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4" r:id="rId3"/>
    <p:sldId id="275" r:id="rId4"/>
    <p:sldId id="276" r:id="rId5"/>
    <p:sldId id="277" r:id="rId6"/>
    <p:sldId id="269" r:id="rId7"/>
    <p:sldId id="278" r:id="rId8"/>
    <p:sldId id="279" r:id="rId9"/>
    <p:sldId id="280" r:id="rId10"/>
    <p:sldId id="273" r:id="rId11"/>
    <p:sldId id="282" r:id="rId12"/>
    <p:sldId id="281" r:id="rId13"/>
    <p:sldId id="263" r:id="rId14"/>
    <p:sldId id="262" r:id="rId15"/>
    <p:sldId id="268" r:id="rId16"/>
    <p:sldId id="267" r:id="rId17"/>
    <p:sldId id="266" r:id="rId18"/>
    <p:sldId id="260" r:id="rId19"/>
    <p:sldId id="261" r:id="rId20"/>
  </p:sldIdLst>
  <p:sldSz cx="9144000" cy="6858000" type="screen4x3"/>
  <p:notesSz cx="6888163" cy="100203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3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D40674C-D701-4798-9DE3-F94B4150E153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9B9D010-35EE-42E6-9716-0778265D3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1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9D010-35EE-42E6-9716-0778265D33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8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9D010-35EE-42E6-9716-0778265D337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4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284-4114-42A7-8EA0-29544B50050C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8471-2E3A-4D21-81AB-4885D1998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246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8284-4114-42A7-8EA0-29544B50050C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58471-2E3A-4D21-81AB-4885D1998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ои сказок на зеленой лужайке, PSD, PNG, Фото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89153"/>
            <a:ext cx="9036496" cy="676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общеобразовательное учреждение </a:t>
            </a:r>
          </a:p>
          <a:p>
            <a:pPr algn="ctr"/>
            <a:r>
              <a:rPr lang="ru-RU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села Чемодановка.</a:t>
            </a:r>
            <a:endParaRPr lang="ru-RU" b="1" i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05287"/>
            <a:ext cx="68407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Долгосрочный проект на тему:</a:t>
            </a:r>
          </a:p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гостях у сказки»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детьми 2 младшей группы.</a:t>
            </a:r>
          </a:p>
          <a:p>
            <a:endParaRPr lang="ru-RU" dirty="0" smtClean="0"/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Выполнила воспитатель: Жидкова Т.Н.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678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Проект\20220117_07405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136606"/>
            <a:ext cx="3054479" cy="231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Проект\20220117_0737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8" r="1776" b="9589"/>
          <a:stretch>
            <a:fillRect/>
          </a:stretch>
        </p:blipFill>
        <p:spPr bwMode="auto">
          <a:xfrm>
            <a:off x="395536" y="3465765"/>
            <a:ext cx="4282802" cy="2100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Проект\20220117_07383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877" r="619" b="23802"/>
          <a:stretch>
            <a:fillRect/>
          </a:stretch>
        </p:blipFill>
        <p:spPr bwMode="auto">
          <a:xfrm>
            <a:off x="5004048" y="3465764"/>
            <a:ext cx="3669020" cy="1979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Проект\20220117_07414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2" t="5308" r="20392" b="6849"/>
          <a:stretch>
            <a:fillRect/>
          </a:stretch>
        </p:blipFill>
        <p:spPr bwMode="auto">
          <a:xfrm rot="5400000">
            <a:off x="5474423" y="954263"/>
            <a:ext cx="2278372" cy="2643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6438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настольно-печатных театров</a:t>
            </a:r>
            <a:endParaRPr lang="ru-RU" sz="2400" b="1" i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123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C:\Users\user\Desktop\Проект\20220117_0908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r="4464"/>
          <a:stretch>
            <a:fillRect/>
          </a:stretch>
        </p:blipFill>
        <p:spPr bwMode="auto">
          <a:xfrm>
            <a:off x="408265" y="692695"/>
            <a:ext cx="3530694" cy="2755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Проект\20220117_09091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9" y="692695"/>
            <a:ext cx="3629531" cy="248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Проект\20220117_09111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3596" r="5884" b="8047"/>
          <a:stretch>
            <a:fillRect/>
          </a:stretch>
        </p:blipFill>
        <p:spPr bwMode="auto">
          <a:xfrm>
            <a:off x="4277602" y="3448422"/>
            <a:ext cx="3923928" cy="3068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масок для  игр, инсценировок, развлечений</a:t>
            </a:r>
            <a:endParaRPr lang="ru-RU" sz="2400" b="1" i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123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9" y="539642"/>
            <a:ext cx="703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     Изготовление театра на шпажках «Колобок»</a:t>
            </a:r>
            <a:endParaRPr lang="ru-RU" sz="2400" b="1" i="1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5582552" cy="418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123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66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Изготовление театра на магнитах «Репка»</a:t>
            </a:r>
            <a:endParaRPr lang="ru-RU" sz="2400" b="1" i="1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1" r="1534" b="7507"/>
          <a:stretch>
            <a:fillRect/>
          </a:stretch>
        </p:blipFill>
        <p:spPr>
          <a:xfrm>
            <a:off x="1475655" y="1052736"/>
            <a:ext cx="651029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08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796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Изготовление</a:t>
            </a:r>
            <a:r>
              <a:rPr lang="ru-RU" sz="2400" b="1" i="1" smtClean="0"/>
              <a:t> </a:t>
            </a:r>
            <a:r>
              <a:rPr lang="ru-RU" sz="2400" b="1" i="1" smtClean="0">
                <a:solidFill>
                  <a:srgbClr val="002060"/>
                </a:solidFill>
              </a:rPr>
              <a:t>пособия по русским народным сказкам</a:t>
            </a:r>
            <a:endParaRPr lang="ru-RU" sz="2400" b="1" i="1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2" y="1196752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08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8864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Изготовление вязанных персонажей к сказкам</a:t>
            </a:r>
            <a:endParaRPr lang="ru-RU" sz="2400" b="1" i="1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r="898" b="7860"/>
          <a:stretch>
            <a:fillRect/>
          </a:stretch>
        </p:blipFill>
        <p:spPr bwMode="auto">
          <a:xfrm>
            <a:off x="899592" y="1196752"/>
            <a:ext cx="5583555" cy="3329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84" y="3505929"/>
            <a:ext cx="2722245" cy="20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08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667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mtClean="0">
                <a:solidFill>
                  <a:srgbClr val="002060"/>
                </a:solidFill>
              </a:rPr>
              <a:t>Изготовление персонажей для настольного театра по разным сказкам</a:t>
            </a:r>
            <a:endParaRPr lang="ru-RU" sz="2000" b="1" i="1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017" r="-1923" b="33502"/>
          <a:stretch>
            <a:fillRect/>
          </a:stretch>
        </p:blipFill>
        <p:spPr bwMode="auto">
          <a:xfrm>
            <a:off x="899592" y="1340768"/>
            <a:ext cx="7416824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10508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Просмотр с детьми сказок онлайн: «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Заюшкина</a:t>
            </a:r>
            <a:r>
              <a:rPr lang="ru-RU" sz="2400" b="1" i="1" dirty="0" smtClean="0">
                <a:solidFill>
                  <a:srgbClr val="002060"/>
                </a:solidFill>
              </a:rPr>
              <a:t> избушка», «Мама»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(Постановки МБДОУ ДС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с.Чемодановка</a:t>
            </a:r>
            <a:r>
              <a:rPr lang="ru-RU" sz="2400" b="1" i="1" dirty="0" smtClean="0">
                <a:solidFill>
                  <a:srgbClr val="002060"/>
                </a:solidFill>
              </a:rPr>
              <a:t>)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5085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20688"/>
            <a:ext cx="591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err="1" smtClean="0">
                <a:solidFill>
                  <a:srgbClr val="002060"/>
                </a:solidFill>
              </a:rPr>
              <a:t>Настольтный театр «Маша и медведь»</a:t>
            </a:r>
            <a:endParaRPr lang="ru-RU" sz="2400" b="1" i="1">
              <a:solidFill>
                <a:srgbClr val="002060"/>
              </a:solidFill>
            </a:endParaRPr>
          </a:p>
        </p:txBody>
      </p:sp>
      <p:pic>
        <p:nvPicPr>
          <p:cNvPr id="3" name="Picture 2" descr="C:\Users\user\Downloads\Screenshot_20220414-194034_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0" r="13518" b="26956"/>
          <a:stretch>
            <a:fillRect/>
          </a:stretch>
        </p:blipFill>
        <p:spPr bwMode="auto">
          <a:xfrm>
            <a:off x="883764" y="1528865"/>
            <a:ext cx="3112172" cy="29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Screenshot_20220414-194048_Gall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82" r="4325" b="35869"/>
          <a:stretch>
            <a:fillRect/>
          </a:stretch>
        </p:blipFill>
        <p:spPr bwMode="auto">
          <a:xfrm>
            <a:off x="4024554" y="1883120"/>
            <a:ext cx="4867926" cy="293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101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5" y="-12633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Участие в постановке сказки «Волк и семеро козлят»</a:t>
            </a:r>
            <a:endParaRPr lang="ru-RU" sz="2400" b="1" i="1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32343" r="15050" b="15248"/>
          <a:stretch>
            <a:fillRect/>
          </a:stretch>
        </p:blipFill>
        <p:spPr>
          <a:xfrm>
            <a:off x="539552" y="4077072"/>
            <a:ext cx="4502473" cy="2455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t="17805" b="7265"/>
          <a:stretch>
            <a:fillRect/>
          </a:stretch>
        </p:blipFill>
        <p:spPr>
          <a:xfrm rot="5400000">
            <a:off x="4931035" y="1664232"/>
            <a:ext cx="3597734" cy="2299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t="12784"/>
          <a:stretch>
            <a:fillRect/>
          </a:stretch>
        </p:blipFill>
        <p:spPr>
          <a:xfrm rot="5400000">
            <a:off x="1342253" y="940390"/>
            <a:ext cx="3269676" cy="28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08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Актуальность.</a:t>
            </a:r>
          </a:p>
          <a:p>
            <a:r>
              <a:rPr lang="ru-RU" sz="24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2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древнейший жанр устного народного творчества. Она учит человека жить, вселяет в него оптимизм, веру в торжество добра и справедливости. За фантастикой и вымыслом скрываются реальные человеческие отношения. Отсюда и идет огромное воспитательное значение сказки. На сегодняшнем этапе жизни современного общества данная тема очень актуальна, поэтому решили реализовать данный проект с нашими малышами.</a:t>
            </a:r>
          </a:p>
        </p:txBody>
      </p:sp>
    </p:spTree>
    <p:extLst>
      <p:ext uri="{BB962C8B-B14F-4D97-AF65-F5344CB8AC3E}">
        <p14:creationId xmlns:p14="http://schemas.microsoft.com/office/powerpoint/2010/main" val="4704123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5689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2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интерес к русскому народному творчеству (сказкам); создание условий для активного использования сказок в творческой деятельности детей. </a:t>
            </a:r>
            <a:endParaRPr lang="ru-RU" sz="2200" b="1" i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32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расширять представления о сказках; - формировать нравственное представление детей на эмоционально-чувственной основе через содержание сказок; - учить детей слушать, слышать, рассуждать, развивать умения применять свои знания в беседе, добиваться связных высказываний; - формировать умение инсценировать эпизоды сказок , показывать сказки с помощью разных видов театра. - развивать у детей речь, обогащать словарь детей, отображать свои впечатления в продуктивных видах деятельности; - развивать у детей творческие способности, воображение, фантазию; - воспитывать дружеские доброжелательные отношения между детьми 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4704123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b="1" i="1" u="sng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воспитатель, помощник воспитателя, </a:t>
            </a:r>
            <a:r>
              <a:rPr lang="ru-RU" sz="24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дети. </a:t>
            </a:r>
          </a:p>
          <a:p>
            <a:r>
              <a:rPr lang="ru-RU" sz="2400" b="1" i="1" u="sng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400" b="1" i="1" u="sng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проекта: </a:t>
            </a:r>
            <a:r>
              <a:rPr lang="ru-RU" sz="24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долгосрочный </a:t>
            </a:r>
            <a:r>
              <a:rPr lang="ru-RU" sz="2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1.10.2021г.- 1.02.2022г .</a:t>
            </a:r>
          </a:p>
          <a:p>
            <a:r>
              <a:rPr lang="ru-RU" sz="24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работы : </a:t>
            </a:r>
            <a:r>
              <a:rPr lang="ru-RU" sz="2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системный подход; планомерность и непрерывность; развивающий характер обучения с учетом возрастных и индивидуальных особенностей ребенка. </a:t>
            </a:r>
            <a:r>
              <a:rPr lang="ru-RU" sz="2400" b="1" i="1" u="sng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Педагогические приёмы: </a:t>
            </a:r>
            <a:r>
              <a:rPr lang="ru-RU" sz="24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непрерывно-образовательная деятельность , подвижные игры , дидактические игры , пальчиковые игры, театрализованные игры, игровые образовательные ситуации, изобразительная деятельность, чтение художественной литературы, загадки. </a:t>
            </a:r>
          </a:p>
        </p:txBody>
      </p:sp>
    </p:spTree>
    <p:extLst>
      <p:ext uri="{BB962C8B-B14F-4D97-AF65-F5344CB8AC3E}">
        <p14:creationId xmlns:p14="http://schemas.microsoft.com/office/powerpoint/2010/main" val="4704123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24" y="166830"/>
            <a:ext cx="8568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  <a:p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Подготовительный: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Анализ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изучение методической литературы по теме проекта, подготовка материала к проекту (конспекты НОД, дидактический и игровой  материал и т.п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Основной: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Утренняя гимнастика под музыку «Поездка в сказочный лес». Бодрящая гимнастика после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про героев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сказок.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Рассказывание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знакомых сказок  по сюжетным картинкам.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«Угадай по описанию», «Теремок», «Назови сказку».</a:t>
            </a: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Проблемные игровые ситуации «Как помочь герою?», «Что делать, если случилась беда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?».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Настольный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«Репка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«Курочка Ряба», «Колобок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Театрализованная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«Теремок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«Колобок».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обучающая ситуация «Путешествие в сказку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Постановка сказки «Волк и семеро козлят»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123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88640"/>
            <a:ext cx="670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chemeClr val="tx2">
                    <a:lumMod val="75000"/>
                  </a:schemeClr>
                </a:solidFill>
              </a:rPr>
              <a:t>Инсценировка русской народной сказки «Репка»</a:t>
            </a:r>
            <a:endParaRPr lang="ru-RU" sz="2400" b="1" i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user\Desktop\Проект\20210930_09443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76332" y="1127924"/>
            <a:ext cx="2905760" cy="217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Проект\20210930_0945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908720"/>
            <a:ext cx="2590800" cy="276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Проект\20210930_09462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908720"/>
            <a:ext cx="3096344" cy="256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Проект\20210930_09494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4005064"/>
            <a:ext cx="3960440" cy="218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0508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user\Desktop\Проект\20211001_0941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32991" r="21666" b="16923"/>
          <a:stretch>
            <a:fillRect/>
          </a:stretch>
        </p:blipFill>
        <p:spPr bwMode="auto">
          <a:xfrm>
            <a:off x="395536" y="1215762"/>
            <a:ext cx="4104456" cy="3269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Театрализованная игра «Теремок»</a:t>
            </a:r>
            <a:endParaRPr lang="ru-RU" sz="2400"/>
          </a:p>
        </p:txBody>
      </p:sp>
      <p:pic>
        <p:nvPicPr>
          <p:cNvPr id="7" name="Рисунок 6" descr="C:\Users\user\Desktop\Проект\Screenshot_20220117-091934_Gallery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7" r="27821" b="-1424"/>
          <a:stretch>
            <a:fillRect/>
          </a:stretch>
        </p:blipFill>
        <p:spPr bwMode="auto">
          <a:xfrm>
            <a:off x="4932040" y="1772816"/>
            <a:ext cx="3429000" cy="2712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04123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60649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Театрализованная игра «Колобок».</a:t>
            </a:r>
            <a:endParaRPr lang="ru-RU" sz="2400" b="1" i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Проект\20211111_0947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5" t="3913" r="16275"/>
          <a:stretch>
            <a:fillRect/>
          </a:stretch>
        </p:blipFill>
        <p:spPr bwMode="auto">
          <a:xfrm rot="5400000">
            <a:off x="426589" y="1021683"/>
            <a:ext cx="2798876" cy="2572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Проект\20211111_09472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t="32193" r="4856" b="4109"/>
          <a:stretch>
            <a:fillRect/>
          </a:stretch>
        </p:blipFill>
        <p:spPr bwMode="auto">
          <a:xfrm rot="5400000">
            <a:off x="3046276" y="1377164"/>
            <a:ext cx="3051448" cy="2546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Проект\20211111_09534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26199" r="9736" b="17637"/>
          <a:stretch>
            <a:fillRect/>
          </a:stretch>
        </p:blipFill>
        <p:spPr bwMode="auto">
          <a:xfrm>
            <a:off x="2038873" y="4005064"/>
            <a:ext cx="4800600" cy="2499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Проект\20211111_09510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580" r="18905" b="6934"/>
          <a:stretch>
            <a:fillRect/>
          </a:stretch>
        </p:blipFill>
        <p:spPr bwMode="auto">
          <a:xfrm rot="5400000">
            <a:off x="5923951" y="1132154"/>
            <a:ext cx="2817104" cy="2640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04123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етский лето - 5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Проект\IMG-88a513c2266aabfe3c813a1098a2fd0e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23491" r="6362" b="1033"/>
          <a:stretch>
            <a:fillRect/>
          </a:stretch>
        </p:blipFill>
        <p:spPr bwMode="auto">
          <a:xfrm>
            <a:off x="597718" y="804918"/>
            <a:ext cx="3977640" cy="264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user\Desktop\Проект\IMG-f8db1d757f806d6c9462f6243b5388fd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8" t="22141" r="13847" b="6154"/>
          <a:stretch>
            <a:fillRect/>
          </a:stretch>
        </p:blipFill>
        <p:spPr bwMode="auto">
          <a:xfrm>
            <a:off x="4689694" y="3141552"/>
            <a:ext cx="4110269" cy="3196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332656"/>
            <a:ext cx="646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с  детьми инсценировки сказки «Курочка ряба»</a:t>
            </a:r>
            <a:endParaRPr lang="ru-RU" b="1" i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1235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426</Words>
  <Application>Microsoft Office PowerPoint</Application>
  <PresentationFormat>Экран (4:3)</PresentationFormat>
  <Paragraphs>49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cp:lastPrinted>2022-04-14T16:49:01Z</cp:lastPrinted>
  <dcterms:created xsi:type="dcterms:W3CDTF">2022-01-17T09:50:38Z</dcterms:created>
  <dcterms:modified xsi:type="dcterms:W3CDTF">2023-03-08T16:09:28Z</dcterms:modified>
</cp:coreProperties>
</file>