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7" r:id="rId2"/>
    <p:sldId id="266" r:id="rId3"/>
    <p:sldId id="265" r:id="rId4"/>
    <p:sldId id="258" r:id="rId5"/>
    <p:sldId id="259" r:id="rId6"/>
    <p:sldId id="264" r:id="rId7"/>
    <p:sldId id="260" r:id="rId8"/>
    <p:sldId id="261" r:id="rId9"/>
    <p:sldId id="268" r:id="rId10"/>
    <p:sldId id="269" r:id="rId11"/>
    <p:sldId id="270" r:id="rId12"/>
    <p:sldId id="271" r:id="rId13"/>
    <p:sldId id="273" r:id="rId14"/>
    <p:sldId id="274" r:id="rId15"/>
    <p:sldId id="275" r:id="rId16"/>
    <p:sldId id="276" r:id="rId17"/>
    <p:sldId id="262" r:id="rId18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1230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8212D-DDA0-43A2-A73F-C52A76C089A1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1FF1D-2AD7-42A1-BFF8-6584AA41F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109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1FF1D-2AD7-42A1-BFF8-6584AA41FFC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005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1FF1D-2AD7-42A1-BFF8-6584AA41FFC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334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1FF1D-2AD7-42A1-BFF8-6584AA41FFC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055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1FF1D-2AD7-42A1-BFF8-6584AA41FFC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426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1FF1D-2AD7-42A1-BFF8-6584AA41FFC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467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9FBB4-2176-4CF5-A409-A7C98BD31AD8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D62A6-B93A-40E2-8511-B3D9ADBA79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67209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9FBB4-2176-4CF5-A409-A7C98BD31AD8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D62A6-B93A-40E2-8511-B3D9ADBA79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9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rot.info/uploads/posts/2021-02/1614083881_50-p-fon-po-risovaniyu-dlya-prezentatsii-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116632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 дошкольное общеобразовательное учреждение </a:t>
            </a:r>
          </a:p>
          <a:p>
            <a:pPr algn="ctr"/>
            <a:r>
              <a:rPr lang="ru-RU" b="1" i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детский сад села Чемодановка</a:t>
            </a:r>
            <a:r>
              <a:rPr lang="ru-RU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412776"/>
            <a:ext cx="871296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Долгосрочный проект </a:t>
            </a:r>
          </a:p>
          <a:p>
            <a:pPr algn="ctr"/>
            <a:r>
              <a:rPr lang="ru-RU" sz="32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Нетрадиционные способы рисования для детей </a:t>
            </a:r>
            <a:r>
              <a:rPr lang="ru-RU" sz="32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средней группы</a:t>
            </a:r>
            <a:r>
              <a:rPr lang="ru-RU" sz="3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algn="ctr"/>
            <a:endParaRPr lang="ru-RU" sz="3200" b="1" i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 воспитатель:</a:t>
            </a:r>
          </a:p>
          <a:p>
            <a:pPr algn="ctr"/>
            <a:r>
              <a:rPr lang="ru-RU" sz="48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Жидкова Тамара Николаевна</a:t>
            </a:r>
            <a:endParaRPr lang="ru-RU" sz="4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987824" y="5810853"/>
            <a:ext cx="3625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начат 01.06.2022г.</a:t>
            </a:r>
            <a:endParaRPr lang="ru-RU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085307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rot.info/uploads/posts/2021-02/1614083881_50-p-fon-po-risovaniyu-dlya-prezentatsii-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6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user\Desktop\порт\20220628_08570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0890" y="4077072"/>
            <a:ext cx="3072130" cy="2424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Desktop\порт\20220628_090134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4077072"/>
            <a:ext cx="2730500" cy="2328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Desktop\порт\20220628_085958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1212532"/>
            <a:ext cx="4176464" cy="2576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user\Desktop\порт\20220628_090007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1178" y="1212532"/>
            <a:ext cx="3654172" cy="2648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user\Desktop\порт\20220628_090140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8184" y="4077072"/>
            <a:ext cx="2736304" cy="242467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403648" y="476672"/>
            <a:ext cx="6705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Рисование цветной пеной</a:t>
            </a:r>
            <a:endParaRPr lang="ru-RU" sz="24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321197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rot.info/uploads/posts/2021-02/1614083881_50-p-fon-po-risovaniyu-dlya-prezentatsii-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user\Desktop\порт\20220606_095647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247365" y="1920987"/>
            <a:ext cx="2808311" cy="2223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порт\20220606_100205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5" r="22672"/>
          <a:stretch>
            <a:fillRect/>
          </a:stretch>
        </p:blipFill>
        <p:spPr bwMode="auto">
          <a:xfrm rot="5400000">
            <a:off x="5714443" y="1819017"/>
            <a:ext cx="2792188" cy="28438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user\Desktop\порт\20220606_095233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" t="32212"/>
          <a:stretch>
            <a:fillRect/>
          </a:stretch>
        </p:blipFill>
        <p:spPr bwMode="auto">
          <a:xfrm rot="5400000">
            <a:off x="2552526" y="2098012"/>
            <a:ext cx="3351530" cy="17608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user\Desktop\порт\20220606_110709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7" t="-1917" r="28422" b="-1"/>
          <a:stretch>
            <a:fillRect/>
          </a:stretch>
        </p:blipFill>
        <p:spPr bwMode="auto">
          <a:xfrm rot="5400000">
            <a:off x="5814744" y="3842440"/>
            <a:ext cx="1618966" cy="38164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C:\Users\user\Desktop\порт\20220606_110723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8" t="-2716" r="29035"/>
          <a:stretch>
            <a:fillRect/>
          </a:stretch>
        </p:blipFill>
        <p:spPr bwMode="auto">
          <a:xfrm rot="5400000">
            <a:off x="1411119" y="3709561"/>
            <a:ext cx="1785258" cy="39604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1720" y="404665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Рисование отпечатком ладошки</a:t>
            </a:r>
            <a:endParaRPr lang="ru-RU" sz="24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321197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rot.info/uploads/posts/2021-02/1614083881_50-p-fon-po-risovaniyu-dlya-prezentatsii-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user\Downloads\13-10-2022_14-52-58\20221012_08511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-37548" y="1699063"/>
            <a:ext cx="2666367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ownloads\13-10-2022_14-52-58\20221012_08582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1" r="6354" b="10344"/>
          <a:stretch>
            <a:fillRect/>
          </a:stretch>
        </p:blipFill>
        <p:spPr bwMode="auto">
          <a:xfrm rot="5400000">
            <a:off x="5755940" y="1164940"/>
            <a:ext cx="2951956" cy="28715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user\Downloads\13-10-2022_14-52-58\20221012_085844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4149080"/>
            <a:ext cx="4752528" cy="2429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Downloads\13-10-2022_14-52-58\20221012_085853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4149080"/>
            <a:ext cx="3600400" cy="2502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Downloads\13-10-2022_14-52-58\20221012_104540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5" r="13462" b="2483"/>
          <a:stretch>
            <a:fillRect/>
          </a:stretch>
        </p:blipFill>
        <p:spPr bwMode="auto">
          <a:xfrm rot="5400000">
            <a:off x="2574091" y="1381531"/>
            <a:ext cx="2605217" cy="23538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76672"/>
            <a:ext cx="8460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smtClean="0">
                <a:solidFill>
                  <a:schemeClr val="tx2">
                    <a:lumMod val="75000"/>
                  </a:schemeClr>
                </a:solidFill>
              </a:rPr>
              <a:t>                  Рисование акрилом на шишках</a:t>
            </a:r>
            <a:endParaRPr lang="ru-RU" sz="3200" b="1" i="1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21197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rot.info/uploads/posts/2021-02/1614083881_50-p-fon-po-risovaniyu-dlya-prezentatsii-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user\Downloads\13-10-2022_14-53-34\20220922_10192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5936" y="3956513"/>
            <a:ext cx="4176464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AppData\Local\Temp\Temp1_13-10-2022_15-33-11.zip\20220922_095226(0)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1340768"/>
            <a:ext cx="3744416" cy="2453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AppData\Local\Temp\Temp1_13-10-2022_15-33-11.zip\20220922_095453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79" b="3754"/>
          <a:stretch>
            <a:fillRect/>
          </a:stretch>
        </p:blipFill>
        <p:spPr bwMode="auto">
          <a:xfrm rot="5400000">
            <a:off x="395536" y="3501008"/>
            <a:ext cx="3240360" cy="30963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user\AppData\Local\Temp\Temp1_13-10-2022_15-33-11.zip\20220922_095358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196752"/>
            <a:ext cx="3456384" cy="189381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67544" y="188640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smtClean="0">
                <a:solidFill>
                  <a:schemeClr val="tx2">
                    <a:lumMod val="75000"/>
                  </a:schemeClr>
                </a:solidFill>
              </a:rPr>
              <a:t>Рисование гуашью и пластиковой вилкой</a:t>
            </a:r>
            <a:endParaRPr lang="ru-RU" sz="3200" b="1" i="1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52805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rot.info/uploads/posts/2021-02/1614083881_50-p-fon-po-risovaniyu-dlya-prezentatsii-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95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user\Downloads\13-10-2022_14-53-34\20221004_10235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1411153"/>
            <a:ext cx="4464496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ownloads\13-10-2022_14-53-34\20221004_102408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4293096"/>
            <a:ext cx="3456384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ownloads\13-10-2022_14-53-34\20221004_102117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276650" y="1736511"/>
            <a:ext cx="2616677" cy="1653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Downloads\13-10-2022_14-53-34\20221004_102019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4208176"/>
            <a:ext cx="4104456" cy="231716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698092" y="476672"/>
            <a:ext cx="51828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  <a:t>Р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исование 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гуашью по воску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52805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rot.info/uploads/posts/2021-02/1614083881_50-p-fon-po-risovaniyu-dlya-prezentatsii-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user\Downloads\13-10-2022_14-53-34\20220923_10270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5776" y="1443346"/>
            <a:ext cx="4824536" cy="35698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55576" y="476672"/>
            <a:ext cx="80536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smtClean="0">
                <a:solidFill>
                  <a:schemeClr val="tx2">
                    <a:lumMod val="75000"/>
                  </a:schemeClr>
                </a:solidFill>
              </a:rPr>
              <a:t>Рисование гуашью и пластиковой втулкой</a:t>
            </a:r>
            <a:endParaRPr lang="ru-RU" sz="3200" b="1" i="1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52805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rot.info/uploads/posts/2021-02/1614083881_50-p-fon-po-risovaniyu-dlya-prezentatsii-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user\Downloads\13-10-2022_14-53-34\20220922_10194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2" r="-1447" b="23867"/>
          <a:stretch>
            <a:fillRect/>
          </a:stretch>
        </p:blipFill>
        <p:spPr bwMode="auto">
          <a:xfrm>
            <a:off x="3995936" y="3573016"/>
            <a:ext cx="4392488" cy="21553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user\Downloads\13-10-2022_14-53-34\20220922_10194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268760"/>
            <a:ext cx="4392488" cy="25922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67544" y="260648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smtClean="0">
                <a:solidFill>
                  <a:schemeClr val="tx2">
                    <a:lumMod val="75000"/>
                  </a:schemeClr>
                </a:solidFill>
              </a:rPr>
              <a:t>Рисование гуашью и ватными палочками</a:t>
            </a:r>
            <a:endParaRPr lang="ru-RU" sz="3200" b="1" i="1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52805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rot.info/uploads/posts/2021-02/1614083881_50-p-fon-po-risovaniyu-dlya-prezentatsii-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user\Desktop\порт\20220624_095247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4" y="4053429"/>
            <a:ext cx="3139440" cy="2353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порт\20220624_094912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340768"/>
            <a:ext cx="3017520" cy="2262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порт\20220624_095251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4107329"/>
            <a:ext cx="3119755" cy="2339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Desktop\порт\20220624_090749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5209324" y="1056364"/>
            <a:ext cx="2397760" cy="295232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971600" y="596901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Рисование оттиском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пупырчатой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плёнки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085307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rot.info/uploads/posts/2021-02/1614083881_50-p-fon-po-risovaniyu-dlya-prezentatsii-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836712"/>
            <a:ext cx="70211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 проекта - творческий.</a:t>
            </a:r>
          </a:p>
          <a:p>
            <a:r>
              <a:rPr lang="ru-RU" sz="40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Продолжительность - </a:t>
            </a:r>
            <a:r>
              <a:rPr lang="ru-RU" sz="4000" b="1" i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долгосрочный (июнь-декабрь)</a:t>
            </a:r>
            <a:endParaRPr lang="ru-RU" sz="40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0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Исполнители проекта - дети, педагоги, родители.</a:t>
            </a:r>
          </a:p>
          <a:p>
            <a:endParaRPr lang="ru-RU" sz="4000"/>
          </a:p>
        </p:txBody>
      </p:sp>
    </p:spTree>
    <p:extLst>
      <p:ext uri="{BB962C8B-B14F-4D97-AF65-F5344CB8AC3E}">
        <p14:creationId xmlns:p14="http://schemas.microsoft.com/office/powerpoint/2010/main" val="203085307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rot.info/uploads/posts/2021-02/1614083881_50-p-fon-po-risovaniyu-dlya-prezentatsii-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052736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 проекта:</a:t>
            </a:r>
          </a:p>
          <a:p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художественно-творческих способностей детей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посредством использования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нетрадиционной техники рисования.</a:t>
            </a:r>
          </a:p>
        </p:txBody>
      </p:sp>
    </p:spTree>
    <p:extLst>
      <p:ext uri="{BB962C8B-B14F-4D97-AF65-F5344CB8AC3E}">
        <p14:creationId xmlns:p14="http://schemas.microsoft.com/office/powerpoint/2010/main" val="203085307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rot.info/uploads/posts/2021-02/1614083881_50-p-fon-po-risovaniyu-dlya-prezentatsii-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404664"/>
            <a:ext cx="799288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 проекта:</a:t>
            </a:r>
          </a:p>
          <a:p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Знакомить детей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нетрадиционными способами рисования, формировать интерес к изобразительной деятельности;</a:t>
            </a:r>
          </a:p>
          <a:p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 Способствовать овладению дошкольниками простейшими техническими приемами работы с различными изобразительными материалами.</a:t>
            </a:r>
          </a:p>
          <a:p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Побуждать воспитанников самостоятельно применять нетрадиционные техники рисования (монотипия, печатание листьями, рисование пальчиками, тиснение,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тычкование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т. д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</a:p>
          <a:p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Содействовать знакомству родителей с нетрадиционными техниками рисования; стимулировать их совместное творчество с детьми.</a:t>
            </a:r>
          </a:p>
          <a:p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085307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rot.info/uploads/posts/2021-02/1614083881_50-p-fon-po-risovaniyu-dlya-prezentatsii-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332656"/>
            <a:ext cx="8352928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Ожидаемые результаты реализации проекта:</a:t>
            </a:r>
          </a:p>
          <a:p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Формирование у детей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знаний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 нетрадиционных способах рисования;</a:t>
            </a:r>
          </a:p>
          <a:p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Владение дошкольниками простейшими техническими приемами работы с различными изобразительными материалами;</a:t>
            </a:r>
          </a:p>
          <a:p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Умение воспитанников самостоятельно применять нетрадиционные техники рисования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компетентности родителей воспитанников в вопросе рисования с использованием нетрадиционной техники, активное участие родителей в совместных творческих проектах.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085307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rot.info/uploads/posts/2021-02/1614083881_50-p-fon-po-risovaniyu-dlya-prezentatsii-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user\Desktop\порт\20220622_11182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1800" y="1268760"/>
            <a:ext cx="3960440" cy="3200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порт\20220622_090018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3933056"/>
            <a:ext cx="3024336" cy="2801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Desktop\порт\20220622_090022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4365104"/>
            <a:ext cx="3744416" cy="23698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043608" y="266540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Рисование пробкой от лимонада </a:t>
            </a:r>
          </a:p>
          <a:p>
            <a:r>
              <a:rPr lang="ru-RU" sz="2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«Весёлая гусеница» </a:t>
            </a:r>
            <a:endParaRPr lang="ru-RU" sz="24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085307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rot.info/uploads/posts/2021-02/1614083881_50-p-fon-po-risovaniyu-dlya-prezentatsii-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user\Desktop\порт\20220623_092917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724" y="908720"/>
            <a:ext cx="4392308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порт\20220623_092912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3526968" y="3991298"/>
            <a:ext cx="2831465" cy="2714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Desktop\порт\20220623_093007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908720"/>
            <a:ext cx="3648075" cy="2879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user\Desktop\порт\20220623_110424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306" y="3645024"/>
            <a:ext cx="3017520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971600" y="404664"/>
            <a:ext cx="6410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Рисование ватными палочками «Одуванчик»</a:t>
            </a:r>
            <a:endParaRPr lang="ru-RU" sz="24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085307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rot.info/uploads/posts/2021-02/1614083881_50-p-fon-po-risovaniyu-dlya-prezentatsii-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user\Desktop\порт\20220623_09383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2773678" y="1072576"/>
            <a:ext cx="2877820" cy="3023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порт\20220623_094038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-300086" y="1676349"/>
            <a:ext cx="3384375" cy="2281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порт\20220623_094125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0414" y="1145206"/>
            <a:ext cx="3240360" cy="2752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Desktop\порт\20220623_093753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3203848" y="4149080"/>
            <a:ext cx="2520280" cy="23762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259632" y="188640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Рисование штампами из поролона</a:t>
            </a:r>
            <a:endParaRPr lang="ru-RU" sz="24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085307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rot.info/uploads/posts/2021-02/1614083881_50-p-fon-po-risovaniyu-dlya-prezentatsii-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user\Downloads\13-10-2022_14-52-58\20221011_11032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107" y="942101"/>
            <a:ext cx="3469159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ownloads\13-10-2022_14-52-58\20221011_14260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0073" y="332656"/>
            <a:ext cx="3093374" cy="3115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Downloads\13-10-2022_14-52-58\20221011_142748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3429000"/>
            <a:ext cx="3456384" cy="3124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Downloads\13-10-2022_14-52-58\20221011_142828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3429000"/>
            <a:ext cx="3475479" cy="31169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931686" y="260648"/>
            <a:ext cx="2928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Аквагрим</a:t>
            </a:r>
            <a:endParaRPr lang="ru-RU" sz="3200" b="1" i="1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13211979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100</Words>
  <Application>Microsoft Office PowerPoint</Application>
  <PresentationFormat>Экран (4:3)</PresentationFormat>
  <Paragraphs>41</Paragraphs>
  <Slides>17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</cp:revision>
  <dcterms:created xsi:type="dcterms:W3CDTF">2022-07-18T15:18:04Z</dcterms:created>
  <dcterms:modified xsi:type="dcterms:W3CDTF">2023-03-08T16:26:05Z</dcterms:modified>
</cp:coreProperties>
</file>