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  <a:ea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  <a:ea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  <a:ea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  <a:ea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  <a:ea typeface="Arial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defPPr/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defPPr/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 eaLnBrk="1" hangingPunct="1">
              <a:defRPr sz="140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 algn="ctr" eaLnBrk="1" hangingPunct="1">
              <a:defRPr sz="140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numCol="1" compatLnSpc="1">
            <a:prstTxWarp prst="textNoShape">
              <a:avLst/>
            </a:prstTxWarp>
            <a:noAutofit/>
          </a:bodyPr>
          <a:lstStyle>
            <a:defPPr/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  <a:ea typeface="Arial"/>
              </a:defRPr>
            </a:lvl5pPr>
          </a:lstStyle>
          <a:p>
            <a:pPr marL="0" lvl="0" indent="0" algn="r" eaLnBrk="1" hangingPunct="1"/>
            <a:fld id="{72B95D24-8973-4359-91B6-749368508BCC}" type="slidenum">
              <a:rPr lang="ru-RU" altLang="ru-RU" sz="1400"/>
              <a:pPr marL="0" lvl="0" indent="0" algn="r" eaLnBrk="1" hangingPunct="1"/>
              <a:t>‹#›</a:t>
            </a:fld>
            <a:endParaRPr lang="ru-RU" altLang="ru-RU" sz="1400"/>
          </a:p>
        </p:txBody>
      </p:sp>
    </p:spTree>
  </p:cSld>
  <p:clrMapOvr>
    <a:masterClrMapping/>
  </p:clrMapOvr>
  <p:transition spd="slow" advTm="7000"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  <a:effectLst/>
        </p:spPr>
        <p:txBody>
          <a:bodyPr anchor="ctr" anchorCtr="0">
            <a:noAutofit/>
          </a:bodyPr>
          <a:lstStyle>
            <a:defPPr/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/>
            <a:r>
              <a:t>Образец заголовка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  <a:miter lim="800000"/>
          </a:ln>
          <a:effectLst/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ru-RU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numCol="1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  <a:ea typeface="Arial"/>
              </a:defRPr>
            </a:lvl5pPr>
          </a:lstStyle>
          <a:p>
            <a:pPr marL="0" lvl="0" indent="0" algn="r" eaLnBrk="1" hangingPunct="1"/>
            <a:fld id="{72B95D24-8973-4359-91B6-749368508BCC}" type="slidenum">
              <a:rPr lang="ru-RU" altLang="ru-RU" sz="1400"/>
              <a:t>‹#›</a:t>
            </a:fld>
            <a:endParaRPr lang="ru-RU" altLang="ru-RU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slow" advTm="7000">
    <p:cover dir="r"/>
  </p:transition>
  <p:txStyles>
    <p:titleStyle>
      <a:defPPr/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0" i="0" u="none" kern="1200" baseline="0">
          <a:solidFill>
            <a:schemeClr val="tx2"/>
          </a:solidFill>
          <a:effectLst/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defPPr/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defRPr kumimoji="0" sz="3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defRPr kumimoji="0" sz="24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0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»"/>
        <a:defRPr kumimoji="0" sz="20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09075" cy="6858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051" name="Прямоугольник 4"/>
          <p:cNvSpPr/>
          <p:nvPr/>
        </p:nvSpPr>
        <p:spPr>
          <a:xfrm>
            <a:off x="3924300" y="1989138"/>
            <a:ext cx="5111750" cy="47529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2" name="Picture 12" descr="http://img0.liveinternet.ru/images/attach/c/6/91/255/91255838_babochka2.gif"/>
          <p:cNvPicPr>
            <a:picLocks noChangeAspect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8625" y="1905000"/>
            <a:ext cx="3262313" cy="3263900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p:transition spd="slow" advTm="7000"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p:transition spd="slow" advTm="7000"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8913"/>
            <a:ext cx="9144000" cy="6669087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p:transition spd="slow" advTm="7000"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3" name="Прямоугольник 1"/>
          <p:cNvSpPr/>
          <p:nvPr/>
        </p:nvSpPr>
        <p:spPr>
          <a:xfrm>
            <a:off x="6875463" y="115888"/>
            <a:ext cx="2160587" cy="12969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Tm="7000"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цветок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147" name="Прямоугольник 1"/>
          <p:cNvSpPr/>
          <p:nvPr/>
        </p:nvSpPr>
        <p:spPr>
          <a:xfrm>
            <a:off x="7019925" y="188913"/>
            <a:ext cx="2016125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Tm="7000"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171" name="Прямоугольник 4"/>
          <p:cNvSpPr/>
          <p:nvPr/>
        </p:nvSpPr>
        <p:spPr>
          <a:xfrm>
            <a:off x="7019925" y="188913"/>
            <a:ext cx="2016125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Tm="7000">
    <p:cover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8195" name="Прямоугольник 4"/>
          <p:cNvSpPr/>
          <p:nvPr/>
        </p:nvSpPr>
        <p:spPr>
          <a:xfrm>
            <a:off x="7019925" y="188913"/>
            <a:ext cx="2016125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Tm="7000">
    <p:cover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9219" name="Прямоугольник 4"/>
          <p:cNvSpPr/>
          <p:nvPr/>
        </p:nvSpPr>
        <p:spPr>
          <a:xfrm>
            <a:off x="7019925" y="188913"/>
            <a:ext cx="2016125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Tm="7000">
    <p:cover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243" name="Прямоугольник 4"/>
          <p:cNvSpPr/>
          <p:nvPr/>
        </p:nvSpPr>
        <p:spPr>
          <a:xfrm>
            <a:off x="7019925" y="188913"/>
            <a:ext cx="2016125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Tm="7000">
    <p:cover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xmlns:r="http://schemas.openxmlformats.org/officeDocument/2006/relationships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Екатерина</dc:creator>
  <cp:lastModifiedBy>user</cp:lastModifiedBy>
  <cp:revision>4</cp:revision>
  <dcterms:created xsi:type="dcterms:W3CDTF">2012-02-15T07:39:49Z</dcterms:created>
  <dcterms:modified xsi:type="dcterms:W3CDTF">2023-03-09T14:18:23Z</dcterms:modified>
</cp:coreProperties>
</file>