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080625" cy="7559675"/>
  <p:notesSz cx="7559675" cy="10691813"/>
  <p:custDataLst>
    <p:tags r:id="rId21"/>
  </p:custDataLst>
  <p:defaultTextStyle>
    <a:defPPr>
      <a:defRPr lang="en-GB"/>
    </a:defPPr>
    <a:lvl1pPr marL="0" indent="0" algn="l" defTabSz="449262" rtl="0" eaLnBrk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Tx/>
      <a:buFont typeface="Times New Roman" pitchFamily="16" charset="0"/>
      <a:buNone/>
      <a:defRPr kumimoji="0" sz="1800" b="0" i="0" u="none" baseline="0">
        <a:solidFill>
          <a:schemeClr val="bg1"/>
        </a:solidFill>
        <a:effectLst/>
        <a:latin typeface="Arial"/>
        <a:ea typeface="Arial"/>
      </a:defRPr>
    </a:lvl1pPr>
    <a:lvl2pPr marL="742950" indent="-285750" algn="l" defTabSz="449262" rtl="0" eaLnBrk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Tx/>
      <a:buFont typeface="Times New Roman" pitchFamily="16" charset="0"/>
      <a:buNone/>
      <a:defRPr kumimoji="0" sz="1800" b="0" i="0" u="none" baseline="0">
        <a:solidFill>
          <a:schemeClr val="bg1"/>
        </a:solidFill>
        <a:effectLst/>
        <a:latin typeface="Arial"/>
        <a:ea typeface="Arial"/>
      </a:defRPr>
    </a:lvl2pPr>
    <a:lvl3pPr marL="1143000" indent="-228600" algn="l" defTabSz="449262" rtl="0" eaLnBrk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Tx/>
      <a:buFont typeface="Times New Roman" pitchFamily="16" charset="0"/>
      <a:buNone/>
      <a:defRPr kumimoji="0" sz="1800" b="0" i="0" u="none" baseline="0">
        <a:solidFill>
          <a:schemeClr val="bg1"/>
        </a:solidFill>
        <a:effectLst/>
        <a:latin typeface="Arial"/>
        <a:ea typeface="Arial"/>
      </a:defRPr>
    </a:lvl3pPr>
    <a:lvl4pPr marL="1600200" indent="-228600" algn="l" defTabSz="449262" rtl="0" eaLnBrk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Tx/>
      <a:buFont typeface="Times New Roman" pitchFamily="16" charset="0"/>
      <a:buNone/>
      <a:defRPr kumimoji="0" sz="1800" b="0" i="0" u="none" baseline="0">
        <a:solidFill>
          <a:schemeClr val="bg1"/>
        </a:solidFill>
        <a:effectLst/>
        <a:latin typeface="Arial"/>
        <a:ea typeface="Arial"/>
      </a:defRPr>
    </a:lvl4pPr>
    <a:lvl5pPr marL="2057400" indent="-228600" algn="l" defTabSz="449262" rtl="0" eaLnBrk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Tx/>
      <a:buFont typeface="Times New Roman" pitchFamily="16" charset="0"/>
      <a:buNone/>
      <a:defRPr kumimoji="0" sz="1800" b="0" i="0" u="none" baseline="0">
        <a:solidFill>
          <a:schemeClr val="bg1"/>
        </a:solidFill>
        <a:effectLst/>
        <a:latin typeface="Arial"/>
        <a:ea typeface="Arial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12" y="-7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 cap="sq">
            <a:noFill/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0483" name="AutoShape 2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0484" name="AutoShape 3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0485" name="AutoShape 4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0486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6012" cy="3692525"/>
          </a:xfrm>
          <a:prstGeom prst="rect">
            <a:avLst/>
          </a:prstGeom>
          <a:noFill/>
          <a:ln>
            <a:noFill/>
            <a:round/>
          </a:ln>
          <a:effectLst/>
        </p:spPr>
      </p:sp>
      <p:sp>
        <p:nvSpPr>
          <p:cNvPr id="20487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18112" cy="409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5161527"/>
      </p:ext>
    </p:extLst>
  </p:cSld>
  <p:clrMap bg1="lt1" tx1="dk1" bg2="lt2" tx2="dk2" accent1="accent1" accent2="accent2" accent3="accent3" accent4="accent4" accent5="accent5" accent6="accent6" hlink="hlink" folHlink="folHlink"/>
  <p:notesStyle>
    <a:defPPr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21507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/>
          <p:nvPr/>
        </p:nvSpPr>
        <p:spPr>
          <a:xfrm>
            <a:off x="1312863" y="1027113"/>
            <a:ext cx="4932362" cy="3698875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30723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/>
          <p:nvPr/>
        </p:nvSpPr>
        <p:spPr>
          <a:xfrm>
            <a:off x="1312863" y="1027113"/>
            <a:ext cx="4932362" cy="3698875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31747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2771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3795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4819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5843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6867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7891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29187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38915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1287" cy="4102100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/>
          <p:nvPr/>
        </p:nvSpPr>
        <p:spPr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2531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ffectLst/>
        </p:spPr>
      </p:sp>
      <p:sp>
        <p:nvSpPr>
          <p:cNvPr id="23555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0147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/>
          <p:nvPr/>
        </p:nvSpPr>
        <p:spPr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4579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/>
          <p:nvPr/>
        </p:nvSpPr>
        <p:spPr>
          <a:xfrm>
            <a:off x="1312863" y="1027113"/>
            <a:ext cx="4932362" cy="3698875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5603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/>
          <p:nvPr/>
        </p:nvSpPr>
        <p:spPr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6627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/>
          <p:nvPr/>
        </p:nvSpPr>
        <p:spPr>
          <a:xfrm>
            <a:off x="1312863" y="1027113"/>
            <a:ext cx="4932362" cy="3698875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7651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/>
          <p:nvPr/>
        </p:nvSpPr>
        <p:spPr>
          <a:xfrm>
            <a:off x="1312863" y="1027113"/>
            <a:ext cx="4932362" cy="3698875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8675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/>
          <p:nvPr/>
        </p:nvSpPr>
        <p:spPr>
          <a:xfrm>
            <a:off x="1312863" y="1027113"/>
            <a:ext cx="4932362" cy="3698875"/>
          </a:xfrm>
          <a:prstGeom prst="rect">
            <a:avLst/>
          </a:prstGeom>
          <a:solidFill>
            <a:srgbClr val="FFFFFF"/>
          </a:solidFill>
          <a:ln w="9360" cap="sq">
            <a:solidFill>
              <a:prstClr val="black"/>
            </a:solidFill>
            <a:miter lim="800000"/>
          </a:ln>
          <a:effectLst/>
        </p:spPr>
        <p:txBody>
          <a:bodyPr wrap="none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lvl="0" eaLnBrk="1"/>
            <a:endParaRPr lang="ru-RU" altLang="en-US"/>
          </a:p>
        </p:txBody>
      </p:sp>
      <p:sp>
        <p:nvSpPr>
          <p:cNvPr id="29699" name="Rectangle 2"/>
          <p:cNvSpPr>
            <a:spLocks noGrp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vert="horz" wrap="none" lIns="0" tIns="0" rIns="0" bIns="0" anchor="ctr" anchorCtr="0">
            <a:noAutofit/>
          </a:bodyPr>
          <a:lstStyle>
            <a:defPPr/>
            <a:lvl1pPr marL="0" indent="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1pPr>
            <a:lvl2pPr marL="742950" indent="-28575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2pPr>
            <a:lvl3pPr marL="11430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3pPr>
            <a:lvl4pPr marL="16002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4pPr>
            <a:lvl5pPr marL="2057400" indent="-228600" algn="l" defTabSz="449262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200" b="0" i="0" u="none" baseline="0">
                <a:solidFill>
                  <a:srgbClr val="000000"/>
                </a:solidFill>
                <a:effectLst/>
                <a:latin typeface="Times New Roman" pitchFamily="16" charset="0"/>
              </a:defRPr>
            </a:lvl5pPr>
          </a:lstStyle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363" y="700088"/>
            <a:ext cx="8599487" cy="1254125"/>
          </a:xfrm>
        </p:spPr>
        <p:txBody>
          <a:bodyPr/>
          <a:lstStyle>
            <a:defPPr/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822325" y="2138363"/>
            <a:ext cx="4129088" cy="4981575"/>
          </a:xfrm>
        </p:spPr>
        <p:txBody>
          <a:bodyPr vert="horz" wrap="square" lIns="0" tIns="1620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342900" marR="0" lvl="0" indent="-342900" algn="l" defTabSz="449263" rtl="0" eaLnBrk="0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3813" y="2138363"/>
            <a:ext cx="4129087" cy="4981575"/>
          </a:xfrm>
        </p:spPr>
        <p:txBody>
          <a:bodyPr/>
          <a:lstStyle>
            <a:defPPr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0080625" cy="7559675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027" name="Rectangle 2"/>
          <p:cNvSpPr>
            <a:spLocks noGrp="1"/>
          </p:cNvSpPr>
          <p:nvPr>
            <p:ph type="title"/>
          </p:nvPr>
        </p:nvSpPr>
        <p:spPr>
          <a:xfrm>
            <a:off x="741363" y="700088"/>
            <a:ext cx="8599487" cy="1254125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lIns="0" tIns="0" rIns="0" bIns="0" anchor="ctr" anchorCtr="0">
            <a:noAutofit/>
          </a:bodyPr>
          <a:lstStyle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lvl="0"/>
            <a:r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/>
          </p:cNvSpPr>
          <p:nvPr>
            <p:ph type="body" idx="1"/>
          </p:nvPr>
        </p:nvSpPr>
        <p:spPr>
          <a:xfrm>
            <a:off x="822325" y="2138363"/>
            <a:ext cx="8410575" cy="4981575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lIns="0" tIns="16200" rIns="0" bIns="0">
            <a:noAutofit/>
          </a:bodyPr>
          <a:lstStyle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lvl="0"/>
            <a:r>
              <a:t>Для правки структуры щелкните мышью</a:t>
            </a:r>
          </a:p>
          <a:p>
            <a:pPr lvl="1"/>
            <a:r>
              <a:t>Второй уровень структуры</a:t>
            </a:r>
          </a:p>
          <a:p>
            <a:pPr lvl="2"/>
            <a:r>
              <a:t>Третий уровень структуры</a:t>
            </a:r>
          </a:p>
          <a:p>
            <a:pPr lvl="3"/>
            <a:r>
              <a:t>Четвёртый уровень структуры</a:t>
            </a:r>
          </a:p>
          <a:p>
            <a:pPr lvl="4"/>
            <a:r>
              <a:t>Пятый уровень структуры</a:t>
            </a:r>
          </a:p>
          <a:p>
            <a:pPr lvl="4"/>
            <a:r>
              <a:t>Шестой уровень структуры</a:t>
            </a:r>
          </a:p>
          <a:p>
            <a:pPr lvl="4"/>
            <a:r>
              <a:t>Седьмой уровень структуры</a:t>
            </a:r>
          </a:p>
          <a:p>
            <a:pPr lvl="4"/>
            <a:r>
              <a:t>Восьмой уровень структуры</a:t>
            </a:r>
          </a:p>
          <a:p>
            <a:pPr lvl="4"/>
            <a:r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60" r:id="rId3"/>
  </p:sldLayoutIdLst>
  <p:transition/>
  <p:txStyles>
    <p:titleStyle>
      <a:lvl1pPr marL="0" indent="0"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buNone/>
        <a:defRPr kumimoji="0" sz="4000" b="1" i="1" u="none" baseline="0">
          <a:solidFill>
            <a:srgbClr val="99284C"/>
          </a:solidFill>
          <a:effectLst/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2pPr>
      <a:lvl3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3pPr>
      <a:lvl4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4pPr>
      <a:lvl5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5pPr>
      <a:lvl6pPr marL="2514600" indent="-2286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6pPr>
      <a:lvl7pPr marL="2971800" indent="-2286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7pPr>
      <a:lvl8pPr marL="3429000" indent="-2286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8pPr>
      <a:lvl9pPr marL="3886200" indent="-2286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4000" b="1" i="1">
          <a:solidFill>
            <a:srgbClr val="99284C"/>
          </a:solidFill>
          <a:latin typeface="Arial"/>
          <a:cs typeface="Arial"/>
        </a:defRPr>
      </a:lvl9pPr>
    </p:titleStyle>
    <p:bodyStyle>
      <a:lvl1pPr marL="342900" indent="-342900" algn="l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buNone/>
        <a:defRPr kumimoji="0" sz="3200" b="0" i="0" u="none" baseline="0">
          <a:solidFill>
            <a:srgbClr val="333333"/>
          </a:solidFill>
          <a:effectLst/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buNone/>
        <a:defRPr kumimoji="0" sz="2800" b="0" i="0" u="none" baseline="0">
          <a:solidFill>
            <a:srgbClr val="333333"/>
          </a:solidFill>
          <a:effectLst/>
          <a:latin typeface="+mn-lt"/>
          <a:ea typeface="Arial"/>
          <a:cs typeface="+mn-cs"/>
        </a:defRPr>
      </a:lvl2pPr>
      <a:lvl3pPr marL="1143000" indent="-228600" algn="l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buNone/>
        <a:defRPr kumimoji="0" sz="2400" b="0" i="0" u="none" baseline="0">
          <a:solidFill>
            <a:srgbClr val="333333"/>
          </a:solidFill>
          <a:effectLst/>
          <a:latin typeface="+mn-lt"/>
          <a:ea typeface="Arial"/>
          <a:cs typeface="+mn-cs"/>
        </a:defRPr>
      </a:lvl3pPr>
      <a:lvl4pPr marL="1600200" indent="-228600" algn="l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buNone/>
        <a:defRPr kumimoji="0" sz="2000" b="0" i="0" u="none" baseline="0">
          <a:solidFill>
            <a:srgbClr val="333333"/>
          </a:solidFill>
          <a:effectLst/>
          <a:latin typeface="+mn-lt"/>
          <a:ea typeface="Arial"/>
          <a:cs typeface="+mn-cs"/>
        </a:defRPr>
      </a:lvl4pPr>
      <a:lvl5pPr marL="2057400" indent="-228600" algn="l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buNone/>
        <a:defRPr kumimoji="0" sz="2000" b="0" i="0" u="none" baseline="0">
          <a:solidFill>
            <a:srgbClr val="333333"/>
          </a:solidFill>
          <a:effectLst/>
          <a:latin typeface="+mn-lt"/>
          <a:ea typeface="Arial"/>
          <a:cs typeface="+mn-cs"/>
        </a:defRPr>
      </a:lvl5pPr>
      <a:lvl6pPr marL="2514600" indent="-228600" algn="l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Tx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>
          <a:xfrm>
            <a:off x="720725" y="744538"/>
            <a:ext cx="8624888" cy="6096000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eaLnBrk="1">
              <a:buClr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6600" b="0" smtClean="0">
                <a:solidFill>
                  <a:srgbClr val="000080"/>
                </a:solidFill>
                <a:latin typeface="Ayuthaya" pitchFamily="32" charset="0"/>
              </a:rPr>
              <a:t/>
            </a:r>
            <a:br>
              <a:rPr lang="ru-RU" altLang="en-US" sz="6600" b="0" smtClean="0">
                <a:solidFill>
                  <a:srgbClr val="000080"/>
                </a:solidFill>
                <a:latin typeface="Ayuthaya" pitchFamily="32" charset="0"/>
              </a:rPr>
            </a:br>
            <a:r>
              <a:rPr lang="ru-RU" altLang="en-US" sz="6600" b="0" smtClean="0">
                <a:solidFill>
                  <a:srgbClr val="000080"/>
                </a:solidFill>
                <a:latin typeface="Ayuthaya" pitchFamily="32" charset="0"/>
              </a:rPr>
              <a:t>МОЯ </a:t>
            </a:r>
            <a:r>
              <a:rPr lang="ru-RU" altLang="en-US" sz="6600" b="0" dirty="0">
                <a:solidFill>
                  <a:srgbClr val="000080"/>
                </a:solidFill>
                <a:latin typeface="Ayuthaya" pitchFamily="32" charset="0"/>
              </a:rPr>
              <a:t>МАЛАЯ РОДИНА</a:t>
            </a:r>
            <a:br>
              <a:rPr lang="ru-RU" altLang="en-US" sz="6600" b="0" dirty="0">
                <a:solidFill>
                  <a:srgbClr val="000080"/>
                </a:solidFill>
                <a:latin typeface="Ayuthaya" pitchFamily="32" charset="0"/>
              </a:rPr>
            </a:br>
            <a:r>
              <a:rPr lang="ru-RU" altLang="en-US" sz="6600" b="0" dirty="0">
                <a:solidFill>
                  <a:srgbClr val="000080"/>
                </a:solidFill>
                <a:latin typeface="Ayuthaya" pitchFamily="32" charset="0"/>
              </a:rPr>
              <a:t/>
            </a:r>
            <a:br>
              <a:rPr lang="ru-RU" altLang="en-US" sz="6600" b="0" dirty="0">
                <a:solidFill>
                  <a:srgbClr val="000080"/>
                </a:solidFill>
                <a:latin typeface="Ayuthaya" pitchFamily="32" charset="0"/>
              </a:rPr>
            </a:br>
            <a:r>
              <a:rPr lang="ru-RU" altLang="en-US" sz="6600" b="0" dirty="0" smtClean="0">
                <a:solidFill>
                  <a:srgbClr val="000080"/>
                </a:solidFill>
                <a:latin typeface="Ayuthaya" pitchFamily="32" charset="0"/>
              </a:rPr>
              <a:t>ПЕНЗА</a:t>
            </a:r>
            <a:r>
              <a:rPr lang="ru-RU" altLang="en-US" sz="6600" b="0" smtClean="0">
                <a:solidFill>
                  <a:srgbClr val="000080"/>
                </a:solidFill>
                <a:latin typeface="Ayuthaya" pitchFamily="32" charset="0"/>
              </a:rPr>
              <a:t/>
            </a:r>
            <a:br>
              <a:rPr lang="ru-RU" altLang="en-US" sz="6600" b="0" smtClean="0">
                <a:solidFill>
                  <a:srgbClr val="000080"/>
                </a:solidFill>
                <a:latin typeface="Ayuthaya" pitchFamily="32" charset="0"/>
              </a:rPr>
            </a:br>
            <a:r>
              <a:rPr lang="ru-RU" altLang="en-US" sz="6600" b="0" smtClean="0">
                <a:solidFill>
                  <a:srgbClr val="000080"/>
                </a:solidFill>
                <a:latin typeface="Ayuthaya" pitchFamily="32" charset="0"/>
              </a:rPr>
              <a:t>                        </a:t>
            </a:r>
            <a:r>
              <a:rPr lang="ru-RU" altLang="en-US" sz="2000" i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Жидкова </a:t>
            </a:r>
            <a:r>
              <a:rPr lang="ru-RU" altLang="en-US" sz="20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Т.Н.</a:t>
            </a:r>
            <a:br>
              <a:rPr lang="ru-RU" altLang="en-US" sz="20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en-US" sz="2000" b="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0800000" flipV="1">
            <a:off x="575816" y="539477"/>
            <a:ext cx="7921784" cy="624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с. Чемодановка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/>
          </p:cNvSpPr>
          <p:nvPr>
            <p:ph type="title"/>
          </p:nvPr>
        </p:nvSpPr>
        <p:spPr>
          <a:xfrm>
            <a:off x="741363" y="700088"/>
            <a:ext cx="8605837" cy="126047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ФЛАГ ПЕНЗЫ</a:t>
            </a:r>
          </a:p>
        </p:txBody>
      </p:sp>
      <p:pic>
        <p:nvPicPr>
          <p:cNvPr id="11267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38" y="3273425"/>
            <a:ext cx="4106862" cy="2716213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1268" name="Rectangle 3"/>
          <p:cNvSpPr>
            <a:spLocks noGrp="1"/>
          </p:cNvSpPr>
          <p:nvPr>
            <p:ph type="body" idx="1"/>
          </p:nvPr>
        </p:nvSpPr>
        <p:spPr>
          <a:xfrm>
            <a:off x="5133975" y="2138363"/>
            <a:ext cx="4106863" cy="498792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679450" lvl="0" indent="-679450" eaLnBrk="1">
              <a:buChar char="•"/>
              <a:tabLst>
                <a:tab pos="679450" algn="l"/>
                <a:tab pos="784225" algn="l"/>
                <a:tab pos="1233488" algn="l"/>
                <a:tab pos="1682750" algn="l"/>
                <a:tab pos="2132012" algn="l"/>
                <a:tab pos="2581275" algn="l"/>
                <a:tab pos="3030538" algn="l"/>
                <a:tab pos="3479800" algn="l"/>
                <a:tab pos="3929062" algn="l"/>
                <a:tab pos="4378325" algn="l"/>
                <a:tab pos="4827588" algn="l"/>
                <a:tab pos="5276850" algn="l"/>
                <a:tab pos="5726112" algn="l"/>
                <a:tab pos="6175375" algn="l"/>
                <a:tab pos="6624638" algn="l"/>
                <a:tab pos="7073900" algn="l"/>
                <a:tab pos="7523162" algn="l"/>
                <a:tab pos="7972425" algn="l"/>
                <a:tab pos="8421688" algn="l"/>
                <a:tab pos="8870950" algn="l"/>
                <a:tab pos="9320212" algn="l"/>
              </a:tabLst>
            </a:pPr>
            <a:r>
              <a:rPr lang="ru-RU" altLang="en-US" sz="4400">
                <a:solidFill>
                  <a:srgbClr val="280099"/>
                </a:solidFill>
              </a:rPr>
              <a:t>Флаг города Пензы создан по мотивам символики герба города</a:t>
            </a:r>
          </a:p>
        </p:txBody>
      </p:sp>
    </p:spTree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/>
          </p:cNvSpPr>
          <p:nvPr>
            <p:ph type="title"/>
          </p:nvPr>
        </p:nvSpPr>
        <p:spPr>
          <a:xfrm>
            <a:off x="820738" y="539750"/>
            <a:ext cx="8605837" cy="1169988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НАШИ ЗЕМЛЯКИ</a:t>
            </a:r>
          </a:p>
        </p:txBody>
      </p:sp>
      <p:pic>
        <p:nvPicPr>
          <p:cNvPr id="12291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38" y="2252663"/>
            <a:ext cx="4106862" cy="4757737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2292" name="Rectangle 3"/>
          <p:cNvSpPr>
            <a:spLocks noGrp="1"/>
          </p:cNvSpPr>
          <p:nvPr>
            <p:ph type="body" idx="1"/>
          </p:nvPr>
        </p:nvSpPr>
        <p:spPr>
          <a:xfrm>
            <a:off x="4943475" y="1547813"/>
            <a:ext cx="4106863" cy="498792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И если как – нибудь на миг удастся мне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Забыться, - памятью к недавней старине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Лечу я вольной, вольной птицей;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И ВИЖУ Я СЕБЯ РЕБЁНКОМ; И КРУГОМ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Родные всё места: высокий барский дом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И сад с разрушенной теплицей;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endParaRPr lang="ru-RU" altLang="en-US" sz="1800" b="1">
              <a:solidFill>
                <a:srgbClr val="280099"/>
              </a:solidFill>
            </a:endParaRP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Зелёной сетью трав подёрнут спящий пруд, 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А за прудом село дымится – и встают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Вдали туманы над полями.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В аллею тёмную вхожу я; сквозь кусты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Глядит вечерний луч, и жёлтые листы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1800" b="1">
                <a:solidFill>
                  <a:srgbClr val="280099"/>
                </a:solidFill>
              </a:rPr>
              <a:t>Шумят под робкими шагами.</a:t>
            </a:r>
            <a:endParaRPr lang="ru-RU" altLang="en-US" sz="4400" b="1">
              <a:solidFill>
                <a:srgbClr val="280099"/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/>
          </p:cNvSpPr>
          <p:nvPr>
            <p:ph type="title"/>
          </p:nvPr>
        </p:nvSpPr>
        <p:spPr>
          <a:xfrm>
            <a:off x="741363" y="700088"/>
            <a:ext cx="8604250" cy="12588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400">
                <a:solidFill>
                  <a:srgbClr val="000080"/>
                </a:solidFill>
                <a:latin typeface="Copperplate" pitchFamily="32" charset="0"/>
              </a:rPr>
              <a:t>НАШИ ЗЕМЛЯКИ</a:t>
            </a:r>
          </a:p>
        </p:txBody>
      </p:sp>
      <p:pic>
        <p:nvPicPr>
          <p:cNvPr id="13315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963" y="2138363"/>
            <a:ext cx="3556000" cy="4986337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3975" y="2138363"/>
            <a:ext cx="4106863" cy="4986337"/>
          </a:xfrm>
          <a:prstGeom prst="rect">
            <a:avLst/>
          </a:prstGeom>
        </p:spPr>
        <p:txBody>
          <a:bodyPr vert="horz" wrap="square" lIns="0" tIns="1620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681038" marR="0" lvl="0" indent="-681038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Александр Иванович Куприн — детям.</a:t>
            </a:r>
          </a:p>
          <a:p>
            <a:pPr marL="682625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kumimoji="0" lang="ru-RU" sz="3200" b="1" i="0" u="none" strike="noStrike" kern="0" cap="none" spc="0" normalizeH="0" baseline="0" noProof="0" smtClean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4213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«Барбос и Жулька», «Слон», « Белый пудель», «Воробьиный царь», « Ю-Ю».</a:t>
            </a:r>
          </a:p>
        </p:txBody>
      </p:sp>
    </p:spTree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4250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000080"/>
                </a:solidFill>
              </a:rPr>
              <a:t>НАШИ ЗЕМЛЯКИ</a:t>
            </a:r>
          </a:p>
        </p:txBody>
      </p:sp>
      <p:pic>
        <p:nvPicPr>
          <p:cNvPr id="14339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00" y="1800225"/>
            <a:ext cx="3060700" cy="4859338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3975" y="2138363"/>
            <a:ext cx="4106863" cy="4986337"/>
          </a:xfrm>
          <a:prstGeom prst="rect">
            <a:avLst/>
          </a:prstGeom>
        </p:spPr>
        <p:txBody>
          <a:bodyPr vert="horz" wrap="square" lIns="0" tIns="1620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681038" marR="0" lvl="0" indent="-681038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6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АКАДЕМИК МЕДИЦИНЫ</a:t>
            </a:r>
          </a:p>
          <a:p>
            <a:pPr marL="684213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kumimoji="0" lang="ru-RU" sz="3600" b="1" i="0" u="none" strike="noStrike" kern="0" cap="none" spc="0" normalizeH="0" baseline="0" noProof="0" smtClean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4213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6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НИКОЛАЙ НИЛОВИЧ БУРДЕНКО </a:t>
            </a:r>
          </a:p>
        </p:txBody>
      </p:sp>
    </p:spTree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4250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000080"/>
                </a:solidFill>
              </a:rPr>
              <a:t>НАШИ ЗЕМЛЯКИ</a:t>
            </a:r>
          </a:p>
        </p:txBody>
      </p:sp>
      <p:pic>
        <p:nvPicPr>
          <p:cNvPr id="1536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638" y="2138363"/>
            <a:ext cx="3463925" cy="4341812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2320" y="1619597"/>
            <a:ext cx="4200525" cy="4319587"/>
          </a:xfrm>
          <a:prstGeom prst="rect">
            <a:avLst/>
          </a:prstGeom>
        </p:spPr>
        <p:txBody>
          <a:bodyPr vert="horz" wrap="square" lIns="0" tIns="1620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684213" marR="0" lvl="0" indent="-679450" algn="l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1038" marR="0" lvl="0" indent="-676275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kumimoji="0" lang="ru-RU" sz="28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Михаил Николаевич Тухачевский</a:t>
            </a:r>
          </a:p>
          <a:p>
            <a:pPr marL="684213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kumimoji="0" lang="ru-RU" sz="2800" b="1" i="0" u="none" strike="noStrike" kern="0" cap="none" spc="0" normalizeH="0" baseline="0" noProof="0" smtClean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4213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kumimoji="0" lang="ru-RU" sz="28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Советский военачальник, военный теоретик, Маршал Советского Союза</a:t>
            </a:r>
          </a:p>
        </p:txBody>
      </p:sp>
    </p:spTree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4250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000080"/>
                </a:solidFill>
              </a:rPr>
              <a:t>НАШИ ЗЕМЛЯКИ</a:t>
            </a: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00" y="2160588"/>
            <a:ext cx="4037013" cy="4500562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6388" name="Rectangle 3"/>
          <p:cNvSpPr>
            <a:spLocks noGrp="1"/>
          </p:cNvSpPr>
          <p:nvPr>
            <p:ph type="body" idx="1"/>
          </p:nvPr>
        </p:nvSpPr>
        <p:spPr>
          <a:xfrm>
            <a:off x="5133975" y="2138363"/>
            <a:ext cx="4106863" cy="498633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681038" lvl="0" indent="-681038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b="1">
                <a:solidFill>
                  <a:srgbClr val="000080"/>
                </a:solidFill>
              </a:rPr>
              <a:t>Андрей Митрофанович Кижеватов.</a:t>
            </a:r>
          </a:p>
          <a:p>
            <a:pPr marL="681038" lvl="0" indent="-681038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b="1">
                <a:solidFill>
                  <a:srgbClr val="000080"/>
                </a:solidFill>
              </a:rPr>
              <a:t>Защитник Брестской Крепости.</a:t>
            </a:r>
            <a:br>
              <a:rPr lang="ru-RU" altLang="en-US" b="1">
                <a:solidFill>
                  <a:srgbClr val="000080"/>
                </a:solidFill>
              </a:rPr>
            </a:br>
            <a:r>
              <a:rPr lang="ru-RU" altLang="en-US" b="1">
                <a:solidFill>
                  <a:srgbClr val="000080"/>
                </a:solidFill>
              </a:rPr>
              <a:t>Герой Советского Союза</a:t>
            </a:r>
          </a:p>
        </p:txBody>
      </p:sp>
    </p:spTree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4250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000080"/>
                </a:solidFill>
              </a:rPr>
              <a:t>НАШИ ЗЕМЛЯКИ</a:t>
            </a: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063" y="2138363"/>
            <a:ext cx="3798887" cy="4522787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7412" name="Rectangle 3"/>
          <p:cNvSpPr>
            <a:spLocks noGrp="1"/>
          </p:cNvSpPr>
          <p:nvPr>
            <p:ph type="body" idx="1"/>
          </p:nvPr>
        </p:nvSpPr>
        <p:spPr>
          <a:xfrm>
            <a:off x="5133975" y="2138363"/>
            <a:ext cx="4106863" cy="498633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681038" lvl="0" indent="-681038" algn="ctr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3600" b="1">
                <a:solidFill>
                  <a:srgbClr val="000080"/>
                </a:solidFill>
              </a:rPr>
              <a:t>Пацаев Виктор Иванович</a:t>
            </a:r>
          </a:p>
          <a:p>
            <a:pPr marL="681038" lvl="0" indent="-681038" algn="ctr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3600" b="1">
                <a:solidFill>
                  <a:srgbClr val="000080"/>
                </a:solidFill>
              </a:rPr>
              <a:t>Лётчик - космонавт</a:t>
            </a:r>
          </a:p>
          <a:p>
            <a:pPr marL="681038" lvl="0" indent="-681038" algn="ctr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3600" b="1">
                <a:solidFill>
                  <a:srgbClr val="000080"/>
                </a:solidFill>
              </a:rPr>
              <a:t>Герой Советского Союза</a:t>
            </a:r>
          </a:p>
        </p:txBody>
      </p:sp>
    </p:spTree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4250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000080"/>
                </a:solidFill>
              </a:rPr>
              <a:t>НАШИ ЗЕМЛЯКИ</a:t>
            </a:r>
          </a:p>
        </p:txBody>
      </p:sp>
      <p:pic>
        <p:nvPicPr>
          <p:cNvPr id="18435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125" y="1979613"/>
            <a:ext cx="3625850" cy="4500562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3975" y="2138363"/>
            <a:ext cx="4106863" cy="4986337"/>
          </a:xfrm>
          <a:prstGeom prst="rect">
            <a:avLst/>
          </a:prstGeom>
        </p:spPr>
        <p:txBody>
          <a:bodyPr vert="horz" wrap="square" lIns="0" tIns="1620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681038" marR="0" lvl="0" indent="-681038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Александр Михайлович Самокутяев</a:t>
            </a:r>
          </a:p>
          <a:p>
            <a:pPr marL="684213" marR="0" lvl="0" indent="-679450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kumimoji="0" lang="ru-RU" sz="3200" b="1" i="0" u="none" strike="noStrike" kern="0" cap="none" spc="0" normalizeH="0" baseline="0" noProof="0" smtClean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1038" marR="0" lvl="0" indent="-681038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Лётчик-космонавт РФ, командир группы отряда космонавтов.</a:t>
            </a:r>
          </a:p>
          <a:p>
            <a:pPr marL="681038" marR="0" lvl="0" indent="-681038" algn="ctr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Герой России</a:t>
            </a:r>
          </a:p>
        </p:txBody>
      </p:sp>
    </p:spTree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/>
          </p:cNvSpPr>
          <p:nvPr>
            <p:ph type="title"/>
          </p:nvPr>
        </p:nvSpPr>
        <p:spPr>
          <a:xfrm>
            <a:off x="1477963" y="539750"/>
            <a:ext cx="8602662" cy="157797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3600" u="sng">
                <a:solidFill>
                  <a:srgbClr val="000099"/>
                </a:solidFill>
                <a:latin typeface="Times New Roman" pitchFamily="16" charset="0"/>
                <a:ea typeface="Times New Roman" pitchFamily="16" charset="0"/>
              </a:rPr>
              <a:t>МЫ ГОРДИМСЯ ТОБОЙ , НАШ ЛЮБИМЫЙ ГОРОД!</a:t>
            </a:r>
            <a:br>
              <a:rPr lang="ru-RU" altLang="en-US" sz="3600" u="sng">
                <a:solidFill>
                  <a:srgbClr val="000099"/>
                </a:solidFill>
                <a:latin typeface="Times New Roman" pitchFamily="16" charset="0"/>
                <a:ea typeface="Times New Roman" pitchFamily="16" charset="0"/>
              </a:rPr>
            </a:br>
            <a:endParaRPr lang="ru-RU" altLang="en-US" sz="3600" u="sng">
              <a:solidFill>
                <a:srgbClr val="000099"/>
              </a:solidFill>
              <a:latin typeface="Times New Roman" pitchFamily="16" charset="0"/>
              <a:ea typeface="Times New Roman" pitchFamily="16" charset="0"/>
            </a:endParaRPr>
          </a:p>
        </p:txBody>
      </p:sp>
      <p:sp>
        <p:nvSpPr>
          <p:cNvPr id="19459" name="Text Box 3"/>
          <p:cNvSpPr/>
          <p:nvPr/>
        </p:nvSpPr>
        <p:spPr>
          <a:xfrm>
            <a:off x="2478088" y="1800225"/>
            <a:ext cx="5513387" cy="5292725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lIns="90000" tIns="45000" rIns="90000" bIns="4500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Мы из Пензы! – Европе кричал,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Над Рейхстагом струящийся флаг.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Мы из Пензы! – скандировал зал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Звездопаду спортивных наград.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endParaRPr lang="ru-RU" altLang="en-US" sz="2800" b="1">
              <a:solidFill>
                <a:srgbClr val="0000CC"/>
              </a:solidFill>
              <a:latin typeface="Times New Roman" pitchFamily="16" charset="0"/>
            </a:endParaRP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Мы из Пензы!– стучит на весь мир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Чудо-клапан, сердца излечив,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Мы из Пензы! – взрывает эфир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0000CC"/>
                </a:solidFill>
                <a:latin typeface="Times New Roman" pitchFamily="16" charset="0"/>
              </a:rPr>
              <a:t>Наших песен раздольный мотив.</a:t>
            </a:r>
          </a:p>
          <a:p>
            <a:pPr marL="0" lvl="0" indent="0" eaLnBrk="1">
              <a:lnSpc>
                <a:spcPct val="100000"/>
              </a:lnSpc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endParaRPr lang="ru-RU" altLang="en-US">
              <a:solidFill>
                <a:srgbClr val="000000"/>
              </a:solidFill>
            </a:endParaRPr>
          </a:p>
          <a:p>
            <a:pPr marL="0" lvl="0" indent="0" eaLnBrk="1">
              <a:spcBef>
                <a:spcPts val="1200"/>
              </a:spcBef>
              <a:spcAft>
                <a:spcPts val="10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endParaRPr lang="ru-RU" altLang="en-US">
              <a:solidFill>
                <a:srgbClr val="000000"/>
              </a:solidFill>
            </a:endParaRPr>
          </a:p>
          <a:p>
            <a:pPr marL="0" lvl="0" indent="0" eaLnBrk="1">
              <a:spcBef>
                <a:spcPts val="1200"/>
              </a:spcBef>
              <a:spcAft>
                <a:spcPts val="10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/>
          </p:cNvSpPr>
          <p:nvPr>
            <p:ph type="title"/>
          </p:nvPr>
        </p:nvSpPr>
        <p:spPr>
          <a:xfrm>
            <a:off x="1477963" y="700088"/>
            <a:ext cx="8602662" cy="1257300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2412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800">
                <a:solidFill>
                  <a:srgbClr val="280099"/>
                </a:solidFill>
                <a:latin typeface="BiauKai" pitchFamily="32" charset="0"/>
              </a:rPr>
              <a:t>СЛАВЬСЯ, ГОРОД МОЙ РОДНОЙ!</a:t>
            </a:r>
          </a:p>
        </p:txBody>
      </p:sp>
      <p:sp>
        <p:nvSpPr>
          <p:cNvPr id="3075" name="Text Box 2"/>
          <p:cNvSpPr/>
          <p:nvPr/>
        </p:nvSpPr>
        <p:spPr>
          <a:xfrm>
            <a:off x="900113" y="2160588"/>
            <a:ext cx="8640762" cy="4319587"/>
          </a:xfrm>
          <a:prstGeom prst="rect">
            <a:avLst/>
          </a:prstGeom>
          <a:noFill/>
          <a:ln>
            <a:noFill/>
            <a:round/>
          </a:ln>
          <a:effectLst/>
        </p:spPr>
        <p:txBody>
          <a:bodyPr lIns="90000" tIns="120600" rIns="90000" bIns="45000">
            <a:noAutofit/>
          </a:bodyPr>
          <a:lstStyle>
            <a:defPPr/>
            <a:lvl1pPr marL="0" indent="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1pPr>
            <a:lvl2pPr marL="742950" indent="-28575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2pPr>
            <a:lvl3pPr marL="11430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3pPr>
            <a:lvl4pPr marL="16002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4pPr>
            <a:lvl5pPr marL="2057400" indent="-228600" algn="l" defTabSz="449262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1800" b="0" i="0" u="none" baseline="0">
                <a:solidFill>
                  <a:schemeClr val="bg1"/>
                </a:solidFill>
                <a:effectLst/>
                <a:latin typeface="Arial"/>
                <a:ea typeface="Arial"/>
              </a:defRPr>
            </a:lvl5pPr>
          </a:lstStyle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Малая Родина – </a:t>
            </a:r>
          </a:p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Островок земли.</a:t>
            </a:r>
          </a:p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 Под окном смородина, </a:t>
            </a:r>
          </a:p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Вишни расцвели. </a:t>
            </a:r>
          </a:p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Яблоня кудрявая,</a:t>
            </a:r>
          </a:p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 А под ней скамья –</a:t>
            </a:r>
          </a:p>
          <a:p>
            <a:pPr marL="0" lvl="0" indent="0" algn="ctr" eaLnBrk="1">
              <a:lnSpc>
                <a:spcPct val="85000"/>
              </a:lnSpc>
              <a:spcAft>
                <a:spcPts val="600"/>
              </a:spcAft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4000" b="1">
                <a:solidFill>
                  <a:srgbClr val="280099"/>
                </a:solidFill>
                <a:latin typeface="Apple Casual" pitchFamily="32" charset="0"/>
              </a:rPr>
              <a:t> Ласковая малая Родина моя! </a:t>
            </a:r>
          </a:p>
        </p:txBody>
      </p:sp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4250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000080"/>
                </a:solidFill>
              </a:rPr>
              <a:t>А над Пензою такая неба синь!</a:t>
            </a:r>
          </a:p>
        </p:txBody>
      </p:sp>
      <p:pic>
        <p:nvPicPr>
          <p:cNvPr id="4099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325" y="3000375"/>
            <a:ext cx="4106863" cy="3260725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4100" name="Rectangle 3"/>
          <p:cNvSpPr>
            <a:spLocks noGrp="1"/>
          </p:cNvSpPr>
          <p:nvPr>
            <p:ph type="body" idx="1"/>
          </p:nvPr>
        </p:nvSpPr>
        <p:spPr>
          <a:xfrm>
            <a:off x="5111750" y="1619250"/>
            <a:ext cx="4106863" cy="4986338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681038" lvl="0" indent="-681038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2800" b="1">
                <a:solidFill>
                  <a:srgbClr val="000080"/>
                </a:solidFill>
              </a:rPr>
              <a:t>Любимый мой город! Знакомые лица друзей,</a:t>
            </a:r>
          </a:p>
          <a:p>
            <a:pPr marL="681038" lvl="0" indent="-681038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2800" b="1">
                <a:solidFill>
                  <a:srgbClr val="000080"/>
                </a:solidFill>
              </a:rPr>
              <a:t>Дороже которых не повстречать мне нигде.</a:t>
            </a:r>
          </a:p>
          <a:p>
            <a:pPr marL="681038" lvl="0" indent="-681038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2800" b="1">
                <a:solidFill>
                  <a:srgbClr val="000080"/>
                </a:solidFill>
              </a:rPr>
              <a:t>К истокам твоим прикасаюсь горячей щекой.</a:t>
            </a:r>
          </a:p>
          <a:p>
            <a:pPr marL="681038" lvl="0" indent="-681038" eaLnBrk="1">
              <a:buChar char="•"/>
              <a:tabLst>
                <a:tab pos="681038" algn="l"/>
                <a:tab pos="785812" algn="l"/>
                <a:tab pos="1235075" algn="l"/>
                <a:tab pos="1684338" algn="l"/>
                <a:tab pos="2133600" algn="l"/>
                <a:tab pos="2582862" algn="l"/>
                <a:tab pos="3032125" algn="l"/>
                <a:tab pos="3481388" algn="l"/>
                <a:tab pos="3930650" algn="l"/>
                <a:tab pos="4379912" algn="l"/>
                <a:tab pos="4829175" algn="l"/>
                <a:tab pos="5278438" algn="l"/>
                <a:tab pos="5727700" algn="l"/>
                <a:tab pos="6176962" algn="l"/>
                <a:tab pos="6626225" algn="l"/>
                <a:tab pos="7075488" algn="l"/>
                <a:tab pos="7524750" algn="l"/>
                <a:tab pos="7974012" algn="l"/>
                <a:tab pos="8423275" algn="l"/>
                <a:tab pos="8872538" algn="l"/>
                <a:tab pos="9321800" algn="l"/>
              </a:tabLst>
            </a:pPr>
            <a:r>
              <a:rPr lang="ru-RU" altLang="en-US" sz="2800" b="1">
                <a:solidFill>
                  <a:srgbClr val="000080"/>
                </a:solidFill>
              </a:rPr>
              <a:t>Красавица Пенза –  город ласковый мой!</a:t>
            </a: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/>
          </p:cNvSpPr>
          <p:nvPr>
            <p:ph type="title"/>
          </p:nvPr>
        </p:nvSpPr>
        <p:spPr>
          <a:xfrm>
            <a:off x="741363" y="688975"/>
            <a:ext cx="8604250" cy="127952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2016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НЕМНОГО ИСТОРИИ</a:t>
            </a:r>
          </a:p>
        </p:txBody>
      </p:sp>
      <p:pic>
        <p:nvPicPr>
          <p:cNvPr id="512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325" y="2992438"/>
            <a:ext cx="4106863" cy="3276600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5124" name="Rectangle 3"/>
          <p:cNvSpPr>
            <a:spLocks noGrp="1"/>
          </p:cNvSpPr>
          <p:nvPr>
            <p:ph type="body" idx="1"/>
          </p:nvPr>
        </p:nvSpPr>
        <p:spPr>
          <a:xfrm>
            <a:off x="5184775" y="1692275"/>
            <a:ext cx="4106863" cy="4986338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80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342900" lvl="0" indent="-339725" eaLnBrk="1">
              <a:spcAft>
                <a:spcPts val="600"/>
              </a:spcAft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  <a:latin typeface="TimesNewRomanPSMT" pitchFamily="16" charset="0"/>
              </a:rPr>
              <a:t>В мае 1663 года в </a:t>
            </a:r>
            <a:r>
              <a:rPr lang="ru-RU" altLang="en-US" b="1">
                <a:solidFill>
                  <a:srgbClr val="280099"/>
                </a:solidFill>
                <a:latin typeface="TimesNewRomanPSMT" pitchFamily="16" charset="0"/>
              </a:rPr>
              <a:t>Пензу</a:t>
            </a:r>
            <a:r>
              <a:rPr lang="ru-RU" altLang="en-US">
                <a:solidFill>
                  <a:srgbClr val="280099"/>
                </a:solidFill>
                <a:latin typeface="TimesNewRomanPSMT" pitchFamily="16" charset="0"/>
              </a:rPr>
              <a:t> по приказу царя прибыл архитектор Ю.Е. Контранский. Под его руководством было начато строительство города - крепости. </a:t>
            </a:r>
          </a:p>
        </p:txBody>
      </p:sp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5837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Памятник « Первопоселенец»- визитная карточка города.</a:t>
            </a:r>
          </a:p>
        </p:txBody>
      </p:sp>
      <p:pic>
        <p:nvPicPr>
          <p:cNvPr id="6147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38" y="2430463"/>
            <a:ext cx="4106862" cy="4400550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3975" y="2138363"/>
            <a:ext cx="4106863" cy="4987925"/>
          </a:xfrm>
          <a:prstGeom prst="rect">
            <a:avLst/>
          </a:prstGeom>
        </p:spPr>
        <p:txBody>
          <a:bodyPr vert="horz" wrap="square" lIns="0" tIns="16200" rIns="0" bIns="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679450" marR="0" lvl="0" indent="-679450" algn="l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rgbClr val="28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Открыт 8 сентября в память 600-летия Куликовской битвы. Посвящён основателям и первым жителям города.</a:t>
            </a:r>
          </a:p>
          <a:p>
            <a:pPr marL="682625" marR="0" lvl="0" indent="-677863" algn="l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kumimoji="0" lang="ru-RU" sz="2800" b="0" i="0" u="none" strike="noStrike" kern="0" cap="none" spc="0" normalizeH="0" baseline="0" noProof="0" smtClean="0">
              <a:ln>
                <a:noFill/>
              </a:ln>
              <a:solidFill>
                <a:srgbClr val="28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79450" marR="0" lvl="0" indent="-679450" algn="l" defTabSz="449263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Char char="•"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rgbClr val="28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«Лета 7171-1663-на реке Пензе велено город строить».</a:t>
            </a: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rgbClr val="28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/>
          </p:cNvSpPr>
          <p:nvPr>
            <p:ph type="title"/>
          </p:nvPr>
        </p:nvSpPr>
        <p:spPr>
          <a:xfrm>
            <a:off x="741363" y="700088"/>
            <a:ext cx="8607425" cy="1262062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2016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СТАРЫЙ ГОРОД</a:t>
            </a:r>
          </a:p>
        </p:txBody>
      </p:sp>
      <p:pic>
        <p:nvPicPr>
          <p:cNvPr id="7171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1979613"/>
            <a:ext cx="6954838" cy="4614862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7172" name="Rectangle 3"/>
          <p:cNvSpPr>
            <a:spLocks noGrp="1"/>
          </p:cNvSpPr>
          <p:nvPr>
            <p:ph type="body" idx="1"/>
          </p:nvPr>
        </p:nvSpPr>
        <p:spPr>
          <a:xfrm>
            <a:off x="4103688" y="2266950"/>
            <a:ext cx="4106862" cy="4989513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404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342900" lvl="0" indent="-339725" eaLnBrk="1">
              <a:spcAft>
                <a:spcPts val="600"/>
              </a:spcAft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>
                <a:solidFill>
                  <a:srgbClr val="280099"/>
                </a:solidFill>
              </a:rPr>
              <a:t>В 1796 году Пенза была объявлена губернским городом. Пенза имела заслуженную репутацию одного из крупнейших гнёзд российского дворянства, олицетворявшего собой могущество и славу государства.   </a:t>
            </a:r>
          </a:p>
        </p:txBody>
      </p:sp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/>
          </p:cNvSpPr>
          <p:nvPr>
            <p:ph type="title"/>
          </p:nvPr>
        </p:nvSpPr>
        <p:spPr>
          <a:xfrm>
            <a:off x="741363" y="460375"/>
            <a:ext cx="8605837" cy="1739900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600">
                <a:solidFill>
                  <a:srgbClr val="280099"/>
                </a:solidFill>
              </a:rPr>
              <a:t>Стук топоров из тьмы столетий</a:t>
            </a:r>
            <a:br>
              <a:rPr lang="ru-RU" altLang="en-US" sz="2600">
                <a:solidFill>
                  <a:srgbClr val="280099"/>
                </a:solidFill>
              </a:rPr>
            </a:br>
            <a:r>
              <a:rPr lang="ru-RU" altLang="en-US" sz="2600">
                <a:solidFill>
                  <a:srgbClr val="280099"/>
                </a:solidFill>
              </a:rPr>
              <a:t>Мне часто слышится во сне,</a:t>
            </a:r>
            <a:br>
              <a:rPr lang="ru-RU" altLang="en-US" sz="2600">
                <a:solidFill>
                  <a:srgbClr val="280099"/>
                </a:solidFill>
              </a:rPr>
            </a:br>
            <a:r>
              <a:rPr lang="ru-RU" altLang="en-US" sz="2600">
                <a:solidFill>
                  <a:srgbClr val="280099"/>
                </a:solidFill>
              </a:rPr>
              <a:t>Как возводились стены эти, -</a:t>
            </a:r>
            <a:br>
              <a:rPr lang="ru-RU" altLang="en-US" sz="2600">
                <a:solidFill>
                  <a:srgbClr val="280099"/>
                </a:solidFill>
              </a:rPr>
            </a:br>
            <a:r>
              <a:rPr lang="ru-RU" altLang="en-US" sz="2600">
                <a:solidFill>
                  <a:srgbClr val="280099"/>
                </a:solidFill>
              </a:rPr>
              <a:t>Рождался город на Суре.</a:t>
            </a:r>
            <a:r>
              <a:rPr lang="ru-RU" altLang="en-US" sz="1500">
                <a:solidFill>
                  <a:srgbClr val="000000"/>
                </a:solidFill>
                <a:latin typeface="TimesNewRomanPSMT" pitchFamily="16" charset="0"/>
              </a:rPr>
              <a:t/>
            </a:r>
            <a:br>
              <a:rPr lang="ru-RU" altLang="en-US" sz="1500">
                <a:solidFill>
                  <a:srgbClr val="000000"/>
                </a:solidFill>
                <a:latin typeface="TimesNewRomanPSMT" pitchFamily="16" charset="0"/>
              </a:rPr>
            </a:br>
            <a:endParaRPr lang="ru-RU" altLang="en-US" sz="1500">
              <a:solidFill>
                <a:srgbClr val="000000"/>
              </a:solidFill>
              <a:latin typeface="TimesNewRomanPSMT" pitchFamily="16" charset="0"/>
            </a:endParaRPr>
          </a:p>
        </p:txBody>
      </p:sp>
      <p:pic>
        <p:nvPicPr>
          <p:cNvPr id="8195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38" y="3268663"/>
            <a:ext cx="4106862" cy="2725737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8196" name="Rectangle 3"/>
          <p:cNvSpPr>
            <a:spLocks noGrp="1"/>
          </p:cNvSpPr>
          <p:nvPr>
            <p:ph type="body" idx="1"/>
          </p:nvPr>
        </p:nvSpPr>
        <p:spPr>
          <a:xfrm>
            <a:off x="5133975" y="2138363"/>
            <a:ext cx="4106863" cy="498792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b="1">
                <a:solidFill>
                  <a:srgbClr val="280099"/>
                </a:solidFill>
              </a:rPr>
              <a:t>Был много – много лет назад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b="1">
                <a:solidFill>
                  <a:srgbClr val="280099"/>
                </a:solidFill>
              </a:rPr>
              <a:t>На сей земле основан град,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b="1">
                <a:solidFill>
                  <a:srgbClr val="280099"/>
                </a:solidFill>
              </a:rPr>
              <a:t>Стеной высокой обнесён.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b="1">
                <a:solidFill>
                  <a:srgbClr val="280099"/>
                </a:solidFill>
              </a:rPr>
              <a:t>Был град тот Пензой наречён.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endParaRPr lang="ru-RU" altLang="en-US" sz="4400" b="1">
              <a:solidFill>
                <a:srgbClr val="280099"/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5837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ГОРОД НА СУРЕ</a:t>
            </a:r>
          </a:p>
        </p:txBody>
      </p:sp>
      <p:pic>
        <p:nvPicPr>
          <p:cNvPr id="9219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38" y="2339975"/>
            <a:ext cx="4106862" cy="3630613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xfrm>
            <a:off x="5400675" y="1979613"/>
            <a:ext cx="3841750" cy="4140200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Здесь над сурской волной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Вырос город родной,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И людьми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И делами красивый.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Здесь мы все рождены,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В середине страны,</a:t>
            </a:r>
          </a:p>
          <a:p>
            <a:pPr marL="342900" lvl="0" indent="-339725" eaLnBrk="1">
              <a:buClrTx/>
              <a:buFontTx/>
              <a:tabLst>
                <a:tab pos="34290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 sz="2800" b="1">
                <a:solidFill>
                  <a:srgbClr val="280099"/>
                </a:solidFill>
              </a:rPr>
              <a:t>Возле самого сердца России.</a:t>
            </a:r>
          </a:p>
        </p:txBody>
      </p:sp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/>
          </p:cNvSpPr>
          <p:nvPr>
            <p:ph type="title"/>
          </p:nvPr>
        </p:nvSpPr>
        <p:spPr>
          <a:xfrm>
            <a:off x="741363" y="744538"/>
            <a:ext cx="8605837" cy="1169987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0" rIns="0" bIns="0" anchor="ctr" anchorCtr="0">
            <a:noAutofit/>
          </a:bodyPr>
          <a:lstStyle>
            <a:defPPr/>
            <a:lvl1pPr marL="0" indent="0"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4000" b="1" i="1" u="none" baseline="0">
                <a:solidFill>
                  <a:srgbClr val="99284C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2pPr>
            <a:lvl3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3pPr>
            <a:lvl4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4pPr>
            <a:lvl5pPr algn="ctr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5pPr>
            <a:lvl6pPr marL="25146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6pPr>
            <a:lvl7pPr marL="29718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7pPr>
            <a:lvl8pPr marL="34290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8pPr>
            <a:lvl9pPr marL="3886200" indent="-228600" algn="ctr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4000" b="1" i="1">
                <a:solidFill>
                  <a:srgbClr val="99284C"/>
                </a:solidFill>
                <a:latin typeface="Arial"/>
                <a:cs typeface="Arial"/>
              </a:defRPr>
            </a:lvl9pPr>
          </a:lstStyle>
          <a:p>
            <a:pPr marL="0" lvl="0" indent="0" eaLnBrk="1">
              <a:buClrTx/>
              <a:buFontTx/>
              <a:tabLst>
                <a:tab pos="0" algn="l"/>
                <a:tab pos="447675" algn="l"/>
                <a:tab pos="896938" algn="l"/>
                <a:tab pos="1346200" algn="l"/>
                <a:tab pos="1795462" algn="l"/>
                <a:tab pos="2244725" algn="l"/>
                <a:tab pos="2693988" algn="l"/>
                <a:tab pos="3143250" algn="l"/>
                <a:tab pos="3592512" algn="l"/>
                <a:tab pos="4041775" algn="l"/>
                <a:tab pos="4491038" algn="l"/>
                <a:tab pos="4940300" algn="l"/>
                <a:tab pos="5389562" algn="l"/>
                <a:tab pos="5838825" algn="l"/>
                <a:tab pos="6288088" algn="l"/>
                <a:tab pos="6737350" algn="l"/>
                <a:tab pos="7186612" algn="l"/>
                <a:tab pos="7635875" algn="l"/>
                <a:tab pos="8085138" algn="l"/>
                <a:tab pos="8534400" algn="l"/>
                <a:tab pos="8983662" algn="l"/>
              </a:tabLst>
            </a:pPr>
            <a:r>
              <a:rPr lang="ru-RU" altLang="en-US">
                <a:solidFill>
                  <a:srgbClr val="280099"/>
                </a:solidFill>
              </a:rPr>
              <a:t>ГЕРБ ПЕНЗЫ</a:t>
            </a:r>
          </a:p>
        </p:txBody>
      </p:sp>
      <p:pic>
        <p:nvPicPr>
          <p:cNvPr id="1024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75" y="2192338"/>
            <a:ext cx="4106863" cy="4106862"/>
          </a:xfrm>
          <a:prstGeom prst="rect">
            <a:avLst/>
          </a:prstGeom>
          <a:noFill/>
          <a:ln>
            <a:noFill/>
            <a:round/>
          </a:ln>
          <a:effectLst/>
        </p:spPr>
      </p:pic>
      <p:sp>
        <p:nvSpPr>
          <p:cNvPr id="10244" name="Rectangle 3"/>
          <p:cNvSpPr>
            <a:spLocks noGrp="1"/>
          </p:cNvSpPr>
          <p:nvPr>
            <p:ph type="body" idx="1"/>
          </p:nvPr>
        </p:nvSpPr>
        <p:spPr>
          <a:xfrm>
            <a:off x="5133975" y="2138363"/>
            <a:ext cx="4106863" cy="4987925"/>
          </a:xfrm>
          <a:prstGeom prst="rect">
            <a:avLst/>
          </a:prstGeom>
          <a:noFill/>
          <a:ln>
            <a:round/>
          </a:ln>
        </p:spPr>
        <p:txBody>
          <a:bodyPr vert="horz" wrap="square" lIns="0" tIns="16200" rIns="0" bIns="0" anchor="t" anchorCtr="0">
            <a:noAutofit/>
          </a:bodyPr>
          <a:lstStyle>
            <a:defPPr/>
            <a:lvl1pPr marL="342900" indent="-3429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3200" b="0" i="0" u="none" baseline="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8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4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buNone/>
              <a:defRPr kumimoji="0" lang="en-GB" altLang="en-US" sz="2000" b="0" i="0" u="none" baseline="0">
                <a:solidFill>
                  <a:srgbClr val="333333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6pPr>
            <a:lvl7pPr marL="29718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7pPr>
            <a:lvl8pPr marL="34290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8pPr>
            <a:lvl9pPr marL="3886200" indent="-228600" algn="l" defTabSz="449263" rtl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itchFamily="16" charset="0"/>
              <a:defRPr lang="en-GB" altLang="en-US" sz="2000">
                <a:solidFill>
                  <a:srgbClr val="333333"/>
                </a:solidFill>
                <a:latin typeface="+mn-lt"/>
                <a:cs typeface="+mn-cs"/>
              </a:defRPr>
            </a:lvl9pPr>
          </a:lstStyle>
          <a:p>
            <a:pPr marL="679450" lvl="0" indent="-679450" eaLnBrk="1">
              <a:buChar char="•"/>
              <a:tabLst>
                <a:tab pos="679450" algn="l"/>
                <a:tab pos="784225" algn="l"/>
                <a:tab pos="1233488" algn="l"/>
                <a:tab pos="1682750" algn="l"/>
                <a:tab pos="2132012" algn="l"/>
                <a:tab pos="2581275" algn="l"/>
                <a:tab pos="3030538" algn="l"/>
                <a:tab pos="3479800" algn="l"/>
                <a:tab pos="3929062" algn="l"/>
                <a:tab pos="4378325" algn="l"/>
                <a:tab pos="4827588" algn="l"/>
                <a:tab pos="5276850" algn="l"/>
                <a:tab pos="5726112" algn="l"/>
                <a:tab pos="6175375" algn="l"/>
                <a:tab pos="6624638" algn="l"/>
                <a:tab pos="7073900" algn="l"/>
                <a:tab pos="7523162" algn="l"/>
                <a:tab pos="7972425" algn="l"/>
                <a:tab pos="8421688" algn="l"/>
                <a:tab pos="8870950" algn="l"/>
                <a:tab pos="9320212" algn="l"/>
              </a:tabLst>
            </a:pPr>
            <a:r>
              <a:rPr lang="ru-RU" altLang="en-US" sz="4000">
                <a:solidFill>
                  <a:srgbClr val="280099"/>
                </a:solidFill>
              </a:rPr>
              <a:t>"В зеленом поле три снопа: пшеничный, ячменный и просяной" </a:t>
            </a:r>
          </a:p>
        </p:txBody>
      </p:sp>
    </p:spTree>
  </p:cSld>
  <p:clrMapOvr>
    <a:masterClrMapping/>
  </p:clrMapOvr>
  <p:transition spd="slow"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34456</TotalTime>
  <Words>481</Words>
  <Application>Microsoft Office PowerPoint</Application>
  <PresentationFormat>Произвольный</PresentationFormat>
  <Paragraphs>90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МОЯ МАЛАЯ РОДИНА  ПЕНЗА                         Жидкова Т.Н. </vt:lpstr>
      <vt:lpstr>СЛАВЬСЯ, ГОРОД МОЙ РОДНОЙ!</vt:lpstr>
      <vt:lpstr>А над Пензою такая неба синь!</vt:lpstr>
      <vt:lpstr>НЕМНОГО ИСТОРИИ</vt:lpstr>
      <vt:lpstr>Памятник « Первопоселенец»- визитная карточка города.</vt:lpstr>
      <vt:lpstr>СТАРЫЙ ГОРОД</vt:lpstr>
      <vt:lpstr>Стук топоров из тьмы столетий Мне часто слышится во сне, Как возводились стены эти, - Рождался город на Суре. </vt:lpstr>
      <vt:lpstr>ГОРОД НА СУРЕ</vt:lpstr>
      <vt:lpstr>ГЕРБ ПЕНЗЫ</vt:lpstr>
      <vt:lpstr>ФЛАГ ПЕНЗЫ</vt:lpstr>
      <vt:lpstr>НАШИ ЗЕМЛЯКИ</vt:lpstr>
      <vt:lpstr>НАШИ ЗЕМЛЯКИ</vt:lpstr>
      <vt:lpstr>НАШИ ЗЕМЛЯКИ</vt:lpstr>
      <vt:lpstr>НАШИ ЗЕМЛЯКИ</vt:lpstr>
      <vt:lpstr>НАШИ ЗЕМЛЯКИ</vt:lpstr>
      <vt:lpstr>НАШИ ЗЕМЛЯКИ</vt:lpstr>
      <vt:lpstr>НАШИ ЗЕМЛЯКИ</vt:lpstr>
      <vt:lpstr>МЫ ГОРДИМСЯ ТОБОЙ , НАШ ЛЮБИМЫЙ ГОРОД!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МАЛАЯ РОДИНА  ПЕНЗА</dc:title>
  <dc:creator>ЦДО</dc:creator>
  <cp:lastModifiedBy>user</cp:lastModifiedBy>
  <cp:revision>4</cp:revision>
  <dcterms:created xsi:type="dcterms:W3CDTF">2014-06-23T06:50:28Z</dcterms:created>
  <dcterms:modified xsi:type="dcterms:W3CDTF">2023-03-27T16:26:03Z</dcterms:modified>
</cp:coreProperties>
</file>