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8" r:id="rId2"/>
    <p:sldId id="256" r:id="rId3"/>
    <p:sldId id="257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3" r:id="rId16"/>
    <p:sldId id="270" r:id="rId17"/>
    <p:sldId id="272" r:id="rId18"/>
    <p:sldId id="274" r:id="rId19"/>
    <p:sldId id="275" r:id="rId20"/>
    <p:sldId id="276" r:id="rId21"/>
    <p:sldId id="277" r:id="rId22"/>
    <p:sldId id="280" r:id="rId23"/>
    <p:sldId id="278" r:id="rId24"/>
    <p:sldId id="279" r:id="rId25"/>
    <p:sldId id="281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custDataLst>
    <p:tags r:id="rId33"/>
  </p:custDataLst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r">
              <a:defRPr sz="1200"/>
            </a:lvl1pPr>
          </a:lstStyle>
          <a:p>
            <a:fld id="{16418FBE-2567-412F-8428-08F6F68BBEB0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r">
              <a:defRPr sz="1200"/>
            </a:lvl1pPr>
          </a:lstStyle>
          <a:p>
            <a:fld id="{0E89DE1D-E44A-4735-8C49-6F73A6D77C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090510"/>
      </p:ext>
    </p:extLst>
  </p:cSld>
  <p:clrMap bg1="lt1" tx1="dk1" bg2="lt2" tx2="dk2" accent1="accent1" accent2="accent2" accent3="accent3" accent4="accent4" accent5="accent5" accent6="accent6" hlink="hlink" folHlink="folHlink"/>
  <p:notesStyle>
    <a:defPPr/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>
            <a:defPPr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/>
          </a:lstStyle>
          <a:p>
            <a:fld id="{0E89DE1D-E44A-4735-8C49-6F73A6D77CA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14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defPPr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defPPr/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fld id="{7EAF463A-BC7C-46EE-9F1E-7F377CCA4891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fld id="{7EAF463A-BC7C-46EE-9F1E-7F377CCA4891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>
            <a:defPPr/>
          </a:lstStyle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Перелетные птицы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(для дошкольного возраста)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Воспитатель: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Жидкова Т.Н.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0800000" flipV="1">
            <a:off x="1621530" y="870466"/>
            <a:ext cx="7522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с. Чемодановка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838200"/>
            <a:ext cx="7543800" cy="42211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mtClean="0">
                <a:solidFill>
                  <a:srgbClr val="0C1305"/>
                </a:solidFill>
              </a:rPr>
              <a:t>    </a:t>
            </a:r>
            <a: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Лучшим местом для устройства гнездовий для этих птиц являются поля. Гнездо очень простое, строится оно в ямке на земле, среди травы. Гнездо маскируется очень тщательно, его трудно обнаружить.</a:t>
            </a:r>
          </a:p>
          <a:p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572000" y="3276600"/>
            <a:ext cx="4267200" cy="3105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4953000" cy="4495800"/>
          </a:xfrm>
        </p:spPr>
        <p:txBody>
          <a:bodyPr>
            <a:normAutofit/>
          </a:bodyPr>
          <a:lstStyle>
            <a:defPPr/>
          </a:lstStyle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На шесте веселый дом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 круглым, маленьким окном.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Чтоб уснули дети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Дом качает ветер.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На крыльце поет отец,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Он и летчик и певец!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4" descr="скворец аним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4724400" y="1905000"/>
            <a:ext cx="4114800" cy="4830763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990600"/>
            <a:ext cx="7772400" cy="3048000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Скворцы всеядны, питаются как растительной, так и животной пищей. Ловят разнообразных                                                                                                                                                               насекомых: кузнечиков, пауков, бабочек, гусениц и червей, питаются дождевыми червями, собирают личинки насекомых. Из растительной пищи употребляют семена и плоды растений: ягоды, яблоки, груши, сливы, вишню.</a:t>
            </a:r>
          </a:p>
          <a:p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257800" y="3276600"/>
            <a:ext cx="3527425" cy="33035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066800"/>
            <a:ext cx="7772400" cy="50593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Скворцы сбиваются в стаи и селятся небольшими колониями, обычно по несколько пар недалеко друг от друга. Иногда их можно увидеть летящими огромной группой.</a:t>
            </a:r>
          </a:p>
          <a:p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572000" y="3276600"/>
            <a:ext cx="4210050" cy="3200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457200" y="31242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>
            <a:defPPr/>
          </a:lstStyle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Мы построили скворечню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Для весёлого скворца,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Мы повесили скворечник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Возле самого крыльца.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Всё семейство вчетвером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Проживает в доме том: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Мать, отец и скворушки –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Чёрненькие пёрышки.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 Е. Тараховская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914400"/>
            <a:ext cx="8305800" cy="52117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Прибыв на место обитания, скворцы тут же начинают искать себе место для гнезда — дупло, отверстие в стене дома или скворечник. Выбрав удачное место, они усаживаются поблизости и начинают петь. Подстилкой служат сухие веточки деревьев, стебли, листья, шерсть и перья других птиц. Строят гнездо оба будущих родителя. Обычно кладка состоит из 4—6 светло-голубых яиц без крапинок</a:t>
            </a:r>
          </a:p>
          <a:p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876800" y="3505200"/>
            <a:ext cx="4124325" cy="3200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>
            <a:defPPr/>
          </a:lstStyle>
          <a:p>
            <a:pPr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Слышу песню птичью: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"Ви-ти-ти-ти, ви-чу!"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В лес лететь спроста нельзя,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Там – "удельные князья":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Коль границу кто нарушил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И жучка чужого скушал,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То с отвагой беспредельной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В бой вступает князь удельный.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</a:p>
          <a:p>
            <a:pPr>
              <a:buNone/>
            </a:pP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                                       (Зяблик)</a:t>
            </a:r>
          </a:p>
          <a:p>
            <a:endParaRPr lang="ru-RU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486400" y="2057400"/>
            <a:ext cx="3429000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219200"/>
            <a:ext cx="7467600" cy="4906963"/>
          </a:xfrm>
        </p:spPr>
        <p:txBody>
          <a:bodyPr/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Питается семенами и зелёными частями растений,  летом также вредными насекомыми и другими беспозвоночными, которыми выкармливает и птенцов</a:t>
            </a:r>
            <a:r>
              <a:rPr lang="ru-RU" sz="2400" smtClean="0"/>
              <a:t>.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mtClean="0"/>
          </a:p>
          <a:p>
            <a:endParaRPr lang="ru-RU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048000" y="2819400"/>
            <a:ext cx="5907088" cy="37655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990600"/>
            <a:ext cx="8458200" cy="51355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mtClean="0"/>
              <a:t>  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Зяблики прилетают в первых числах апреля. Взрослые птицы заботятся о птенцах, выкармливают их и охраняют территорию, предупреждая друг друга о присутствии хищника тревожным позывом или звуком «хьют-хьют». Откладывают 4-7 яиц, окрашенных в бледный голубовато-зеленый или красновато-зеленый цвет с розовато-фиолетовыми пятнами. </a:t>
            </a:r>
          </a:p>
          <a:p>
            <a:endParaRPr lang="ru-RU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562600" y="3715475"/>
            <a:ext cx="3429000" cy="30166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0600" y="1524000"/>
            <a:ext cx="7696200" cy="4602163"/>
          </a:xfrm>
        </p:spPr>
        <p:txBody>
          <a:bodyPr>
            <a:normAutofit fontScale="92500" lnSpcReduction="10000"/>
          </a:bodyPr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Я проворна, легкокрыла,</a:t>
            </a:r>
          </a:p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Хвост раздвоен, словно вилы.</a:t>
            </a:r>
          </a:p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Если я летаю низко, </a:t>
            </a:r>
          </a:p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Значит, дождик где-то близко.</a:t>
            </a:r>
          </a:p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>
              <a:buNone/>
            </a:pP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(Ласточка)</a:t>
            </a:r>
          </a:p>
          <a:p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048000" y="3124200"/>
            <a:ext cx="5792787" cy="3432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0600" y="1295400"/>
            <a:ext cx="7696200" cy="4830763"/>
          </a:xfrm>
        </p:spPr>
        <p:txBody>
          <a:bodyPr/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У ласточки стройное, обтекаемое тело и длинные узкие крылья. Клюв короткий, лапки маленькие, длинные хвосты. Для ласточки характерна способность добывать пищу в воздухе, они в состоянии ловить насекомых на лету. Живут ласточки всего 4-5 лет.</a:t>
            </a:r>
          </a:p>
          <a:p>
            <a:endParaRPr lang="ru-RU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800600" y="3124200"/>
            <a:ext cx="4076700" cy="358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184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99"/>
            <a:ext cx="7772400" cy="5334001"/>
          </a:xfrm>
        </p:spPr>
        <p:txBody>
          <a:bodyPr>
            <a:normAutofit/>
          </a:bodyPr>
          <a:lstStyle>
            <a:defPPr/>
          </a:lstStyle>
          <a:p>
            <a:pPr marL="274320" indent="-274320" algn="l" eaLnBrk="1" fontAlgn="auto" hangingPunct="1"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  Цель:</a:t>
            </a:r>
            <a:r>
              <a:rPr lang="ru-RU" sz="2400" b="1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формировать элементарные представления о жизни птиц в весенний период.</a:t>
            </a:r>
            <a:br>
              <a:rPr lang="ru-RU" sz="2400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sz="24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обучающие: </a:t>
            </a:r>
            <a:r>
              <a:rPr lang="ru-RU" sz="2400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уточнить и расширить представления о перелетных птицах, об их жизни в весенний период, о видах гнезд и их размещении;</a:t>
            </a:r>
            <a:br>
              <a:rPr lang="ru-RU" sz="2400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 развивающие: </a:t>
            </a:r>
            <a:r>
              <a:rPr lang="ru-RU" sz="2400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развивать интерес к жизни птиц, воображение, мышление, речь детей, обогащать их словарь; </a:t>
            </a:r>
            <a:br>
              <a:rPr lang="ru-RU" sz="2400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воспитательные</a:t>
            </a:r>
            <a:r>
              <a:rPr lang="ru-RU" sz="2400" dirty="0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: воспитывать доброе заботливое отношение к птицам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066800"/>
            <a:ext cx="7467600" cy="5638800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mtClean="0"/>
              <a:t>   </a:t>
            </a: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Свои гнёзда они лепят из глины, грязи и илистого песка, смачивая комочки своей необычайно липкой слюной, а внутреннюю часть своего слепленного гнезда устилают мягкой и тёплой подстилкой. Ласточки откладывают 4-6 яиц и самка с самцом по очереди высиживают. Птенцов выкармливают так же оба родителя.</a:t>
            </a:r>
            <a:endParaRPr lang="ru-RU" sz="26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81000" y="4419600"/>
            <a:ext cx="2814638" cy="2133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200400" y="4419600"/>
            <a:ext cx="2897188" cy="21717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096000" y="4419600"/>
            <a:ext cx="2889250" cy="2133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0" y="274638"/>
            <a:ext cx="6019800" cy="1143000"/>
          </a:xfrm>
        </p:spPr>
        <p:txBody>
          <a:bodyPr>
            <a:normAutofit/>
          </a:bodyPr>
          <a:lstStyle>
            <a:defPPr/>
          </a:lstStyle>
          <a:p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Пальчиковая гимнастика «Ласточка»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371600"/>
            <a:ext cx="8686800" cy="5486400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Ласточка, ласточка,</a:t>
            </a:r>
          </a:p>
          <a:p>
            <a:pPr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Милая касаточка,        (На каждую строку</a:t>
            </a:r>
          </a:p>
          <a:p>
            <a:pPr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Ты где была,                  большой палец «здоровается»           </a:t>
            </a:r>
          </a:p>
          <a:p>
            <a:pPr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Ты с чем пришла?         дважды с одним       </a:t>
            </a:r>
          </a:p>
          <a:p>
            <a:pPr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- За морем бывала,        начиная с указательного,   </a:t>
            </a:r>
          </a:p>
          <a:p>
            <a:pPr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Весну добывала.             сначала на правой,</a:t>
            </a:r>
          </a:p>
          <a:p>
            <a:pPr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Несу, несу                          потом на левой руке.)</a:t>
            </a:r>
          </a:p>
          <a:p>
            <a:pPr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Весну красну.</a:t>
            </a:r>
          </a:p>
          <a:p>
            <a:endParaRPr lang="ru-RU" sz="2600" b="1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5029200" cy="2971800"/>
          </a:xfrm>
        </p:spPr>
        <p:txBody>
          <a:bodyPr>
            <a:normAutofit fontScale="90000"/>
          </a:bodyPr>
          <a:lstStyle>
            <a:defPPr/>
          </a:lstStyle>
          <a:p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 Эта маленькая птица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Петь большая мастерица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На берёзке средь ветвей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Трель заводит...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   (соловей) 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/>
              <a:t> </a:t>
            </a:r>
            <a:br>
              <a:rPr lang="ru-RU" smtClean="0"/>
            </a:br>
            <a:endParaRPr lang="ru-RU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4267200" y="2743200"/>
            <a:ext cx="4648200" cy="358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1143000"/>
            <a:ext cx="7620000" cy="4983163"/>
          </a:xfrm>
        </p:spPr>
        <p:txBody>
          <a:bodyPr/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Перелётная птица, зимует в Африке. Обитает в сырых кустарниковых зарослях,  гнёзда на земле или очень низко, в кустах откладывает 4-6 зеленоватых или голубоватых яиц.</a:t>
            </a:r>
          </a:p>
          <a:p>
            <a:endParaRPr lang="ru-RU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267200" y="2819400"/>
            <a:ext cx="4572000" cy="3505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52600" y="914400"/>
            <a:ext cx="7696200" cy="52117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Соловей питается пауками, насекомыми, </a:t>
            </a:r>
          </a:p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червями, ягодами.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295400" y="1752600"/>
            <a:ext cx="7415212" cy="472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600200"/>
            <a:ext cx="4953000" cy="4114800"/>
          </a:xfrm>
        </p:spPr>
        <p:txBody>
          <a:bodyPr>
            <a:normAutofit/>
          </a:bodyPr>
          <a:lstStyle>
            <a:defPPr/>
          </a:lstStyle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Длинноногий, длинношеий 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Длинноклювый, телом серый,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А затылок голый, красный.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Бродит по болотам грязным,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Ловит в них лягушек,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Бестолковых попрыгушек.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                                (Журавль)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5715000" y="2438400"/>
            <a:ext cx="3200400" cy="404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0600" y="762000"/>
            <a:ext cx="7696200" cy="5364163"/>
          </a:xfrm>
        </p:spPr>
        <p:txBody>
          <a:bodyPr>
            <a:normAutofit/>
          </a:bodyPr>
          <a:lstStyle>
            <a:defPPr/>
          </a:lstStyle>
          <a:p>
            <a:pPr marL="274320" indent="-274320" eaLnBrk="1" fontAlgn="auto" hangingPunct="1">
              <a:spcAft>
                <a:spcPct val="0"/>
              </a:spcAft>
              <a:buFont typeface="Wingdings 2"/>
              <a:buNone/>
              <a:defRPr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Серые журавли держатся парами в течение всей жизни. Для гнезда выбирается сухой участок земли, над водой или поблизости от неё посреди густой растительности — зарослей камышей, осоки и т. п. Гнездо большое, свыше метра в диаметре и строится из различного растительного материала. В гнезде обычно бывает 2 яйца. Оба родителя насиживают яйца. Птенцы, покрытые пухом, вскоре после рождения способны покидать гнездо.</a:t>
            </a:r>
          </a:p>
          <a:p>
            <a:endParaRPr lang="ru-RU" sz="200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447800" y="3810000"/>
            <a:ext cx="3429000" cy="2514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486400" y="3733800"/>
            <a:ext cx="2514600" cy="26876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447800"/>
            <a:ext cx="5562600" cy="3230562"/>
          </a:xfrm>
        </p:spPr>
        <p:txBody>
          <a:bodyPr>
            <a:normAutofit fontScale="90000"/>
          </a:bodyPr>
          <a:lstStyle>
            <a:defPPr/>
          </a:lstStyle>
          <a:p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Шея, словно буква S,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Выгнута особо,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Белый цвет ей так к лицу,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Птице бесподобной!</a:t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(Лебедь)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/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4572000" y="3124200"/>
            <a:ext cx="4267200" cy="3162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838200"/>
            <a:ext cx="7848600" cy="52879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     Лебедь — изящная перелётная птица, улетающая в Африку в октябре и возвращающаяся весной. Их считают символом красоты, чистоты, благородства. Бытует мнение, что пары лебедей соединяются на всю жизнь, и они не могут жить друг без друга. Потомство выращивается обоими родителями, опекающими детёнышей в течение 1-2 лет после рождения.</a:t>
            </a:r>
          </a:p>
          <a:p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876800" y="3733800"/>
            <a:ext cx="3656012" cy="274637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4297362"/>
          </a:xfrm>
        </p:spPr>
        <p:txBody>
          <a:bodyPr>
            <a:normAutofit/>
          </a:bodyPr>
          <a:lstStyle>
            <a:defPPr/>
          </a:lstStyle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Он живет на крыше дома – 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Длинноногий, длинноносый, 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Длинношеий, безголосый. 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Он летает на охоту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За лягушками к болоту.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    (Аист)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4419600" y="3200400"/>
            <a:ext cx="4495800" cy="3276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685800"/>
            <a:ext cx="7391400" cy="5440363"/>
          </a:xfrm>
        </p:spPr>
        <p:txBody>
          <a:bodyPr/>
          <a:lstStyle>
            <a:defPPr/>
          </a:lstStyle>
          <a:p>
            <a:pPr>
              <a:buNone/>
            </a:pPr>
            <a:r>
              <a:rPr lang="ru-RU" smtClean="0"/>
              <a:t>   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Весной все оживает, птицы радуются теплу и солнечным лучам, повсюду слышны трели, песни, чириканья, мелодичный свист. Вот возвращаются с теплых краев перелетные птицы - грач, жаворонок, скворец, зяблик, ласточка... Они весной строят гнёзда и откладывают в них яйца. Некоторые птицы уже в конце весны успевают вывести птенцов. </a:t>
            </a:r>
          </a:p>
          <a:p>
            <a:endParaRPr lang="ru-RU"/>
          </a:p>
        </p:txBody>
      </p:sp>
      <p:pic>
        <p:nvPicPr>
          <p:cNvPr id="5" name="Рисунок 4" descr="скворец аним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724400" y="3810000"/>
            <a:ext cx="3810000" cy="2925763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49831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mtClean="0"/>
              <a:t>   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По прилёте поселяются в прежних гнёздах на вершинах деревьев и на крышах; любят местности, обильные водой. Так как аистов не преследуют, то они очень доверчивы и подходят близко к жилищам. Пищу их составляют рыба, лягушки, ящерицы, змеи, улитки, дождевые черви, полевые мыши, кроты, насекомые. Живёт очень долго.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56821857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4400" y="3581400"/>
            <a:ext cx="4267200" cy="304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678363"/>
          </a:xfrm>
        </p:spPr>
        <p:txBody>
          <a:bodyPr/>
          <a:lstStyle>
            <a:defPPr/>
          </a:lstStyle>
          <a:p>
            <a:pPr>
              <a:buNone/>
            </a:pPr>
            <a:r>
              <a:rPr lang="ru-RU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Всех прилётных птиц черней, </a:t>
            </a:r>
            <a:b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Чистит пашню от червей. </a:t>
            </a:r>
            <a:b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Взад-вперёд по пашне вскачь. </a:t>
            </a:r>
            <a:b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А зовётся птица ... </a:t>
            </a:r>
          </a:p>
          <a:p>
            <a:endParaRPr lang="ru-RU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648200" y="2666999"/>
            <a:ext cx="4114800" cy="365760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9800"/>
            <a:ext cx="3962400" cy="3916363"/>
          </a:xfrm>
        </p:spPr>
        <p:txBody>
          <a:bodyPr/>
          <a:lstStyle>
            <a:defPPr/>
          </a:lstStyle>
          <a:p>
            <a:pPr>
              <a:buNone/>
            </a:pPr>
            <a:r>
              <a:rPr lang="ru-RU" smtClean="0">
                <a:solidFill>
                  <a:srgbClr val="0C1305"/>
                </a:solidFill>
              </a:rPr>
              <a:t>    </a:t>
            </a:r>
            <a: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Первые вестники весны в средней полосе России - грачи. Обычно они прилетают к 17 марта. </a:t>
            </a:r>
          </a:p>
          <a:p>
            <a:endParaRPr lang="ru-RU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572000" y="3505200"/>
            <a:ext cx="4267200" cy="30670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990600"/>
            <a:ext cx="7467600" cy="51355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mtClean="0">
                <a:solidFill>
                  <a:srgbClr val="0C1305"/>
                </a:solidFill>
              </a:rPr>
              <a:t>    </a:t>
            </a:r>
            <a: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Грачи всеядны, питаются  различными насекомыми, дождевыми червями, мышевидными грызунами (которых они находят, копаясь в земле своим крепким клювом), плодами и семенами овощных и плодово-ягодных культур. Уничтожением вредителей (клопов-черепашек, долгоносиков, гусениц лугового мотылька, совок, грызунов) грачи приносят несомненную пользу.</a:t>
            </a: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2600" b="1" smtClean="0">
              <a:solidFill>
                <a:srgbClr val="0C1305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2600" smtClean="0">
              <a:solidFill>
                <a:srgbClr val="0C130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105400" y="4114800"/>
            <a:ext cx="3727450" cy="24812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0600" y="1371600"/>
            <a:ext cx="7696200" cy="4754563"/>
          </a:xfrm>
        </p:spPr>
        <p:txBody>
          <a:bodyPr>
            <a:normAutofit fontScale="25000" lnSpcReduction="20000"/>
          </a:bodyPr>
          <a:lstStyle>
            <a:defPPr/>
          </a:lstStyle>
          <a:p>
            <a:pPr>
              <a:buNone/>
            </a:pPr>
            <a:r>
              <a:rPr lang="ru-RU" sz="8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Грачи.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9600" b="1" dirty="0" smtClean="0">
              <a:solidFill>
                <a:srgbClr val="06090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На этой неделе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Грачи прилетели.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Хоть трудна была дорога,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Старший грач прикрикнул строго: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«За работу!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Дела много!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Помни сам,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Других учи,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Да по-настоящему: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Наши чёрные грачи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Птицы работящие!»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9600" b="1" dirty="0" smtClean="0">
                <a:solidFill>
                  <a:srgbClr val="060903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lang="ru-RU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953000" y="3429000"/>
            <a:ext cx="3727450" cy="27955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6477000" cy="4906963"/>
          </a:xfrm>
        </p:spPr>
        <p:txBody>
          <a:bodyPr/>
          <a:lstStyle>
            <a:defPPr/>
          </a:lstStyle>
          <a:p>
            <a:pPr>
              <a:buNone/>
            </a:pPr>
            <a:r>
              <a:rPr lang="ru-RU" smtClean="0">
                <a:solidFill>
                  <a:srgbClr val="0C1305"/>
                </a:solidFill>
              </a:rPr>
              <a:t>    </a:t>
            </a:r>
            <a:r>
              <a:rPr lang="ru-RU" sz="28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Высоко под облаками,</a:t>
            </a:r>
            <a:br>
              <a:rPr lang="ru-RU" sz="28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Над полями и лугами,</a:t>
            </a:r>
            <a:br>
              <a:rPr lang="ru-RU" sz="28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Словно выпорхнув спросонок,</a:t>
            </a:r>
            <a:br>
              <a:rPr lang="ru-RU" sz="28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Песнь заводит…</a:t>
            </a:r>
          </a:p>
          <a:p>
            <a:pPr>
              <a:buNone/>
            </a:pPr>
            <a:r>
              <a:rPr lang="ru-RU" sz="28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b="1" smtClean="0">
              <a:solidFill>
                <a:srgbClr val="0C130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/>
          </a:p>
        </p:txBody>
      </p:sp>
      <p:pic>
        <p:nvPicPr>
          <p:cNvPr id="4" name="Рисунок 3" descr="1жаворонок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10336" y="2438400"/>
            <a:ext cx="4233664" cy="4238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57200" y="3429000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9a901c68a1ca3bc6d549c26ce79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914400"/>
            <a:ext cx="7391400" cy="5211763"/>
          </a:xfrm>
        </p:spPr>
        <p:txBody>
          <a:bodyPr>
            <a:normAutofit/>
          </a:bodyPr>
          <a:lstStyle>
            <a:defPPr/>
          </a:lstStyle>
          <a:p>
            <a:pPr>
              <a:buNone/>
            </a:pPr>
            <a:r>
              <a:rPr lang="ru-RU" sz="2400" b="1" smtClean="0">
                <a:solidFill>
                  <a:srgbClr val="0C1305"/>
                </a:solidFill>
                <a:latin typeface="Times New Roman" pitchFamily="18" charset="0"/>
                <a:cs typeface="Times New Roman" pitchFamily="18" charset="0"/>
              </a:rPr>
              <a:t>    Жаворонки прилетают очень рано - как только возникают проталины.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Питаются растительной пищей: семенами различных трав и злаковых растений. Мелкие жучки, пауки, личинки различных насекомых, куколки бабочек — это основная пища жаворонков. Охотится эта птица всегда на земле, не ловит насекомых в полёте. 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724400" y="3905250"/>
            <a:ext cx="4267200" cy="280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656</Words>
  <Application>Microsoft Office PowerPoint</Application>
  <PresentationFormat>Экран (4:3)</PresentationFormat>
  <Paragraphs>89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Office Theme</vt:lpstr>
      <vt:lpstr>Презентация PowerPoint</vt:lpstr>
      <vt:lpstr>   Цель: формировать элементарные представления о жизни птиц в весенний период. Задачи: обучающие: уточнить и расширить представления о перелетных птицах, об их жизни в весенний период, о видах гнезд и их размещении;  развивающие: развивать интерес к жизни птиц, воображение, мышление, речь детей, обогащать их словарь;  воспитательные: воспитывать доброе заботливое отношение к птицам.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 шесте веселый дом С круглым, маленьким окном. Чтоб уснули дети Дом качает ветер. На крыльце поет отец, Он и летчик и певец!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Пальчиковая гимнастика «Ласточка»</vt:lpstr>
      <vt:lpstr>           Эта маленькая птица Петь большая мастерица На берёзке средь ветвей Трель заводит...    (соловей)       </vt:lpstr>
      <vt:lpstr>Презентация PowerPoint</vt:lpstr>
      <vt:lpstr>Презентация PowerPoint</vt:lpstr>
      <vt:lpstr>Длинноногий, длинношеий  Длинноклювый, телом серый, А затылок голый, красный. Бродит по болотам грязным, Ловит в них лягушек, Бестолковых попрыгушек.                                                                          (Журавль) </vt:lpstr>
      <vt:lpstr>Презентация PowerPoint</vt:lpstr>
      <vt:lpstr>Шея, словно буква S, Выгнута особо, Белый цвет ей так к лицу, Птице бесподобной!   (Лебедь)   </vt:lpstr>
      <vt:lpstr>Презентация PowerPoint</vt:lpstr>
      <vt:lpstr>Он живет на крыше дома –  Длинноногий, длинноносый,  Длинношеий, безголосый.  Он летает на охоту За лягушками к болоту.            (Аист)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32</cp:revision>
  <dcterms:created xsi:type="dcterms:W3CDTF">2016-05-15T03:58:53Z</dcterms:created>
  <dcterms:modified xsi:type="dcterms:W3CDTF">2023-03-27T16:26:57Z</dcterms:modified>
</cp:coreProperties>
</file>