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handoutMasterIdLst>
    <p:handoutMasterId r:id="rId42"/>
  </p:handoutMasterIdLst>
  <p:sldIdLst>
    <p:sldId id="256" r:id="rId2"/>
    <p:sldId id="260" r:id="rId3"/>
    <p:sldId id="262" r:id="rId4"/>
    <p:sldId id="305" r:id="rId5"/>
    <p:sldId id="299" r:id="rId6"/>
    <p:sldId id="300" r:id="rId7"/>
    <p:sldId id="257" r:id="rId8"/>
    <p:sldId id="267" r:id="rId9"/>
    <p:sldId id="294" r:id="rId10"/>
    <p:sldId id="296" r:id="rId11"/>
    <p:sldId id="295" r:id="rId12"/>
    <p:sldId id="291" r:id="rId13"/>
    <p:sldId id="298" r:id="rId14"/>
    <p:sldId id="264" r:id="rId15"/>
    <p:sldId id="265" r:id="rId16"/>
    <p:sldId id="266" r:id="rId17"/>
    <p:sldId id="268" r:id="rId18"/>
    <p:sldId id="269" r:id="rId19"/>
    <p:sldId id="270" r:id="rId20"/>
    <p:sldId id="272" r:id="rId21"/>
    <p:sldId id="276" r:id="rId22"/>
    <p:sldId id="275" r:id="rId23"/>
    <p:sldId id="274" r:id="rId24"/>
    <p:sldId id="286" r:id="rId25"/>
    <p:sldId id="277" r:id="rId26"/>
    <p:sldId id="289" r:id="rId27"/>
    <p:sldId id="279" r:id="rId28"/>
    <p:sldId id="290" r:id="rId29"/>
    <p:sldId id="280" r:id="rId30"/>
    <p:sldId id="287" r:id="rId31"/>
    <p:sldId id="278" r:id="rId32"/>
    <p:sldId id="301" r:id="rId33"/>
    <p:sldId id="302" r:id="rId34"/>
    <p:sldId id="284" r:id="rId35"/>
    <p:sldId id="283" r:id="rId36"/>
    <p:sldId id="282" r:id="rId37"/>
    <p:sldId id="281" r:id="rId38"/>
    <p:sldId id="303" r:id="rId39"/>
    <p:sldId id="288" r:id="rId40"/>
    <p:sldId id="285" r:id="rId41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219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0952" autoAdjust="0"/>
  </p:normalViewPr>
  <p:slideViewPr>
    <p:cSldViewPr>
      <p:cViewPr>
        <p:scale>
          <a:sx n="50" d="100"/>
          <a:sy n="50" d="100"/>
        </p:scale>
        <p:origin x="-19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5B0B1-6C1D-45D4-970A-88D3B48347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EA80AC5C-B4F2-4823-A12D-D2D7D38F23E4}" type="parTrans" cxnId="{775E9293-CFCA-40C0-8E82-9DBEDE0B245B}">
      <dgm:prSet/>
      <dgm:spPr/>
      <dgm:t>
        <a:bodyPr/>
        <a:lstStyle>
          <a:defPPr/>
        </a:lstStyle>
        <a:p>
          <a:endParaRPr lang="ru-RU"/>
        </a:p>
      </dgm:t>
    </dgm:pt>
    <dgm:pt modelId="{19054694-375D-4406-ADA0-C5013405913D}">
      <dgm:prSet phldrT="[Текст]"/>
      <dgm:spPr/>
      <dgm:t>
        <a:bodyPr/>
        <a:lstStyle>
          <a:defPPr/>
        </a:lstStyle>
        <a:p>
          <a:r>
            <a:rPr lang="ru-RU" smtClean="0"/>
            <a:t>ФИЗИЧЕСКОЕ</a:t>
          </a:r>
          <a:endParaRPr lang="ru-RU"/>
        </a:p>
      </dgm:t>
    </dgm:pt>
    <dgm:pt modelId="{1B5F568C-FABE-4AE0-A147-B4DDE4DF40AE}" type="parTrans" cxnId="{EB35C28A-D09F-4D6A-971F-BA123D3C5D23}">
      <dgm:prSet/>
      <dgm:spPr/>
      <dgm:t>
        <a:bodyPr/>
        <a:lstStyle>
          <a:defPPr/>
        </a:lstStyle>
        <a:p>
          <a:endParaRPr lang="ru-RU"/>
        </a:p>
      </dgm:t>
    </dgm:pt>
    <dgm:pt modelId="{45FFCF30-30D2-44A1-9C9E-C439B8C1C70E}">
      <dgm:prSet phldrT="[Текст]" custT="1"/>
      <dgm:spPr/>
      <dgm:t>
        <a:bodyPr/>
        <a:lstStyle>
          <a:defPPr/>
        </a:lstStyle>
        <a:p>
          <a:r>
            <a:rPr lang="ru-RU" sz="2400" smtClean="0"/>
            <a:t>это совершенство саморегуляции в организме, максимальная адаптация к окружающей среде</a:t>
          </a:r>
          <a:endParaRPr lang="ru-RU" sz="2400"/>
        </a:p>
      </dgm:t>
    </dgm:pt>
    <dgm:pt modelId="{D0F33C56-A555-4C78-8C6F-82EA39852272}" type="sibTrans" cxnId="{EB35C28A-D09F-4D6A-971F-BA123D3C5D23}">
      <dgm:prSet/>
      <dgm:spPr/>
      <dgm:t>
        <a:bodyPr/>
        <a:lstStyle>
          <a:defPPr/>
        </a:lstStyle>
        <a:p>
          <a:endParaRPr lang="ru-RU"/>
        </a:p>
      </dgm:t>
    </dgm:pt>
    <dgm:pt modelId="{C83379BA-33B7-4DB8-A315-E31595FC3E80}" type="sibTrans" cxnId="{775E9293-CFCA-40C0-8E82-9DBEDE0B245B}">
      <dgm:prSet/>
      <dgm:spPr/>
      <dgm:t>
        <a:bodyPr/>
        <a:lstStyle>
          <a:defPPr/>
        </a:lstStyle>
        <a:p>
          <a:endParaRPr lang="ru-RU"/>
        </a:p>
      </dgm:t>
    </dgm:pt>
    <dgm:pt modelId="{48AA8900-9AF0-43C8-8F0D-EEBA295099C8}" type="parTrans" cxnId="{B84A2AD8-D3B1-4098-A52B-BA54EFF0E05B}">
      <dgm:prSet/>
      <dgm:spPr/>
      <dgm:t>
        <a:bodyPr/>
        <a:lstStyle>
          <a:defPPr/>
        </a:lstStyle>
        <a:p>
          <a:endParaRPr lang="ru-RU"/>
        </a:p>
      </dgm:t>
    </dgm:pt>
    <dgm:pt modelId="{BCDF48FE-3B21-4D47-8D98-AFE9B1D1C9CE}">
      <dgm:prSet phldrT="[Текст]"/>
      <dgm:spPr/>
      <dgm:t>
        <a:bodyPr/>
        <a:lstStyle>
          <a:defPPr/>
        </a:lstStyle>
        <a:p>
          <a:r>
            <a:rPr lang="ru-RU" smtClean="0"/>
            <a:t>ПСИХИЧЕСКОЕ</a:t>
          </a:r>
          <a:endParaRPr lang="ru-RU"/>
        </a:p>
      </dgm:t>
    </dgm:pt>
    <dgm:pt modelId="{A66FA782-409B-42D2-A001-5995C0EAC387}" type="parTrans" cxnId="{FB4BD951-4276-4BB3-AA61-B51FF3B9F48F}">
      <dgm:prSet/>
      <dgm:spPr/>
      <dgm:t>
        <a:bodyPr/>
        <a:lstStyle>
          <a:defPPr/>
        </a:lstStyle>
        <a:p>
          <a:endParaRPr lang="ru-RU"/>
        </a:p>
      </dgm:t>
    </dgm:pt>
    <dgm:pt modelId="{930321BF-8DA2-4300-9EE0-0A609C347E0D}">
      <dgm:prSet phldrT="[Текст]" custT="1"/>
      <dgm:spPr/>
      <dgm:t>
        <a:bodyPr/>
        <a:lstStyle>
          <a:defPPr/>
        </a:lstStyle>
        <a:p>
          <a:r>
            <a:rPr lang="ru-RU" sz="2400" smtClean="0"/>
            <a:t>это высокое сознание, развитое мышление, большая внутренняя и моральная сила, побуждающая к созидательной деятельности</a:t>
          </a:r>
          <a:r>
            <a:rPr lang="ru-RU" sz="1800" smtClean="0"/>
            <a:t>.</a:t>
          </a:r>
          <a:endParaRPr lang="ru-RU" sz="1800"/>
        </a:p>
      </dgm:t>
    </dgm:pt>
    <dgm:pt modelId="{A15ADADF-16D4-4993-87F1-7CA38CE13886}" type="sibTrans" cxnId="{FB4BD951-4276-4BB3-AA61-B51FF3B9F48F}">
      <dgm:prSet/>
      <dgm:spPr/>
      <dgm:t>
        <a:bodyPr/>
        <a:lstStyle>
          <a:defPPr/>
        </a:lstStyle>
        <a:p>
          <a:endParaRPr lang="ru-RU"/>
        </a:p>
      </dgm:t>
    </dgm:pt>
    <dgm:pt modelId="{BC9DFBC3-1820-4219-BB84-55969188F3B2}" type="sibTrans" cxnId="{B84A2AD8-D3B1-4098-A52B-BA54EFF0E05B}">
      <dgm:prSet/>
      <dgm:spPr/>
      <dgm:t>
        <a:bodyPr/>
        <a:lstStyle>
          <a:defPPr/>
        </a:lstStyle>
        <a:p>
          <a:endParaRPr lang="ru-RU"/>
        </a:p>
      </dgm:t>
    </dgm:pt>
    <dgm:pt modelId="{FA8290F2-AEFB-4288-9F09-180ACCA37625}" type="parTrans" cxnId="{BBD985B6-7C0D-41A6-9EAC-16602949DA78}">
      <dgm:prSet/>
      <dgm:spPr/>
      <dgm:t>
        <a:bodyPr/>
        <a:lstStyle>
          <a:defPPr/>
        </a:lstStyle>
        <a:p>
          <a:endParaRPr lang="ru-RU"/>
        </a:p>
      </dgm:t>
    </dgm:pt>
    <dgm:pt modelId="{B826A05C-794A-4C7F-AEA0-8DCCB01D1E8F}">
      <dgm:prSet phldrT="[Текст]"/>
      <dgm:spPr/>
      <dgm:t>
        <a:bodyPr/>
        <a:lstStyle>
          <a:defPPr/>
        </a:lstStyle>
        <a:p>
          <a:r>
            <a:rPr lang="ru-RU" smtClean="0"/>
            <a:t>СОЦИАЛЬНОЕ</a:t>
          </a:r>
          <a:endParaRPr lang="ru-RU"/>
        </a:p>
      </dgm:t>
    </dgm:pt>
    <dgm:pt modelId="{DE3CAB1A-9106-445D-8630-BE29468F8242}" type="parTrans" cxnId="{EBB55CD4-7471-4F31-ABCF-7D4DE96F79BF}">
      <dgm:prSet/>
      <dgm:spPr/>
      <dgm:t>
        <a:bodyPr/>
        <a:lstStyle>
          <a:defPPr/>
        </a:lstStyle>
        <a:p>
          <a:endParaRPr lang="ru-RU"/>
        </a:p>
      </dgm:t>
    </dgm:pt>
    <dgm:pt modelId="{896D039B-A9D8-4A17-982A-4F47B24983A2}">
      <dgm:prSet phldrT="[Текст]" custT="1"/>
      <dgm:spPr/>
      <dgm:t>
        <a:bodyPr/>
        <a:lstStyle>
          <a:defPPr/>
        </a:lstStyle>
        <a:p>
          <a:r>
            <a:rPr lang="ru-RU" sz="2400" smtClean="0"/>
            <a:t>это моральное самообладание, адекватная оценка своего «Я», самоопределение личности в оптимальных условиях микро-, и макросреды (семье, школе, социальной группе).</a:t>
          </a:r>
          <a:endParaRPr lang="ru-RU" sz="2400"/>
        </a:p>
      </dgm:t>
    </dgm:pt>
    <dgm:pt modelId="{1E479C0A-2FA0-4CF6-83F8-7721FEDDD818}" type="sibTrans" cxnId="{EBB55CD4-7471-4F31-ABCF-7D4DE96F79BF}">
      <dgm:prSet/>
      <dgm:spPr/>
      <dgm:t>
        <a:bodyPr/>
        <a:lstStyle>
          <a:defPPr/>
        </a:lstStyle>
        <a:p>
          <a:endParaRPr lang="ru-RU"/>
        </a:p>
      </dgm:t>
    </dgm:pt>
    <dgm:pt modelId="{2850F2DD-C07F-4816-A372-C1D6D3A75322}" type="sibTrans" cxnId="{BBD985B6-7C0D-41A6-9EAC-16602949DA78}">
      <dgm:prSet/>
      <dgm:spPr/>
      <dgm:t>
        <a:bodyPr/>
        <a:lstStyle>
          <a:defPPr/>
        </a:lstStyle>
        <a:p>
          <a:endParaRPr lang="ru-RU"/>
        </a:p>
      </dgm:t>
    </dgm:pt>
    <dgm:pt modelId="{0FFF201A-40C2-4729-9F73-CFF2B33BBDE1}" type="pres">
      <dgm:prSet presAssocID="{E845B0B1-6C1D-45D4-970A-88D3B48347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0F2FDB5D-5E73-489F-9BF6-53DE2C3DCC17}" type="pres">
      <dgm:prSet presAssocID="{19054694-375D-4406-ADA0-C5013405913D}" presName="linNode" presStyleCnt="0"/>
      <dgm:spPr/>
      <dgm:t>
        <a:bodyPr/>
        <a:lstStyle>
          <a:defPPr/>
        </a:lstStyle>
        <a:p>
          <a:endParaRPr/>
        </a:p>
      </dgm:t>
    </dgm:pt>
    <dgm:pt modelId="{8BB97401-38F1-4F1D-B9B9-AA5C97E59B31}" type="pres">
      <dgm:prSet presAssocID="{19054694-375D-4406-ADA0-C5013405913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9B8051AA-554E-40D4-B2BE-F81E4534E3D8}" type="pres">
      <dgm:prSet presAssocID="{19054694-375D-4406-ADA0-C5013405913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51257732-B78E-4AA7-8E52-854531F90DED}" type="pres">
      <dgm:prSet presAssocID="{C83379BA-33B7-4DB8-A315-E31595FC3E80}" presName="sp" presStyleCnt="0"/>
      <dgm:spPr/>
      <dgm:t>
        <a:bodyPr/>
        <a:lstStyle>
          <a:defPPr/>
        </a:lstStyle>
        <a:p>
          <a:endParaRPr/>
        </a:p>
      </dgm:t>
    </dgm:pt>
    <dgm:pt modelId="{A1EBC842-FA4B-41DB-9EF8-00F5B309947B}" type="pres">
      <dgm:prSet presAssocID="{BCDF48FE-3B21-4D47-8D98-AFE9B1D1C9CE}" presName="linNode" presStyleCnt="0"/>
      <dgm:spPr/>
      <dgm:t>
        <a:bodyPr/>
        <a:lstStyle>
          <a:defPPr/>
        </a:lstStyle>
        <a:p>
          <a:endParaRPr/>
        </a:p>
      </dgm:t>
    </dgm:pt>
    <dgm:pt modelId="{E2CFA295-8363-46C4-A9FF-A94ABAB61BAD}" type="pres">
      <dgm:prSet presAssocID="{BCDF48FE-3B21-4D47-8D98-AFE9B1D1C9C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2698290D-02C3-4F18-8A21-1292C83787D9}" type="pres">
      <dgm:prSet presAssocID="{BCDF48FE-3B21-4D47-8D98-AFE9B1D1C9C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17DC84FB-B9B6-40C6-8F0C-36BA5933A9AD}" type="pres">
      <dgm:prSet presAssocID="{BC9DFBC3-1820-4219-BB84-55969188F3B2}" presName="sp" presStyleCnt="0"/>
      <dgm:spPr/>
      <dgm:t>
        <a:bodyPr/>
        <a:lstStyle>
          <a:defPPr/>
        </a:lstStyle>
        <a:p>
          <a:endParaRPr/>
        </a:p>
      </dgm:t>
    </dgm:pt>
    <dgm:pt modelId="{5089967B-EF36-4E67-95F0-908617E93628}" type="pres">
      <dgm:prSet presAssocID="{B826A05C-794A-4C7F-AEA0-8DCCB01D1E8F}" presName="linNode" presStyleCnt="0"/>
      <dgm:spPr/>
      <dgm:t>
        <a:bodyPr/>
        <a:lstStyle>
          <a:defPPr/>
        </a:lstStyle>
        <a:p>
          <a:endParaRPr/>
        </a:p>
      </dgm:t>
    </dgm:pt>
    <dgm:pt modelId="{C43EE170-E3EB-4F04-A241-762EBD61E34C}" type="pres">
      <dgm:prSet presAssocID="{B826A05C-794A-4C7F-AEA0-8DCCB01D1E8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6801479B-CCC4-4CA2-9357-3D8CCF1513EF}" type="pres">
      <dgm:prSet presAssocID="{B826A05C-794A-4C7F-AEA0-8DCCB01D1E8F}" presName="descendantText" presStyleLbl="alignAccFollowNode1" presStyleIdx="2" presStyleCnt="3" custScaleY="178689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FB4BD951-4276-4BB3-AA61-B51FF3B9F48F}" srcId="{BCDF48FE-3B21-4D47-8D98-AFE9B1D1C9CE}" destId="{930321BF-8DA2-4300-9EE0-0A609C347E0D}" srcOrd="0" destOrd="0" parTransId="{A66FA782-409B-42D2-A001-5995C0EAC387}" sibTransId="{A15ADADF-16D4-4993-87F1-7CA38CE13886}"/>
    <dgm:cxn modelId="{554C2F2C-7100-4199-875F-56884467D2EA}" type="presOf" srcId="{19054694-375D-4406-ADA0-C5013405913D}" destId="{8BB97401-38F1-4F1D-B9B9-AA5C97E59B31}" srcOrd="0" destOrd="0" presId="urn:microsoft.com/office/officeart/2005/8/layout/vList5"/>
    <dgm:cxn modelId="{DFE79B0D-E675-4B01-BC21-E5F9F2E4A8F7}" type="presOf" srcId="{896D039B-A9D8-4A17-982A-4F47B24983A2}" destId="{6801479B-CCC4-4CA2-9357-3D8CCF1513EF}" srcOrd="0" destOrd="0" presId="urn:microsoft.com/office/officeart/2005/8/layout/vList5"/>
    <dgm:cxn modelId="{E7A6F0FA-AC2C-40FD-83FE-7A3FDEED1470}" type="presOf" srcId="{930321BF-8DA2-4300-9EE0-0A609C347E0D}" destId="{2698290D-02C3-4F18-8A21-1292C83787D9}" srcOrd="0" destOrd="0" presId="urn:microsoft.com/office/officeart/2005/8/layout/vList5"/>
    <dgm:cxn modelId="{775E9293-CFCA-40C0-8E82-9DBEDE0B245B}" srcId="{E845B0B1-6C1D-45D4-970A-88D3B4834797}" destId="{19054694-375D-4406-ADA0-C5013405913D}" srcOrd="0" destOrd="0" parTransId="{EA80AC5C-B4F2-4823-A12D-D2D7D38F23E4}" sibTransId="{C83379BA-33B7-4DB8-A315-E31595FC3E80}"/>
    <dgm:cxn modelId="{A20AACEB-F51B-4FDC-9DD3-58552915323C}" type="presOf" srcId="{B826A05C-794A-4C7F-AEA0-8DCCB01D1E8F}" destId="{C43EE170-E3EB-4F04-A241-762EBD61E34C}" srcOrd="0" destOrd="0" presId="urn:microsoft.com/office/officeart/2005/8/layout/vList5"/>
    <dgm:cxn modelId="{4872F291-B369-41BA-8686-31FEA1C6D1DD}" type="presOf" srcId="{BCDF48FE-3B21-4D47-8D98-AFE9B1D1C9CE}" destId="{E2CFA295-8363-46C4-A9FF-A94ABAB61BAD}" srcOrd="0" destOrd="0" presId="urn:microsoft.com/office/officeart/2005/8/layout/vList5"/>
    <dgm:cxn modelId="{EB35C28A-D09F-4D6A-971F-BA123D3C5D23}" srcId="{19054694-375D-4406-ADA0-C5013405913D}" destId="{45FFCF30-30D2-44A1-9C9E-C439B8C1C70E}" srcOrd="0" destOrd="0" parTransId="{1B5F568C-FABE-4AE0-A147-B4DDE4DF40AE}" sibTransId="{D0F33C56-A555-4C78-8C6F-82EA39852272}"/>
    <dgm:cxn modelId="{BBD985B6-7C0D-41A6-9EAC-16602949DA78}" srcId="{E845B0B1-6C1D-45D4-970A-88D3B4834797}" destId="{B826A05C-794A-4C7F-AEA0-8DCCB01D1E8F}" srcOrd="2" destOrd="0" parTransId="{FA8290F2-AEFB-4288-9F09-180ACCA37625}" sibTransId="{2850F2DD-C07F-4816-A372-C1D6D3A75322}"/>
    <dgm:cxn modelId="{C1A32C3E-7039-4987-A3F7-EB593DD4C1A3}" type="presOf" srcId="{45FFCF30-30D2-44A1-9C9E-C439B8C1C70E}" destId="{9B8051AA-554E-40D4-B2BE-F81E4534E3D8}" srcOrd="0" destOrd="0" presId="urn:microsoft.com/office/officeart/2005/8/layout/vList5"/>
    <dgm:cxn modelId="{B84A2AD8-D3B1-4098-A52B-BA54EFF0E05B}" srcId="{E845B0B1-6C1D-45D4-970A-88D3B4834797}" destId="{BCDF48FE-3B21-4D47-8D98-AFE9B1D1C9CE}" srcOrd="1" destOrd="0" parTransId="{48AA8900-9AF0-43C8-8F0D-EEBA295099C8}" sibTransId="{BC9DFBC3-1820-4219-BB84-55969188F3B2}"/>
    <dgm:cxn modelId="{EBB55CD4-7471-4F31-ABCF-7D4DE96F79BF}" srcId="{B826A05C-794A-4C7F-AEA0-8DCCB01D1E8F}" destId="{896D039B-A9D8-4A17-982A-4F47B24983A2}" srcOrd="0" destOrd="0" parTransId="{DE3CAB1A-9106-445D-8630-BE29468F8242}" sibTransId="{1E479C0A-2FA0-4CF6-83F8-7721FEDDD818}"/>
    <dgm:cxn modelId="{CD909BA3-ADFD-4901-88BF-5FF97DA8BB94}" type="presOf" srcId="{E845B0B1-6C1D-45D4-970A-88D3B4834797}" destId="{0FFF201A-40C2-4729-9F73-CFF2B33BBDE1}" srcOrd="0" destOrd="0" presId="urn:microsoft.com/office/officeart/2005/8/layout/vList5"/>
    <dgm:cxn modelId="{03359334-85D0-4308-9BD0-F04C932A8337}" type="presParOf" srcId="{0FFF201A-40C2-4729-9F73-CFF2B33BBDE1}" destId="{0F2FDB5D-5E73-489F-9BF6-53DE2C3DCC17}" srcOrd="0" destOrd="0" presId="urn:microsoft.com/office/officeart/2005/8/layout/vList5"/>
    <dgm:cxn modelId="{5D0D8B9A-7B15-4504-B28E-0DC033F82E1E}" type="presParOf" srcId="{0F2FDB5D-5E73-489F-9BF6-53DE2C3DCC17}" destId="{8BB97401-38F1-4F1D-B9B9-AA5C97E59B31}" srcOrd="0" destOrd="0" presId="urn:microsoft.com/office/officeart/2005/8/layout/vList5"/>
    <dgm:cxn modelId="{FB2DCDEC-EBC8-47DC-A961-E282E0A7F9F2}" type="presParOf" srcId="{0F2FDB5D-5E73-489F-9BF6-53DE2C3DCC17}" destId="{9B8051AA-554E-40D4-B2BE-F81E4534E3D8}" srcOrd="1" destOrd="0" presId="urn:microsoft.com/office/officeart/2005/8/layout/vList5"/>
    <dgm:cxn modelId="{B33B7434-8CD8-4E88-8CF9-F60D1ABEF82F}" type="presParOf" srcId="{0FFF201A-40C2-4729-9F73-CFF2B33BBDE1}" destId="{51257732-B78E-4AA7-8E52-854531F90DED}" srcOrd="1" destOrd="0" presId="urn:microsoft.com/office/officeart/2005/8/layout/vList5"/>
    <dgm:cxn modelId="{8BAF6F68-F6F2-4D59-A218-9AC05709461D}" type="presParOf" srcId="{0FFF201A-40C2-4729-9F73-CFF2B33BBDE1}" destId="{A1EBC842-FA4B-41DB-9EF8-00F5B309947B}" srcOrd="2" destOrd="0" presId="urn:microsoft.com/office/officeart/2005/8/layout/vList5"/>
    <dgm:cxn modelId="{A9178FAA-0B83-43C3-83F0-3805839B3FE2}" type="presParOf" srcId="{A1EBC842-FA4B-41DB-9EF8-00F5B309947B}" destId="{E2CFA295-8363-46C4-A9FF-A94ABAB61BAD}" srcOrd="0" destOrd="0" presId="urn:microsoft.com/office/officeart/2005/8/layout/vList5"/>
    <dgm:cxn modelId="{B3458E40-893D-4DFE-9D96-6AF1181808D9}" type="presParOf" srcId="{A1EBC842-FA4B-41DB-9EF8-00F5B309947B}" destId="{2698290D-02C3-4F18-8A21-1292C83787D9}" srcOrd="1" destOrd="0" presId="urn:microsoft.com/office/officeart/2005/8/layout/vList5"/>
    <dgm:cxn modelId="{90DC93D2-F993-4AEB-A1EF-290139B396FE}" type="presParOf" srcId="{0FFF201A-40C2-4729-9F73-CFF2B33BBDE1}" destId="{17DC84FB-B9B6-40C6-8F0C-36BA5933A9AD}" srcOrd="3" destOrd="0" presId="urn:microsoft.com/office/officeart/2005/8/layout/vList5"/>
    <dgm:cxn modelId="{2A80662F-E0E2-4C36-A008-7D8EA24A2D8A}" type="presParOf" srcId="{0FFF201A-40C2-4729-9F73-CFF2B33BBDE1}" destId="{5089967B-EF36-4E67-95F0-908617E93628}" srcOrd="4" destOrd="0" presId="urn:microsoft.com/office/officeart/2005/8/layout/vList5"/>
    <dgm:cxn modelId="{3CD69794-CC16-4B70-BE51-03FF6455358D}" type="presParOf" srcId="{5089967B-EF36-4E67-95F0-908617E93628}" destId="{C43EE170-E3EB-4F04-A241-762EBD61E34C}" srcOrd="0" destOrd="0" presId="urn:microsoft.com/office/officeart/2005/8/layout/vList5"/>
    <dgm:cxn modelId="{33A54AA2-AF1D-465E-93C2-FBAE26BB400B}" type="presParOf" srcId="{5089967B-EF36-4E67-95F0-908617E93628}" destId="{6801479B-CCC4-4CA2-9357-3D8CCF1513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5DEDE8-65C2-4811-96B3-84E9076068D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1030D598-3574-487A-984C-681811C2DA4E}" type="parTrans" cxnId="{7B7C2F56-CCDB-4D01-BB7A-87936EF36912}">
      <dgm:prSet/>
      <dgm:spPr/>
      <dgm:t>
        <a:bodyPr/>
        <a:lstStyle>
          <a:defPPr/>
        </a:lstStyle>
        <a:p>
          <a:endParaRPr lang="ru-RU"/>
        </a:p>
      </dgm:t>
    </dgm:pt>
    <dgm:pt modelId="{008CE3C9-64D2-4AA7-AFB0-136B785563EE}">
      <dgm:prSet phldrT="[Текст]"/>
      <dgm:spPr/>
      <dgm:t>
        <a:bodyPr/>
        <a:lstStyle>
          <a:defPPr/>
        </a:lstStyle>
        <a:p>
          <a:r>
            <a:rPr lang="ru-RU" smtClean="0"/>
            <a:t>ПОДГОТОВКА К ПРИЕМУ ПИЩИ.ПРИЕМ ПИЩИ</a:t>
          </a:r>
          <a:endParaRPr lang="ru-RU"/>
        </a:p>
      </dgm:t>
    </dgm:pt>
    <dgm:pt modelId="{E1546A46-94EE-452C-AA74-2C7CDCFB1C53}" type="parTrans" cxnId="{ADDE3ED7-EA5B-4C23-8E06-9D3948C8F19F}">
      <dgm:prSet/>
      <dgm:spPr/>
      <dgm:t>
        <a:bodyPr/>
        <a:lstStyle>
          <a:defPPr/>
        </a:lstStyle>
        <a:p>
          <a:endParaRPr lang="ru-RU"/>
        </a:p>
      </dgm:t>
    </dgm:pt>
    <dgm:pt modelId="{196C39CB-8B7A-4213-8A13-FCDB6504F51C}">
      <dgm:prSet phldrT="[Текст]" custT="1"/>
      <dgm:spPr/>
      <dgm:t>
        <a:bodyPr/>
        <a:lstStyle>
          <a:defPPr/>
        </a:lstStyle>
        <a:p>
          <a:r>
            <a:rPr lang="ru-RU" sz="3200" smtClean="0"/>
            <a:t>МЫТЬЕ РУК</a:t>
          </a:r>
          <a:endParaRPr lang="ru-RU" sz="3200"/>
        </a:p>
      </dgm:t>
    </dgm:pt>
    <dgm:pt modelId="{D94504F6-7E0F-4C2E-A750-5843A8116912}" type="sibTrans" cxnId="{ADDE3ED7-EA5B-4C23-8E06-9D3948C8F19F}">
      <dgm:prSet/>
      <dgm:spPr/>
      <dgm:t>
        <a:bodyPr/>
        <a:lstStyle>
          <a:defPPr/>
        </a:lstStyle>
        <a:p>
          <a:endParaRPr lang="ru-RU"/>
        </a:p>
      </dgm:t>
    </dgm:pt>
    <dgm:pt modelId="{11A7BD98-09D0-4F9F-A39A-D25180464687}" type="parTrans" cxnId="{07BFC529-A73C-49D8-AA84-F5A94868B938}">
      <dgm:prSet/>
      <dgm:spPr/>
      <dgm:t>
        <a:bodyPr/>
        <a:lstStyle>
          <a:defPPr/>
        </a:lstStyle>
        <a:p>
          <a:endParaRPr lang="ru-RU"/>
        </a:p>
      </dgm:t>
    </dgm:pt>
    <dgm:pt modelId="{1B0DA9B1-45DE-4DF6-BE93-FEAD5042A526}">
      <dgm:prSet phldrT="[Текст]" custT="1"/>
      <dgm:spPr/>
      <dgm:t>
        <a:bodyPr/>
        <a:lstStyle>
          <a:defPPr/>
        </a:lstStyle>
        <a:p>
          <a:r>
            <a:rPr lang="ru-RU" sz="3200" smtClean="0"/>
            <a:t>ПРАВИЛЬНАЯ ПОСАДКА ДЕТЕЙ</a:t>
          </a:r>
          <a:endParaRPr lang="ru-RU" sz="3200"/>
        </a:p>
      </dgm:t>
    </dgm:pt>
    <dgm:pt modelId="{71CF8E8F-CF3C-49A4-BC8C-1E2E560A2E2E}" type="sibTrans" cxnId="{07BFC529-A73C-49D8-AA84-F5A94868B938}">
      <dgm:prSet/>
      <dgm:spPr/>
      <dgm:t>
        <a:bodyPr/>
        <a:lstStyle>
          <a:defPPr/>
        </a:lstStyle>
        <a:p>
          <a:endParaRPr lang="ru-RU"/>
        </a:p>
      </dgm:t>
    </dgm:pt>
    <dgm:pt modelId="{8658281B-8487-4813-B75F-74F0CA23458B}" type="parTrans" cxnId="{3FCC1A54-674E-4C0A-9975-C267677DCA75}">
      <dgm:prSet/>
      <dgm:spPr/>
      <dgm:t>
        <a:bodyPr/>
        <a:lstStyle>
          <a:defPPr/>
        </a:lstStyle>
        <a:p>
          <a:endParaRPr lang="ru-RU"/>
        </a:p>
      </dgm:t>
    </dgm:pt>
    <dgm:pt modelId="{B65D4DE9-AFE5-4C9A-8781-30F8C79E6181}">
      <dgm:prSet phldrT="[Текст]" custT="1"/>
      <dgm:spPr/>
      <dgm:t>
        <a:bodyPr/>
        <a:lstStyle>
          <a:defPPr/>
        </a:lstStyle>
        <a:p>
          <a:r>
            <a:rPr lang="ru-RU" sz="3200" smtClean="0"/>
            <a:t>ОСАНКА</a:t>
          </a:r>
          <a:endParaRPr lang="ru-RU" sz="3200"/>
        </a:p>
      </dgm:t>
    </dgm:pt>
    <dgm:pt modelId="{93E4FB54-F435-4036-8ED4-669B03DC0338}" type="sibTrans" cxnId="{3FCC1A54-674E-4C0A-9975-C267677DCA75}">
      <dgm:prSet/>
      <dgm:spPr/>
      <dgm:t>
        <a:bodyPr/>
        <a:lstStyle>
          <a:defPPr/>
        </a:lstStyle>
        <a:p>
          <a:endParaRPr lang="ru-RU"/>
        </a:p>
      </dgm:t>
    </dgm:pt>
    <dgm:pt modelId="{25EB3ECA-AB3E-45B3-A6F3-2471EABE711A}" type="parTrans" cxnId="{FF6EF8E5-0510-4B9E-846B-F495564126BE}">
      <dgm:prSet/>
      <dgm:spPr/>
      <dgm:t>
        <a:bodyPr/>
        <a:lstStyle>
          <a:defPPr/>
        </a:lstStyle>
        <a:p>
          <a:endParaRPr lang="ru-RU"/>
        </a:p>
      </dgm:t>
    </dgm:pt>
    <dgm:pt modelId="{68033E4E-44BE-462C-B887-070AFF8655B4}">
      <dgm:prSet phldrT="[Текст]" custT="1"/>
      <dgm:spPr/>
      <dgm:t>
        <a:bodyPr/>
        <a:lstStyle>
          <a:defPPr/>
        </a:lstStyle>
        <a:p>
          <a:r>
            <a:rPr lang="ru-RU" sz="3200" smtClean="0"/>
            <a:t>КУЛЬТУРА ПОВЕДЕНИЯ ЗА СТОЛОМ</a:t>
          </a:r>
          <a:endParaRPr lang="ru-RU" sz="3200"/>
        </a:p>
      </dgm:t>
    </dgm:pt>
    <dgm:pt modelId="{FAF38B87-9D81-41E3-82E9-68071BBC1BC7}" type="sibTrans" cxnId="{FF6EF8E5-0510-4B9E-846B-F495564126BE}">
      <dgm:prSet/>
      <dgm:spPr/>
      <dgm:t>
        <a:bodyPr/>
        <a:lstStyle>
          <a:defPPr/>
        </a:lstStyle>
        <a:p>
          <a:endParaRPr lang="ru-RU"/>
        </a:p>
      </dgm:t>
    </dgm:pt>
    <dgm:pt modelId="{2A4AFF38-4A2B-4641-A38E-B3B0286F594D}" type="sibTrans" cxnId="{7B7C2F56-CCDB-4D01-BB7A-87936EF36912}">
      <dgm:prSet/>
      <dgm:spPr/>
      <dgm:t>
        <a:bodyPr/>
        <a:lstStyle>
          <a:defPPr/>
        </a:lstStyle>
        <a:p>
          <a:endParaRPr lang="ru-RU"/>
        </a:p>
      </dgm:t>
    </dgm:pt>
    <dgm:pt modelId="{200B73DC-CF22-4656-982B-D1D5634BA2D5}" type="pres">
      <dgm:prSet presAssocID="{BA5DEDE8-65C2-4811-96B3-84E9076068D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5C703654-E2F2-4C48-BE37-84455CE7A7C7}" type="pres">
      <dgm:prSet presAssocID="{BA5DEDE8-65C2-4811-96B3-84E9076068DD}" presName="matrix" presStyleCnt="0"/>
      <dgm:spPr/>
      <dgm:t>
        <a:bodyPr/>
        <a:lstStyle>
          <a:defPPr/>
        </a:lstStyle>
        <a:p>
          <a:endParaRPr/>
        </a:p>
      </dgm:t>
    </dgm:pt>
    <dgm:pt modelId="{2BA69502-FBEE-4387-B6D8-9C1D65EA2AA8}" type="pres">
      <dgm:prSet presAssocID="{BA5DEDE8-65C2-4811-96B3-84E9076068DD}" presName="tile1" presStyleLbl="node1" presStyleIdx="0" presStyleCnt="4" custLinFactNeighborY="-2632"/>
      <dgm:spPr/>
      <dgm:t>
        <a:bodyPr/>
        <a:lstStyle>
          <a:defPPr/>
        </a:lstStyle>
        <a:p>
          <a:endParaRPr lang="ru-RU"/>
        </a:p>
      </dgm:t>
    </dgm:pt>
    <dgm:pt modelId="{71245613-C490-4EC7-ACA2-A27D3226F11D}" type="pres">
      <dgm:prSet presAssocID="{BA5DEDE8-65C2-4811-96B3-84E9076068D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E04B59D5-0FE2-431E-A387-9D76F3A9365A}" type="pres">
      <dgm:prSet presAssocID="{BA5DEDE8-65C2-4811-96B3-84E9076068DD}" presName="tile2" presStyleLbl="node1" presStyleIdx="1" presStyleCnt="4"/>
      <dgm:spPr/>
      <dgm:t>
        <a:bodyPr/>
        <a:lstStyle>
          <a:defPPr/>
        </a:lstStyle>
        <a:p>
          <a:endParaRPr lang="ru-RU"/>
        </a:p>
      </dgm:t>
    </dgm:pt>
    <dgm:pt modelId="{30109DEC-90A4-4AEC-BD20-24EF9E5B9B2C}" type="pres">
      <dgm:prSet presAssocID="{BA5DEDE8-65C2-4811-96B3-84E9076068D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131BF225-671B-47E1-BDBB-02B5F1877AB4}" type="pres">
      <dgm:prSet presAssocID="{BA5DEDE8-65C2-4811-96B3-84E9076068DD}" presName="tile3" presStyleLbl="node1" presStyleIdx="2" presStyleCnt="4"/>
      <dgm:spPr/>
      <dgm:t>
        <a:bodyPr/>
        <a:lstStyle>
          <a:defPPr/>
        </a:lstStyle>
        <a:p>
          <a:endParaRPr lang="ru-RU"/>
        </a:p>
      </dgm:t>
    </dgm:pt>
    <dgm:pt modelId="{5787FBC3-385D-41C1-ACB5-2772315EC4AA}" type="pres">
      <dgm:prSet presAssocID="{BA5DEDE8-65C2-4811-96B3-84E9076068D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51CB6BA0-3A83-44CB-AA85-FB69F69A6ECB}" type="pres">
      <dgm:prSet presAssocID="{BA5DEDE8-65C2-4811-96B3-84E9076068DD}" presName="tile4" presStyleLbl="node1" presStyleIdx="3" presStyleCnt="4"/>
      <dgm:spPr/>
      <dgm:t>
        <a:bodyPr/>
        <a:lstStyle>
          <a:defPPr/>
        </a:lstStyle>
        <a:p>
          <a:endParaRPr lang="ru-RU"/>
        </a:p>
      </dgm:t>
    </dgm:pt>
    <dgm:pt modelId="{6274C3DC-7CFD-40B5-9543-0B1DF1E93DFF}" type="pres">
      <dgm:prSet presAssocID="{BA5DEDE8-65C2-4811-96B3-84E9076068D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0CB012AD-1B35-4B77-89D4-6639ECB91F6C}" type="pres">
      <dgm:prSet presAssocID="{BA5DEDE8-65C2-4811-96B3-84E9076068DD}" presName="centerTile" presStyleLbl="fgShp" presStyleIdx="0" presStyleCnt="1" custScaleX="148439" custScaleY="140626">
        <dgm:presLayoutVars>
          <dgm:chMax val="0"/>
          <dgm:chPref val="0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A2797888-369C-423E-A009-F3FB1C61D733}" type="presOf" srcId="{1B0DA9B1-45DE-4DF6-BE93-FEAD5042A526}" destId="{E04B59D5-0FE2-431E-A387-9D76F3A9365A}" srcOrd="0" destOrd="0" presId="urn:microsoft.com/office/officeart/2005/8/layout/matrix1"/>
    <dgm:cxn modelId="{A267E72A-C4FA-4F50-BBD9-D081487710D4}" type="presOf" srcId="{196C39CB-8B7A-4213-8A13-FCDB6504F51C}" destId="{2BA69502-FBEE-4387-B6D8-9C1D65EA2AA8}" srcOrd="0" destOrd="0" presId="urn:microsoft.com/office/officeart/2005/8/layout/matrix1"/>
    <dgm:cxn modelId="{CD357852-D9DB-42D8-AFCA-8902349DBE7D}" type="presOf" srcId="{68033E4E-44BE-462C-B887-070AFF8655B4}" destId="{51CB6BA0-3A83-44CB-AA85-FB69F69A6ECB}" srcOrd="0" destOrd="0" presId="urn:microsoft.com/office/officeart/2005/8/layout/matrix1"/>
    <dgm:cxn modelId="{7AFB40C4-B7A5-43FA-AE34-2FB9592D3574}" type="presOf" srcId="{1B0DA9B1-45DE-4DF6-BE93-FEAD5042A526}" destId="{30109DEC-90A4-4AEC-BD20-24EF9E5B9B2C}" srcOrd="1" destOrd="0" presId="urn:microsoft.com/office/officeart/2005/8/layout/matrix1"/>
    <dgm:cxn modelId="{0A8A184C-9412-44C2-8903-F25CF3B62C31}" type="presOf" srcId="{68033E4E-44BE-462C-B887-070AFF8655B4}" destId="{6274C3DC-7CFD-40B5-9543-0B1DF1E93DFF}" srcOrd="1" destOrd="0" presId="urn:microsoft.com/office/officeart/2005/8/layout/matrix1"/>
    <dgm:cxn modelId="{ADDE3ED7-EA5B-4C23-8E06-9D3948C8F19F}" srcId="{008CE3C9-64D2-4AA7-AFB0-136B785563EE}" destId="{196C39CB-8B7A-4213-8A13-FCDB6504F51C}" srcOrd="0" destOrd="0" parTransId="{E1546A46-94EE-452C-AA74-2C7CDCFB1C53}" sibTransId="{D94504F6-7E0F-4C2E-A750-5843A8116912}"/>
    <dgm:cxn modelId="{7B7C2F56-CCDB-4D01-BB7A-87936EF36912}" srcId="{BA5DEDE8-65C2-4811-96B3-84E9076068DD}" destId="{008CE3C9-64D2-4AA7-AFB0-136B785563EE}" srcOrd="0" destOrd="0" parTransId="{1030D598-3574-487A-984C-681811C2DA4E}" sibTransId="{2A4AFF38-4A2B-4641-A38E-B3B0286F594D}"/>
    <dgm:cxn modelId="{F831151B-9E97-43F8-8660-257DF1137AD3}" type="presOf" srcId="{B65D4DE9-AFE5-4C9A-8781-30F8C79E6181}" destId="{5787FBC3-385D-41C1-ACB5-2772315EC4AA}" srcOrd="1" destOrd="0" presId="urn:microsoft.com/office/officeart/2005/8/layout/matrix1"/>
    <dgm:cxn modelId="{64A500F3-1921-4522-8DF3-CF7B4D1FE556}" type="presOf" srcId="{BA5DEDE8-65C2-4811-96B3-84E9076068DD}" destId="{200B73DC-CF22-4656-982B-D1D5634BA2D5}" srcOrd="0" destOrd="0" presId="urn:microsoft.com/office/officeart/2005/8/layout/matrix1"/>
    <dgm:cxn modelId="{BCD100FF-F29C-4719-9B21-30EA376D5CCC}" type="presOf" srcId="{008CE3C9-64D2-4AA7-AFB0-136B785563EE}" destId="{0CB012AD-1B35-4B77-89D4-6639ECB91F6C}" srcOrd="0" destOrd="0" presId="urn:microsoft.com/office/officeart/2005/8/layout/matrix1"/>
    <dgm:cxn modelId="{A3FEB45F-81F2-4DAF-B061-A0402F6576F5}" type="presOf" srcId="{B65D4DE9-AFE5-4C9A-8781-30F8C79E6181}" destId="{131BF225-671B-47E1-BDBB-02B5F1877AB4}" srcOrd="0" destOrd="0" presId="urn:microsoft.com/office/officeart/2005/8/layout/matrix1"/>
    <dgm:cxn modelId="{8580A210-5065-4343-A809-932A40F93614}" type="presOf" srcId="{196C39CB-8B7A-4213-8A13-FCDB6504F51C}" destId="{71245613-C490-4EC7-ACA2-A27D3226F11D}" srcOrd="1" destOrd="0" presId="urn:microsoft.com/office/officeart/2005/8/layout/matrix1"/>
    <dgm:cxn modelId="{3FCC1A54-674E-4C0A-9975-C267677DCA75}" srcId="{008CE3C9-64D2-4AA7-AFB0-136B785563EE}" destId="{B65D4DE9-AFE5-4C9A-8781-30F8C79E6181}" srcOrd="2" destOrd="0" parTransId="{8658281B-8487-4813-B75F-74F0CA23458B}" sibTransId="{93E4FB54-F435-4036-8ED4-669B03DC0338}"/>
    <dgm:cxn modelId="{FF6EF8E5-0510-4B9E-846B-F495564126BE}" srcId="{008CE3C9-64D2-4AA7-AFB0-136B785563EE}" destId="{68033E4E-44BE-462C-B887-070AFF8655B4}" srcOrd="3" destOrd="0" parTransId="{25EB3ECA-AB3E-45B3-A6F3-2471EABE711A}" sibTransId="{FAF38B87-9D81-41E3-82E9-68071BBC1BC7}"/>
    <dgm:cxn modelId="{07BFC529-A73C-49D8-AA84-F5A94868B938}" srcId="{008CE3C9-64D2-4AA7-AFB0-136B785563EE}" destId="{1B0DA9B1-45DE-4DF6-BE93-FEAD5042A526}" srcOrd="1" destOrd="0" parTransId="{11A7BD98-09D0-4F9F-A39A-D25180464687}" sibTransId="{71CF8E8F-CF3C-49A4-BC8C-1E2E560A2E2E}"/>
    <dgm:cxn modelId="{C41D9CDA-2CBB-4E86-8FF9-E46424CF774F}" type="presParOf" srcId="{200B73DC-CF22-4656-982B-D1D5634BA2D5}" destId="{5C703654-E2F2-4C48-BE37-84455CE7A7C7}" srcOrd="0" destOrd="0" presId="urn:microsoft.com/office/officeart/2005/8/layout/matrix1"/>
    <dgm:cxn modelId="{883EB4E8-5897-4E22-9EC2-2403B6CBAB75}" type="presParOf" srcId="{5C703654-E2F2-4C48-BE37-84455CE7A7C7}" destId="{2BA69502-FBEE-4387-B6D8-9C1D65EA2AA8}" srcOrd="0" destOrd="0" presId="urn:microsoft.com/office/officeart/2005/8/layout/matrix1"/>
    <dgm:cxn modelId="{494A75CB-107D-4EFD-90D2-F4BCE78BA0FF}" type="presParOf" srcId="{5C703654-E2F2-4C48-BE37-84455CE7A7C7}" destId="{71245613-C490-4EC7-ACA2-A27D3226F11D}" srcOrd="1" destOrd="0" presId="urn:microsoft.com/office/officeart/2005/8/layout/matrix1"/>
    <dgm:cxn modelId="{1DCB13E9-D098-4E72-8F23-D0E69E6A0E81}" type="presParOf" srcId="{5C703654-E2F2-4C48-BE37-84455CE7A7C7}" destId="{E04B59D5-0FE2-431E-A387-9D76F3A9365A}" srcOrd="2" destOrd="0" presId="urn:microsoft.com/office/officeart/2005/8/layout/matrix1"/>
    <dgm:cxn modelId="{32D61F37-BC78-4F6C-9B0C-1038427A41E5}" type="presParOf" srcId="{5C703654-E2F2-4C48-BE37-84455CE7A7C7}" destId="{30109DEC-90A4-4AEC-BD20-24EF9E5B9B2C}" srcOrd="3" destOrd="0" presId="urn:microsoft.com/office/officeart/2005/8/layout/matrix1"/>
    <dgm:cxn modelId="{4D7FAAF8-3764-4AAD-9BE0-61A3A9B9A6E8}" type="presParOf" srcId="{5C703654-E2F2-4C48-BE37-84455CE7A7C7}" destId="{131BF225-671B-47E1-BDBB-02B5F1877AB4}" srcOrd="4" destOrd="0" presId="urn:microsoft.com/office/officeart/2005/8/layout/matrix1"/>
    <dgm:cxn modelId="{BB34BCBA-8F23-4B26-A1EE-4771890F1CB7}" type="presParOf" srcId="{5C703654-E2F2-4C48-BE37-84455CE7A7C7}" destId="{5787FBC3-385D-41C1-ACB5-2772315EC4AA}" srcOrd="5" destOrd="0" presId="urn:microsoft.com/office/officeart/2005/8/layout/matrix1"/>
    <dgm:cxn modelId="{50C71B5A-09E8-4AF2-BB46-C73CE474946A}" type="presParOf" srcId="{5C703654-E2F2-4C48-BE37-84455CE7A7C7}" destId="{51CB6BA0-3A83-44CB-AA85-FB69F69A6ECB}" srcOrd="6" destOrd="0" presId="urn:microsoft.com/office/officeart/2005/8/layout/matrix1"/>
    <dgm:cxn modelId="{1FD44C75-EDC0-4497-88B0-F4CEE5480775}" type="presParOf" srcId="{5C703654-E2F2-4C48-BE37-84455CE7A7C7}" destId="{6274C3DC-7CFD-40B5-9543-0B1DF1E93DFF}" srcOrd="7" destOrd="0" presId="urn:microsoft.com/office/officeart/2005/8/layout/matrix1"/>
    <dgm:cxn modelId="{388C79D3-764E-4B50-A513-2DC6441E475C}" type="presParOf" srcId="{200B73DC-CF22-4656-982B-D1D5634BA2D5}" destId="{0CB012AD-1B35-4B77-89D4-6639ECB91F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6EC3C7-4DFD-4CA5-A0B4-E9E42E1DEC7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924AD5BC-B29D-4A42-BFC7-58E5377A6F6F}" type="parTrans" cxnId="{9CE28B0B-0CC6-4420-8241-08B0E02F7513}">
      <dgm:prSet/>
      <dgm:spPr/>
      <dgm:t>
        <a:bodyPr/>
        <a:lstStyle>
          <a:defPPr/>
        </a:lstStyle>
        <a:p>
          <a:endParaRPr lang="ru-RU"/>
        </a:p>
      </dgm:t>
    </dgm:pt>
    <dgm:pt modelId="{FAEA30C0-C2B8-4ED9-B59A-108F3194E9C9}">
      <dgm:prSet phldrT="[Текст]"/>
      <dgm:spPr/>
      <dgm:t>
        <a:bodyPr/>
        <a:lstStyle>
          <a:defPPr/>
        </a:lstStyle>
        <a:p>
          <a:r>
            <a:rPr lang="ru-RU" smtClean="0"/>
            <a:t>ПОДГОТОВКА КО СНУ. СОН</a:t>
          </a:r>
        </a:p>
      </dgm:t>
    </dgm:pt>
    <dgm:pt modelId="{7912BEC1-3CA8-4528-870E-8321CF1D250D}" type="parTrans" cxnId="{68D5C085-8845-4030-BEF9-8891B3D5B93F}">
      <dgm:prSet/>
      <dgm:spPr/>
      <dgm:t>
        <a:bodyPr/>
        <a:lstStyle>
          <a:defPPr/>
        </a:lstStyle>
        <a:p>
          <a:endParaRPr lang="ru-RU"/>
        </a:p>
      </dgm:t>
    </dgm:pt>
    <dgm:pt modelId="{578D9731-B5E9-457A-8949-E0FEBCA5BD2F}">
      <dgm:prSet phldrT="[Текст]"/>
      <dgm:spPr/>
      <dgm:t>
        <a:bodyPr/>
        <a:lstStyle>
          <a:defPPr/>
        </a:lstStyle>
        <a:p>
          <a:r>
            <a:rPr lang="ru-RU" smtClean="0"/>
            <a:t>Поддержание оптимального воздушно-теплового режима</a:t>
          </a:r>
          <a:endParaRPr lang="ru-RU"/>
        </a:p>
      </dgm:t>
    </dgm:pt>
    <dgm:pt modelId="{9AABB81B-42F2-4175-9A3D-7ABE66431DFA}" type="sibTrans" cxnId="{68D5C085-8845-4030-BEF9-8891B3D5B93F}">
      <dgm:prSet/>
      <dgm:spPr/>
      <dgm:t>
        <a:bodyPr/>
        <a:lstStyle>
          <a:defPPr/>
        </a:lstStyle>
        <a:p>
          <a:endParaRPr lang="ru-RU"/>
        </a:p>
      </dgm:t>
    </dgm:pt>
    <dgm:pt modelId="{6994A8D5-6DFE-4CEC-B405-B8104B4DAEDE}" type="parTrans" cxnId="{907E82F3-7E35-42FA-B80C-219E223C01AB}">
      <dgm:prSet/>
      <dgm:spPr/>
      <dgm:t>
        <a:bodyPr/>
        <a:lstStyle>
          <a:defPPr/>
        </a:lstStyle>
        <a:p>
          <a:endParaRPr lang="ru-RU"/>
        </a:p>
      </dgm:t>
    </dgm:pt>
    <dgm:pt modelId="{A2E42581-EFEB-49DF-BC9E-34BD576ED38A}">
      <dgm:prSet phldrT="[Текст]"/>
      <dgm:spPr/>
      <dgm:t>
        <a:bodyPr/>
        <a:lstStyle>
          <a:defPPr/>
        </a:lstStyle>
        <a:p>
          <a:r>
            <a:rPr lang="ru-RU" smtClean="0"/>
            <a:t>ВОДНЫЕ ПРОЦЕДУРЫ</a:t>
          </a:r>
          <a:endParaRPr lang="ru-RU"/>
        </a:p>
      </dgm:t>
    </dgm:pt>
    <dgm:pt modelId="{218FD8F4-D553-4008-9A37-BF1510BB358E}" type="sibTrans" cxnId="{907E82F3-7E35-42FA-B80C-219E223C01AB}">
      <dgm:prSet/>
      <dgm:spPr/>
      <dgm:t>
        <a:bodyPr/>
        <a:lstStyle>
          <a:defPPr/>
        </a:lstStyle>
        <a:p>
          <a:endParaRPr lang="ru-RU"/>
        </a:p>
      </dgm:t>
    </dgm:pt>
    <dgm:pt modelId="{58DF1F5C-BA84-43E2-9588-8A173F47950E}" type="parTrans" cxnId="{0E0CC672-676F-42B1-B66D-A5BC9EF9C710}">
      <dgm:prSet/>
      <dgm:spPr/>
      <dgm:t>
        <a:bodyPr/>
        <a:lstStyle>
          <a:defPPr/>
        </a:lstStyle>
        <a:p>
          <a:endParaRPr lang="ru-RU"/>
        </a:p>
      </dgm:t>
    </dgm:pt>
    <dgm:pt modelId="{D9C8A86A-432B-4CDC-BAF8-1B35990861CA}">
      <dgm:prSet phldrT="[Текст]"/>
      <dgm:spPr/>
      <dgm:t>
        <a:bodyPr/>
        <a:lstStyle>
          <a:defPPr/>
        </a:lstStyle>
        <a:p>
          <a:r>
            <a:rPr lang="ru-RU" smtClean="0"/>
            <a:t>РЕЛАКСАЦИЯ</a:t>
          </a:r>
          <a:endParaRPr lang="ru-RU"/>
        </a:p>
      </dgm:t>
    </dgm:pt>
    <dgm:pt modelId="{9019FAEE-9492-4DBB-93FD-84202E016E88}" type="sibTrans" cxnId="{0E0CC672-676F-42B1-B66D-A5BC9EF9C710}">
      <dgm:prSet/>
      <dgm:spPr/>
      <dgm:t>
        <a:bodyPr/>
        <a:lstStyle>
          <a:defPPr/>
        </a:lstStyle>
        <a:p>
          <a:endParaRPr lang="ru-RU"/>
        </a:p>
      </dgm:t>
    </dgm:pt>
    <dgm:pt modelId="{BA2AA1B3-5342-40A8-82EF-16B64A91F5D8}" type="parTrans" cxnId="{52ACA7F2-3DC9-44FA-A7DF-030EA357E66D}">
      <dgm:prSet/>
      <dgm:spPr/>
      <dgm:t>
        <a:bodyPr/>
        <a:lstStyle>
          <a:defPPr/>
        </a:lstStyle>
        <a:p>
          <a:endParaRPr lang="ru-RU"/>
        </a:p>
      </dgm:t>
    </dgm:pt>
    <dgm:pt modelId="{6A4F30AA-B8DB-448B-8AC7-D8F206A18ED3}">
      <dgm:prSet phldrT="[Текст]"/>
      <dgm:spPr/>
      <dgm:t>
        <a:bodyPr/>
        <a:lstStyle>
          <a:defPPr/>
        </a:lstStyle>
        <a:p>
          <a:r>
            <a:rPr lang="ru-RU" smtClean="0"/>
            <a:t>ГИМНАСТИКА ДЛЯ ГЛАЗ</a:t>
          </a:r>
          <a:endParaRPr lang="ru-RU"/>
        </a:p>
      </dgm:t>
    </dgm:pt>
    <dgm:pt modelId="{D2902F22-051B-40D9-8C9B-35268C53482E}" type="sibTrans" cxnId="{52ACA7F2-3DC9-44FA-A7DF-030EA357E66D}">
      <dgm:prSet/>
      <dgm:spPr/>
      <dgm:t>
        <a:bodyPr/>
        <a:lstStyle>
          <a:defPPr/>
        </a:lstStyle>
        <a:p>
          <a:endParaRPr lang="ru-RU"/>
        </a:p>
      </dgm:t>
    </dgm:pt>
    <dgm:pt modelId="{5FFBE43B-4763-4DC2-AE22-4226231B7A0C}" type="sibTrans" cxnId="{9CE28B0B-0CC6-4420-8241-08B0E02F7513}">
      <dgm:prSet/>
      <dgm:spPr/>
      <dgm:t>
        <a:bodyPr/>
        <a:lstStyle>
          <a:defPPr/>
        </a:lstStyle>
        <a:p>
          <a:endParaRPr lang="ru-RU"/>
        </a:p>
      </dgm:t>
    </dgm:pt>
    <dgm:pt modelId="{90988141-77E3-4DD6-AEA2-939B8BAA4B89}" type="pres">
      <dgm:prSet presAssocID="{6F6EC3C7-4DFD-4CA5-A0B4-E9E42E1DEC7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23043192-A836-4A55-97D5-CAE9BDE4ECED}" type="pres">
      <dgm:prSet presAssocID="{6F6EC3C7-4DFD-4CA5-A0B4-E9E42E1DEC77}" presName="matrix" presStyleCnt="0"/>
      <dgm:spPr/>
      <dgm:t>
        <a:bodyPr/>
        <a:lstStyle>
          <a:defPPr/>
        </a:lstStyle>
        <a:p>
          <a:endParaRPr/>
        </a:p>
      </dgm:t>
    </dgm:pt>
    <dgm:pt modelId="{9F4E218B-C189-4CBB-9971-DCA1A3FD3B8A}" type="pres">
      <dgm:prSet presAssocID="{6F6EC3C7-4DFD-4CA5-A0B4-E9E42E1DEC77}" presName="tile1" presStyleLbl="node1" presStyleIdx="0" presStyleCnt="4"/>
      <dgm:spPr/>
      <dgm:t>
        <a:bodyPr/>
        <a:lstStyle>
          <a:defPPr/>
        </a:lstStyle>
        <a:p>
          <a:endParaRPr lang="ru-RU"/>
        </a:p>
      </dgm:t>
    </dgm:pt>
    <dgm:pt modelId="{B223C6F5-4135-47F2-A24E-EC5B5A43D700}" type="pres">
      <dgm:prSet presAssocID="{6F6EC3C7-4DFD-4CA5-A0B4-E9E42E1DEC7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7A5802A1-6C72-48A1-BE61-699FB287BBD6}" type="pres">
      <dgm:prSet presAssocID="{6F6EC3C7-4DFD-4CA5-A0B4-E9E42E1DEC77}" presName="tile2" presStyleLbl="node1" presStyleIdx="1" presStyleCnt="4"/>
      <dgm:spPr/>
      <dgm:t>
        <a:bodyPr/>
        <a:lstStyle>
          <a:defPPr/>
        </a:lstStyle>
        <a:p>
          <a:endParaRPr lang="ru-RU"/>
        </a:p>
      </dgm:t>
    </dgm:pt>
    <dgm:pt modelId="{13925C2A-2D5A-476A-A8C5-BDF7564F2B89}" type="pres">
      <dgm:prSet presAssocID="{6F6EC3C7-4DFD-4CA5-A0B4-E9E42E1DEC7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8AD5E45F-3E58-45B8-BC1A-360AE7B7342C}" type="pres">
      <dgm:prSet presAssocID="{6F6EC3C7-4DFD-4CA5-A0B4-E9E42E1DEC77}" presName="tile3" presStyleLbl="node1" presStyleIdx="2" presStyleCnt="4"/>
      <dgm:spPr/>
      <dgm:t>
        <a:bodyPr/>
        <a:lstStyle>
          <a:defPPr/>
        </a:lstStyle>
        <a:p>
          <a:endParaRPr lang="ru-RU"/>
        </a:p>
      </dgm:t>
    </dgm:pt>
    <dgm:pt modelId="{FA4D49F2-37FD-4485-BDC9-33A649169394}" type="pres">
      <dgm:prSet presAssocID="{6F6EC3C7-4DFD-4CA5-A0B4-E9E42E1DEC7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DCD0327C-FF75-4BFA-8A74-980815C616AF}" type="pres">
      <dgm:prSet presAssocID="{6F6EC3C7-4DFD-4CA5-A0B4-E9E42E1DEC77}" presName="tile4" presStyleLbl="node1" presStyleIdx="3" presStyleCnt="4"/>
      <dgm:spPr/>
      <dgm:t>
        <a:bodyPr/>
        <a:lstStyle>
          <a:defPPr/>
        </a:lstStyle>
        <a:p>
          <a:endParaRPr lang="ru-RU"/>
        </a:p>
      </dgm:t>
    </dgm:pt>
    <dgm:pt modelId="{EDCF3B90-8021-4245-850C-C14558EC0B74}" type="pres">
      <dgm:prSet presAssocID="{6F6EC3C7-4DFD-4CA5-A0B4-E9E42E1DEC7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2D7B5C30-69E4-4BC3-A7DA-485D708BCB46}" type="pres">
      <dgm:prSet presAssocID="{6F6EC3C7-4DFD-4CA5-A0B4-E9E42E1DEC77}" presName="centerTile" presStyleLbl="fgShp" presStyleIdx="0" presStyleCnt="1" custScaleX="175230" custScaleY="110000" custLinFactNeighborX="-459">
        <dgm:presLayoutVars>
          <dgm:chMax val="0"/>
          <dgm:chPref val="0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66B6B596-4CF8-48CD-ADA4-7BA8E173E820}" type="presOf" srcId="{6A4F30AA-B8DB-448B-8AC7-D8F206A18ED3}" destId="{EDCF3B90-8021-4245-850C-C14558EC0B74}" srcOrd="1" destOrd="0" presId="urn:microsoft.com/office/officeart/2005/8/layout/matrix1"/>
    <dgm:cxn modelId="{0A6831ED-DEDE-4AAD-AAE9-70255E82694F}" type="presOf" srcId="{6F6EC3C7-4DFD-4CA5-A0B4-E9E42E1DEC77}" destId="{90988141-77E3-4DD6-AEA2-939B8BAA4B89}" srcOrd="0" destOrd="0" presId="urn:microsoft.com/office/officeart/2005/8/layout/matrix1"/>
    <dgm:cxn modelId="{DC9475F5-BADB-47AB-B31A-7EDD21D5903C}" type="presOf" srcId="{A2E42581-EFEB-49DF-BC9E-34BD576ED38A}" destId="{7A5802A1-6C72-48A1-BE61-699FB287BBD6}" srcOrd="0" destOrd="0" presId="urn:microsoft.com/office/officeart/2005/8/layout/matrix1"/>
    <dgm:cxn modelId="{832FC28A-D0E6-4B3F-B4E5-1780258C1E6B}" type="presOf" srcId="{D9C8A86A-432B-4CDC-BAF8-1B35990861CA}" destId="{8AD5E45F-3E58-45B8-BC1A-360AE7B7342C}" srcOrd="0" destOrd="0" presId="urn:microsoft.com/office/officeart/2005/8/layout/matrix1"/>
    <dgm:cxn modelId="{EB64EB99-C2F2-433D-A245-D4D3D8D4770D}" type="presOf" srcId="{FAEA30C0-C2B8-4ED9-B59A-108F3194E9C9}" destId="{2D7B5C30-69E4-4BC3-A7DA-485D708BCB46}" srcOrd="0" destOrd="0" presId="urn:microsoft.com/office/officeart/2005/8/layout/matrix1"/>
    <dgm:cxn modelId="{4DCF0AA1-0A5F-4258-9307-BEE2DBCD35AD}" type="presOf" srcId="{D9C8A86A-432B-4CDC-BAF8-1B35990861CA}" destId="{FA4D49F2-37FD-4485-BDC9-33A649169394}" srcOrd="1" destOrd="0" presId="urn:microsoft.com/office/officeart/2005/8/layout/matrix1"/>
    <dgm:cxn modelId="{134CEE28-FD31-4FC1-AE86-316AFD42E934}" type="presOf" srcId="{6A4F30AA-B8DB-448B-8AC7-D8F206A18ED3}" destId="{DCD0327C-FF75-4BFA-8A74-980815C616AF}" srcOrd="0" destOrd="0" presId="urn:microsoft.com/office/officeart/2005/8/layout/matrix1"/>
    <dgm:cxn modelId="{907E82F3-7E35-42FA-B80C-219E223C01AB}" srcId="{FAEA30C0-C2B8-4ED9-B59A-108F3194E9C9}" destId="{A2E42581-EFEB-49DF-BC9E-34BD576ED38A}" srcOrd="1" destOrd="0" parTransId="{6994A8D5-6DFE-4CEC-B405-B8104B4DAEDE}" sibTransId="{218FD8F4-D553-4008-9A37-BF1510BB358E}"/>
    <dgm:cxn modelId="{1E9E6689-1FF8-4010-8C4A-CF1427F9C969}" type="presOf" srcId="{A2E42581-EFEB-49DF-BC9E-34BD576ED38A}" destId="{13925C2A-2D5A-476A-A8C5-BDF7564F2B89}" srcOrd="1" destOrd="0" presId="urn:microsoft.com/office/officeart/2005/8/layout/matrix1"/>
    <dgm:cxn modelId="{52ACA7F2-3DC9-44FA-A7DF-030EA357E66D}" srcId="{FAEA30C0-C2B8-4ED9-B59A-108F3194E9C9}" destId="{6A4F30AA-B8DB-448B-8AC7-D8F206A18ED3}" srcOrd="3" destOrd="0" parTransId="{BA2AA1B3-5342-40A8-82EF-16B64A91F5D8}" sibTransId="{D2902F22-051B-40D9-8C9B-35268C53482E}"/>
    <dgm:cxn modelId="{68D5C085-8845-4030-BEF9-8891B3D5B93F}" srcId="{FAEA30C0-C2B8-4ED9-B59A-108F3194E9C9}" destId="{578D9731-B5E9-457A-8949-E0FEBCA5BD2F}" srcOrd="0" destOrd="0" parTransId="{7912BEC1-3CA8-4528-870E-8321CF1D250D}" sibTransId="{9AABB81B-42F2-4175-9A3D-7ABE66431DFA}"/>
    <dgm:cxn modelId="{406806DE-92F9-433B-A585-8DCEB710385B}" type="presOf" srcId="{578D9731-B5E9-457A-8949-E0FEBCA5BD2F}" destId="{9F4E218B-C189-4CBB-9971-DCA1A3FD3B8A}" srcOrd="0" destOrd="0" presId="urn:microsoft.com/office/officeart/2005/8/layout/matrix1"/>
    <dgm:cxn modelId="{FE497BA7-43DE-496D-9172-3831765CE5DF}" type="presOf" srcId="{578D9731-B5E9-457A-8949-E0FEBCA5BD2F}" destId="{B223C6F5-4135-47F2-A24E-EC5B5A43D700}" srcOrd="1" destOrd="0" presId="urn:microsoft.com/office/officeart/2005/8/layout/matrix1"/>
    <dgm:cxn modelId="{9CE28B0B-0CC6-4420-8241-08B0E02F7513}" srcId="{6F6EC3C7-4DFD-4CA5-A0B4-E9E42E1DEC77}" destId="{FAEA30C0-C2B8-4ED9-B59A-108F3194E9C9}" srcOrd="0" destOrd="0" parTransId="{924AD5BC-B29D-4A42-BFC7-58E5377A6F6F}" sibTransId="{5FFBE43B-4763-4DC2-AE22-4226231B7A0C}"/>
    <dgm:cxn modelId="{0E0CC672-676F-42B1-B66D-A5BC9EF9C710}" srcId="{FAEA30C0-C2B8-4ED9-B59A-108F3194E9C9}" destId="{D9C8A86A-432B-4CDC-BAF8-1B35990861CA}" srcOrd="2" destOrd="0" parTransId="{58DF1F5C-BA84-43E2-9588-8A173F47950E}" sibTransId="{9019FAEE-9492-4DBB-93FD-84202E016E88}"/>
    <dgm:cxn modelId="{2FA47C0C-3A35-4164-93D7-A007163741EF}" type="presParOf" srcId="{90988141-77E3-4DD6-AEA2-939B8BAA4B89}" destId="{23043192-A836-4A55-97D5-CAE9BDE4ECED}" srcOrd="0" destOrd="0" presId="urn:microsoft.com/office/officeart/2005/8/layout/matrix1"/>
    <dgm:cxn modelId="{94DAD70D-5435-48D5-9900-73B4FE1F6830}" type="presParOf" srcId="{23043192-A836-4A55-97D5-CAE9BDE4ECED}" destId="{9F4E218B-C189-4CBB-9971-DCA1A3FD3B8A}" srcOrd="0" destOrd="0" presId="urn:microsoft.com/office/officeart/2005/8/layout/matrix1"/>
    <dgm:cxn modelId="{0C7AE7A0-1C6A-4431-8224-35B5EA964B27}" type="presParOf" srcId="{23043192-A836-4A55-97D5-CAE9BDE4ECED}" destId="{B223C6F5-4135-47F2-A24E-EC5B5A43D700}" srcOrd="1" destOrd="0" presId="urn:microsoft.com/office/officeart/2005/8/layout/matrix1"/>
    <dgm:cxn modelId="{A0AA4BF0-C924-48A3-9664-266994278AB6}" type="presParOf" srcId="{23043192-A836-4A55-97D5-CAE9BDE4ECED}" destId="{7A5802A1-6C72-48A1-BE61-699FB287BBD6}" srcOrd="2" destOrd="0" presId="urn:microsoft.com/office/officeart/2005/8/layout/matrix1"/>
    <dgm:cxn modelId="{F78091B0-8E2D-4B0D-AE68-6AA123ACC439}" type="presParOf" srcId="{23043192-A836-4A55-97D5-CAE9BDE4ECED}" destId="{13925C2A-2D5A-476A-A8C5-BDF7564F2B89}" srcOrd="3" destOrd="0" presId="urn:microsoft.com/office/officeart/2005/8/layout/matrix1"/>
    <dgm:cxn modelId="{1D56DA6C-41CA-44E4-8AAE-7ADDC9F5B098}" type="presParOf" srcId="{23043192-A836-4A55-97D5-CAE9BDE4ECED}" destId="{8AD5E45F-3E58-45B8-BC1A-360AE7B7342C}" srcOrd="4" destOrd="0" presId="urn:microsoft.com/office/officeart/2005/8/layout/matrix1"/>
    <dgm:cxn modelId="{7058DC27-361A-4CD3-87FF-012C7D20FF73}" type="presParOf" srcId="{23043192-A836-4A55-97D5-CAE9BDE4ECED}" destId="{FA4D49F2-37FD-4485-BDC9-33A649169394}" srcOrd="5" destOrd="0" presId="urn:microsoft.com/office/officeart/2005/8/layout/matrix1"/>
    <dgm:cxn modelId="{6B732539-FD0A-4009-AC1B-A662720EDE41}" type="presParOf" srcId="{23043192-A836-4A55-97D5-CAE9BDE4ECED}" destId="{DCD0327C-FF75-4BFA-8A74-980815C616AF}" srcOrd="6" destOrd="0" presId="urn:microsoft.com/office/officeart/2005/8/layout/matrix1"/>
    <dgm:cxn modelId="{53836386-E6D2-488F-83F7-203B4882FB48}" type="presParOf" srcId="{23043192-A836-4A55-97D5-CAE9BDE4ECED}" destId="{EDCF3B90-8021-4245-850C-C14558EC0B74}" srcOrd="7" destOrd="0" presId="urn:microsoft.com/office/officeart/2005/8/layout/matrix1"/>
    <dgm:cxn modelId="{D39F8E17-60E3-4259-88A6-7CF83618425B}" type="presParOf" srcId="{90988141-77E3-4DD6-AEA2-939B8BAA4B89}" destId="{2D7B5C30-69E4-4BC3-A7DA-485D708BCB4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AFA973-1FE2-4F12-997D-191F5994336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A4BA73C2-945B-49CE-89DF-ADC3CA8A2CED}" type="parTrans" cxnId="{BA773E13-7B4C-4D68-B298-6571D7625D96}">
      <dgm:prSet/>
      <dgm:spPr/>
      <dgm:t>
        <a:bodyPr/>
        <a:lstStyle>
          <a:defPPr/>
        </a:lstStyle>
        <a:p>
          <a:endParaRPr lang="ru-RU"/>
        </a:p>
      </dgm:t>
    </dgm:pt>
    <dgm:pt modelId="{171757F0-7D05-4D39-8924-9859940211A8}">
      <dgm:prSet phldrT="[Текст]" custT="1"/>
      <dgm:spPr/>
      <dgm:t>
        <a:bodyPr/>
        <a:lstStyle>
          <a:defPPr/>
        </a:lstStyle>
        <a:p>
          <a:r>
            <a:rPr lang="ru-RU" sz="4400" smtClean="0"/>
            <a:t>ПОСЛЕ СНА</a:t>
          </a:r>
          <a:endParaRPr lang="ru-RU" sz="4400"/>
        </a:p>
      </dgm:t>
    </dgm:pt>
    <dgm:pt modelId="{D0452C08-285A-4B61-BC06-AAAA01BCC6B8}" type="parTrans" cxnId="{814EAC79-0093-48DD-8B48-421709504704}">
      <dgm:prSet/>
      <dgm:spPr/>
      <dgm:t>
        <a:bodyPr/>
        <a:lstStyle>
          <a:defPPr/>
        </a:lstStyle>
        <a:p>
          <a:endParaRPr lang="ru-RU"/>
        </a:p>
      </dgm:t>
    </dgm:pt>
    <dgm:pt modelId="{D7F99513-268F-413C-8DAA-3F596B1DBDE7}">
      <dgm:prSet phldrT="[Текст]"/>
      <dgm:spPr/>
      <dgm:t>
        <a:bodyPr/>
        <a:lstStyle>
          <a:defPPr/>
        </a:lstStyle>
        <a:p>
          <a:r>
            <a:rPr lang="ru-RU" smtClean="0"/>
            <a:t> ГИМНАСТИКА </a:t>
          </a:r>
        </a:p>
        <a:p>
          <a:r>
            <a:rPr lang="ru-RU" smtClean="0"/>
            <a:t>ПРОБУЖДЕНИЯ</a:t>
          </a:r>
          <a:endParaRPr lang="ru-RU"/>
        </a:p>
      </dgm:t>
    </dgm:pt>
    <dgm:pt modelId="{D6B4D42F-6F1D-4A4E-8123-BC99CE0485B4}" type="sibTrans" cxnId="{814EAC79-0093-48DD-8B48-421709504704}">
      <dgm:prSet/>
      <dgm:spPr/>
      <dgm:t>
        <a:bodyPr/>
        <a:lstStyle>
          <a:defPPr/>
        </a:lstStyle>
        <a:p>
          <a:endParaRPr lang="ru-RU"/>
        </a:p>
      </dgm:t>
    </dgm:pt>
    <dgm:pt modelId="{B0BADA69-42D8-460D-9866-CAB284A27C16}" type="parTrans" cxnId="{F5650AAD-8520-4B71-AE61-73CBFB694DCA}">
      <dgm:prSet/>
      <dgm:spPr/>
      <dgm:t>
        <a:bodyPr/>
        <a:lstStyle>
          <a:defPPr/>
        </a:lstStyle>
        <a:p>
          <a:endParaRPr lang="ru-RU"/>
        </a:p>
      </dgm:t>
    </dgm:pt>
    <dgm:pt modelId="{F31201DB-29EB-486B-BF1C-876ED44BA3D2}">
      <dgm:prSet phldrT="[Текст]"/>
      <dgm:spPr/>
      <dgm:t>
        <a:bodyPr/>
        <a:lstStyle>
          <a:defPPr/>
        </a:lstStyle>
        <a:p>
          <a:r>
            <a:rPr lang="ru-RU" smtClean="0"/>
            <a:t>ХОДЬБА ПО МАССАЖНЫМ ДОРОЖКАМ</a:t>
          </a:r>
          <a:endParaRPr lang="ru-RU"/>
        </a:p>
      </dgm:t>
    </dgm:pt>
    <dgm:pt modelId="{025BF09B-3CB6-4016-9D8C-E7E033316E17}" type="sibTrans" cxnId="{F5650AAD-8520-4B71-AE61-73CBFB694DCA}">
      <dgm:prSet/>
      <dgm:spPr/>
      <dgm:t>
        <a:bodyPr/>
        <a:lstStyle>
          <a:defPPr/>
        </a:lstStyle>
        <a:p>
          <a:endParaRPr lang="ru-RU"/>
        </a:p>
      </dgm:t>
    </dgm:pt>
    <dgm:pt modelId="{CAEA24DF-82DA-46D8-ACD2-7D7F0D45B9CF}" type="parTrans" cxnId="{AAAB1866-F957-4A67-994C-DFD29606FFA2}">
      <dgm:prSet/>
      <dgm:spPr/>
      <dgm:t>
        <a:bodyPr/>
        <a:lstStyle>
          <a:defPPr/>
        </a:lstStyle>
        <a:p>
          <a:endParaRPr lang="ru-RU"/>
        </a:p>
      </dgm:t>
    </dgm:pt>
    <dgm:pt modelId="{260BD03C-5468-480A-9C91-69E583399160}">
      <dgm:prSet phldrT="[Текст]"/>
      <dgm:spPr/>
      <dgm:t>
        <a:bodyPr/>
        <a:lstStyle>
          <a:defPPr/>
        </a:lstStyle>
        <a:p>
          <a:r>
            <a:rPr lang="ru-RU" smtClean="0"/>
            <a:t>ВОДНЫЕ ПРОЦЕДУРЫ</a:t>
          </a:r>
          <a:endParaRPr lang="ru-RU"/>
        </a:p>
      </dgm:t>
    </dgm:pt>
    <dgm:pt modelId="{F38C138C-F7B9-4B14-ACCD-62E36B0E592F}" type="sibTrans" cxnId="{AAAB1866-F957-4A67-994C-DFD29606FFA2}">
      <dgm:prSet/>
      <dgm:spPr/>
      <dgm:t>
        <a:bodyPr/>
        <a:lstStyle>
          <a:defPPr/>
        </a:lstStyle>
        <a:p>
          <a:endParaRPr lang="ru-RU"/>
        </a:p>
      </dgm:t>
    </dgm:pt>
    <dgm:pt modelId="{565CD735-4A70-4C41-9395-14D265F3303B}" type="parTrans" cxnId="{BC910C12-98A3-44EC-9913-78540E6A24D1}">
      <dgm:prSet/>
      <dgm:spPr/>
      <dgm:t>
        <a:bodyPr/>
        <a:lstStyle>
          <a:defPPr/>
        </a:lstStyle>
        <a:p>
          <a:endParaRPr lang="ru-RU"/>
        </a:p>
      </dgm:t>
    </dgm:pt>
    <dgm:pt modelId="{613CF69E-079C-42C3-9F68-9CD5D3147175}">
      <dgm:prSet phldrT="[Текст]"/>
      <dgm:spPr/>
      <dgm:t>
        <a:bodyPr/>
        <a:lstStyle>
          <a:defPPr/>
        </a:lstStyle>
        <a:p>
          <a:r>
            <a:rPr lang="ru-RU" smtClean="0"/>
            <a:t>СУ-ДЖОК ТЕРАПИЯ</a:t>
          </a:r>
          <a:endParaRPr lang="ru-RU"/>
        </a:p>
      </dgm:t>
    </dgm:pt>
    <dgm:pt modelId="{10408986-E19D-468A-A839-BB4FE50B8F3F}" type="sibTrans" cxnId="{BC910C12-98A3-44EC-9913-78540E6A24D1}">
      <dgm:prSet/>
      <dgm:spPr/>
      <dgm:t>
        <a:bodyPr/>
        <a:lstStyle>
          <a:defPPr/>
        </a:lstStyle>
        <a:p>
          <a:endParaRPr lang="ru-RU"/>
        </a:p>
      </dgm:t>
    </dgm:pt>
    <dgm:pt modelId="{B816CC02-E47D-4F9E-B93C-7118B254AD7C}" type="sibTrans" cxnId="{BA773E13-7B4C-4D68-B298-6571D7625D96}">
      <dgm:prSet/>
      <dgm:spPr/>
      <dgm:t>
        <a:bodyPr/>
        <a:lstStyle>
          <a:defPPr/>
        </a:lstStyle>
        <a:p>
          <a:endParaRPr lang="ru-RU"/>
        </a:p>
      </dgm:t>
    </dgm:pt>
    <dgm:pt modelId="{E06A3B8F-237C-4C91-BBD8-2E5E83207DD2}" type="pres">
      <dgm:prSet presAssocID="{E8AFA973-1FE2-4F12-997D-191F5994336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FD86713C-C372-49C7-BD07-93AA9A3B83B4}" type="pres">
      <dgm:prSet presAssocID="{E8AFA973-1FE2-4F12-997D-191F59943364}" presName="matrix" presStyleCnt="0"/>
      <dgm:spPr/>
      <dgm:t>
        <a:bodyPr/>
        <a:lstStyle>
          <a:defPPr/>
        </a:lstStyle>
        <a:p>
          <a:endParaRPr/>
        </a:p>
      </dgm:t>
    </dgm:pt>
    <dgm:pt modelId="{CF71A80D-0238-413F-8BEC-74CD9002886F}" type="pres">
      <dgm:prSet presAssocID="{E8AFA973-1FE2-4F12-997D-191F59943364}" presName="tile1" presStyleLbl="node1" presStyleIdx="0" presStyleCnt="4"/>
      <dgm:spPr/>
      <dgm:t>
        <a:bodyPr/>
        <a:lstStyle>
          <a:defPPr/>
        </a:lstStyle>
        <a:p>
          <a:endParaRPr lang="ru-RU"/>
        </a:p>
      </dgm:t>
    </dgm:pt>
    <dgm:pt modelId="{2A784692-FCAD-48A4-8C21-A9AB35715A40}" type="pres">
      <dgm:prSet presAssocID="{E8AFA973-1FE2-4F12-997D-191F599433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6955E6B6-AE66-405D-B139-B02D5AB9C922}" type="pres">
      <dgm:prSet presAssocID="{E8AFA973-1FE2-4F12-997D-191F59943364}" presName="tile2" presStyleLbl="node1" presStyleIdx="1" presStyleCnt="4"/>
      <dgm:spPr/>
      <dgm:t>
        <a:bodyPr/>
        <a:lstStyle>
          <a:defPPr/>
        </a:lstStyle>
        <a:p>
          <a:endParaRPr lang="ru-RU"/>
        </a:p>
      </dgm:t>
    </dgm:pt>
    <dgm:pt modelId="{73D23C6A-AD9F-40C6-8F26-E5ECCA6107EC}" type="pres">
      <dgm:prSet presAssocID="{E8AFA973-1FE2-4F12-997D-191F599433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5A22EE17-4734-45D1-BC23-AFC37CCC645D}" type="pres">
      <dgm:prSet presAssocID="{E8AFA973-1FE2-4F12-997D-191F59943364}" presName="tile3" presStyleLbl="node1" presStyleIdx="2" presStyleCnt="4"/>
      <dgm:spPr/>
      <dgm:t>
        <a:bodyPr/>
        <a:lstStyle>
          <a:defPPr/>
        </a:lstStyle>
        <a:p>
          <a:endParaRPr lang="ru-RU"/>
        </a:p>
      </dgm:t>
    </dgm:pt>
    <dgm:pt modelId="{285AA8F4-8755-4756-B8F6-A160D4C007D1}" type="pres">
      <dgm:prSet presAssocID="{E8AFA973-1FE2-4F12-997D-191F599433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18C452C0-8F50-4A81-8E19-C6ED5DF5E625}" type="pres">
      <dgm:prSet presAssocID="{E8AFA973-1FE2-4F12-997D-191F59943364}" presName="tile4" presStyleLbl="node1" presStyleIdx="3" presStyleCnt="4"/>
      <dgm:spPr/>
      <dgm:t>
        <a:bodyPr/>
        <a:lstStyle>
          <a:defPPr/>
        </a:lstStyle>
        <a:p>
          <a:endParaRPr lang="ru-RU"/>
        </a:p>
      </dgm:t>
    </dgm:pt>
    <dgm:pt modelId="{58049AAA-120E-4BEF-9377-E2C8FE7AB1F1}" type="pres">
      <dgm:prSet presAssocID="{E8AFA973-1FE2-4F12-997D-191F599433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F85B8513-E23C-49FE-BB89-6F4DA2395E4A}" type="pres">
      <dgm:prSet presAssocID="{E8AFA973-1FE2-4F12-997D-191F59943364}" presName="centerTile" presStyleLbl="fgShp" presStyleIdx="0" presStyleCnt="1" custScaleX="141975" custScaleY="149352">
        <dgm:presLayoutVars>
          <dgm:chMax val="0"/>
          <dgm:chPref val="0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BC910C12-98A3-44EC-9913-78540E6A24D1}" srcId="{171757F0-7D05-4D39-8924-9859940211A8}" destId="{613CF69E-079C-42C3-9F68-9CD5D3147175}" srcOrd="3" destOrd="0" parTransId="{565CD735-4A70-4C41-9395-14D265F3303B}" sibTransId="{10408986-E19D-468A-A839-BB4FE50B8F3F}"/>
    <dgm:cxn modelId="{F5650AAD-8520-4B71-AE61-73CBFB694DCA}" srcId="{171757F0-7D05-4D39-8924-9859940211A8}" destId="{F31201DB-29EB-486B-BF1C-876ED44BA3D2}" srcOrd="1" destOrd="0" parTransId="{B0BADA69-42D8-460D-9866-CAB284A27C16}" sibTransId="{025BF09B-3CB6-4016-9D8C-E7E033316E17}"/>
    <dgm:cxn modelId="{AA0D29B7-9433-4D0D-A636-8E6C2577CC22}" type="presOf" srcId="{171757F0-7D05-4D39-8924-9859940211A8}" destId="{F85B8513-E23C-49FE-BB89-6F4DA2395E4A}" srcOrd="0" destOrd="0" presId="urn:microsoft.com/office/officeart/2005/8/layout/matrix1"/>
    <dgm:cxn modelId="{F142BD0A-5C49-4C65-8687-A0228A52A2CD}" type="presOf" srcId="{E8AFA973-1FE2-4F12-997D-191F59943364}" destId="{E06A3B8F-237C-4C91-BBD8-2E5E83207DD2}" srcOrd="0" destOrd="0" presId="urn:microsoft.com/office/officeart/2005/8/layout/matrix1"/>
    <dgm:cxn modelId="{BED49171-7CA5-4084-86DB-B02D026118A2}" type="presOf" srcId="{260BD03C-5468-480A-9C91-69E583399160}" destId="{5A22EE17-4734-45D1-BC23-AFC37CCC645D}" srcOrd="0" destOrd="0" presId="urn:microsoft.com/office/officeart/2005/8/layout/matrix1"/>
    <dgm:cxn modelId="{BEE4E568-9CE1-4EFF-8C8E-790B135F94C5}" type="presOf" srcId="{260BD03C-5468-480A-9C91-69E583399160}" destId="{285AA8F4-8755-4756-B8F6-A160D4C007D1}" srcOrd="1" destOrd="0" presId="urn:microsoft.com/office/officeart/2005/8/layout/matrix1"/>
    <dgm:cxn modelId="{FC2645A2-0773-4969-BF68-1A50723D50BB}" type="presOf" srcId="{D7F99513-268F-413C-8DAA-3F596B1DBDE7}" destId="{CF71A80D-0238-413F-8BEC-74CD9002886F}" srcOrd="0" destOrd="0" presId="urn:microsoft.com/office/officeart/2005/8/layout/matrix1"/>
    <dgm:cxn modelId="{BA773E13-7B4C-4D68-B298-6571D7625D96}" srcId="{E8AFA973-1FE2-4F12-997D-191F59943364}" destId="{171757F0-7D05-4D39-8924-9859940211A8}" srcOrd="0" destOrd="0" parTransId="{A4BA73C2-945B-49CE-89DF-ADC3CA8A2CED}" sibTransId="{B816CC02-E47D-4F9E-B93C-7118B254AD7C}"/>
    <dgm:cxn modelId="{D276C504-BC4C-40CB-8EF7-936CD906C1E0}" type="presOf" srcId="{D7F99513-268F-413C-8DAA-3F596B1DBDE7}" destId="{2A784692-FCAD-48A4-8C21-A9AB35715A40}" srcOrd="1" destOrd="0" presId="urn:microsoft.com/office/officeart/2005/8/layout/matrix1"/>
    <dgm:cxn modelId="{4EABF383-8F86-4947-A257-8FC6CC147FF1}" type="presOf" srcId="{613CF69E-079C-42C3-9F68-9CD5D3147175}" destId="{58049AAA-120E-4BEF-9377-E2C8FE7AB1F1}" srcOrd="1" destOrd="0" presId="urn:microsoft.com/office/officeart/2005/8/layout/matrix1"/>
    <dgm:cxn modelId="{AAAB1866-F957-4A67-994C-DFD29606FFA2}" srcId="{171757F0-7D05-4D39-8924-9859940211A8}" destId="{260BD03C-5468-480A-9C91-69E583399160}" srcOrd="2" destOrd="0" parTransId="{CAEA24DF-82DA-46D8-ACD2-7D7F0D45B9CF}" sibTransId="{F38C138C-F7B9-4B14-ACCD-62E36B0E592F}"/>
    <dgm:cxn modelId="{DE69052C-DE89-44B5-A652-25DC7BEE408E}" type="presOf" srcId="{613CF69E-079C-42C3-9F68-9CD5D3147175}" destId="{18C452C0-8F50-4A81-8E19-C6ED5DF5E625}" srcOrd="0" destOrd="0" presId="urn:microsoft.com/office/officeart/2005/8/layout/matrix1"/>
    <dgm:cxn modelId="{36999645-031F-4408-8C99-BCDF3D37EC84}" type="presOf" srcId="{F31201DB-29EB-486B-BF1C-876ED44BA3D2}" destId="{6955E6B6-AE66-405D-B139-B02D5AB9C922}" srcOrd="0" destOrd="0" presId="urn:microsoft.com/office/officeart/2005/8/layout/matrix1"/>
    <dgm:cxn modelId="{814EAC79-0093-48DD-8B48-421709504704}" srcId="{171757F0-7D05-4D39-8924-9859940211A8}" destId="{D7F99513-268F-413C-8DAA-3F596B1DBDE7}" srcOrd="0" destOrd="0" parTransId="{D0452C08-285A-4B61-BC06-AAAA01BCC6B8}" sibTransId="{D6B4D42F-6F1D-4A4E-8123-BC99CE0485B4}"/>
    <dgm:cxn modelId="{BFA249CF-9575-44EB-AF0B-9B0AD4E3B055}" type="presOf" srcId="{F31201DB-29EB-486B-BF1C-876ED44BA3D2}" destId="{73D23C6A-AD9F-40C6-8F26-E5ECCA6107EC}" srcOrd="1" destOrd="0" presId="urn:microsoft.com/office/officeart/2005/8/layout/matrix1"/>
    <dgm:cxn modelId="{406F6A85-C446-4457-B64C-D208ABFEB955}" type="presParOf" srcId="{E06A3B8F-237C-4C91-BBD8-2E5E83207DD2}" destId="{FD86713C-C372-49C7-BD07-93AA9A3B83B4}" srcOrd="0" destOrd="0" presId="urn:microsoft.com/office/officeart/2005/8/layout/matrix1"/>
    <dgm:cxn modelId="{ADC260FC-70CA-4620-8CBF-383461B2C0A8}" type="presParOf" srcId="{FD86713C-C372-49C7-BD07-93AA9A3B83B4}" destId="{CF71A80D-0238-413F-8BEC-74CD9002886F}" srcOrd="0" destOrd="0" presId="urn:microsoft.com/office/officeart/2005/8/layout/matrix1"/>
    <dgm:cxn modelId="{67B3C60B-7E33-4E13-8C28-BCF3B5355FBB}" type="presParOf" srcId="{FD86713C-C372-49C7-BD07-93AA9A3B83B4}" destId="{2A784692-FCAD-48A4-8C21-A9AB35715A40}" srcOrd="1" destOrd="0" presId="urn:microsoft.com/office/officeart/2005/8/layout/matrix1"/>
    <dgm:cxn modelId="{361BF372-38A6-4EA1-A321-739E6AF0D206}" type="presParOf" srcId="{FD86713C-C372-49C7-BD07-93AA9A3B83B4}" destId="{6955E6B6-AE66-405D-B139-B02D5AB9C922}" srcOrd="2" destOrd="0" presId="urn:microsoft.com/office/officeart/2005/8/layout/matrix1"/>
    <dgm:cxn modelId="{4C863FCB-DEEF-4AE5-B8C2-C2494AEA3B57}" type="presParOf" srcId="{FD86713C-C372-49C7-BD07-93AA9A3B83B4}" destId="{73D23C6A-AD9F-40C6-8F26-E5ECCA6107EC}" srcOrd="3" destOrd="0" presId="urn:microsoft.com/office/officeart/2005/8/layout/matrix1"/>
    <dgm:cxn modelId="{6A9638D9-908E-42F0-8124-F44D7315A4C0}" type="presParOf" srcId="{FD86713C-C372-49C7-BD07-93AA9A3B83B4}" destId="{5A22EE17-4734-45D1-BC23-AFC37CCC645D}" srcOrd="4" destOrd="0" presId="urn:microsoft.com/office/officeart/2005/8/layout/matrix1"/>
    <dgm:cxn modelId="{9C34ED2B-2FBE-4481-9F47-621BA712E038}" type="presParOf" srcId="{FD86713C-C372-49C7-BD07-93AA9A3B83B4}" destId="{285AA8F4-8755-4756-B8F6-A160D4C007D1}" srcOrd="5" destOrd="0" presId="urn:microsoft.com/office/officeart/2005/8/layout/matrix1"/>
    <dgm:cxn modelId="{6ADE1B28-3942-41E1-ABA4-6A16AE5E8515}" type="presParOf" srcId="{FD86713C-C372-49C7-BD07-93AA9A3B83B4}" destId="{18C452C0-8F50-4A81-8E19-C6ED5DF5E625}" srcOrd="6" destOrd="0" presId="urn:microsoft.com/office/officeart/2005/8/layout/matrix1"/>
    <dgm:cxn modelId="{62DA399E-2840-45AA-9EF0-730F4EDA8B5A}" type="presParOf" srcId="{FD86713C-C372-49C7-BD07-93AA9A3B83B4}" destId="{58049AAA-120E-4BEF-9377-E2C8FE7AB1F1}" srcOrd="7" destOrd="0" presId="urn:microsoft.com/office/officeart/2005/8/layout/matrix1"/>
    <dgm:cxn modelId="{1514D0E2-0828-4C13-A583-C7856074A45F}" type="presParOf" srcId="{E06A3B8F-237C-4C91-BBD8-2E5E83207DD2}" destId="{F85B8513-E23C-49FE-BB89-6F4DA2395E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507203-6196-42F0-AB89-8A4A7A4E50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43D9A835-A5CF-4404-8D7A-1595D2390427}" type="parTrans" cxnId="{46CC1704-6073-4702-A722-0A3330349552}">
      <dgm:prSet/>
      <dgm:spPr/>
      <dgm:t>
        <a:bodyPr/>
        <a:lstStyle>
          <a:defPPr/>
        </a:lstStyle>
        <a:p>
          <a:endParaRPr lang="ru-RU"/>
        </a:p>
      </dgm:t>
    </dgm:pt>
    <dgm:pt modelId="{2C614FEB-22AF-483B-8887-09C1DFF827F5}">
      <dgm:prSet phldrT="[Текст]"/>
      <dgm:spPr/>
      <dgm:t>
        <a:bodyPr/>
        <a:lstStyle>
          <a:defPPr/>
        </a:lstStyle>
        <a:p>
          <a:r>
            <a:rPr lang="ru-RU" smtClean="0"/>
            <a:t>ВЕЧЕР</a:t>
          </a:r>
          <a:endParaRPr lang="ru-RU"/>
        </a:p>
      </dgm:t>
    </dgm:pt>
    <dgm:pt modelId="{E135596E-0B11-4833-A13E-15970545341E}" type="parTrans" cxnId="{EAD67521-9C26-4A6F-AFD3-7414B20BD5C7}">
      <dgm:prSet/>
      <dgm:spPr/>
      <dgm:t>
        <a:bodyPr/>
        <a:lstStyle>
          <a:defPPr/>
        </a:lstStyle>
        <a:p>
          <a:endParaRPr lang="ru-RU"/>
        </a:p>
      </dgm:t>
    </dgm:pt>
    <dgm:pt modelId="{F544D2F2-B7EF-4912-B184-B1170D0A2C38}">
      <dgm:prSet phldrT="[Текст]"/>
      <dgm:spPr/>
      <dgm:t>
        <a:bodyPr/>
        <a:lstStyle>
          <a:defPPr/>
        </a:lstStyle>
        <a:p>
          <a:r>
            <a:rPr lang="ru-RU" smtClean="0"/>
            <a:t>ДЫХАТЕЛЬНАЯ </a:t>
          </a:r>
        </a:p>
        <a:p>
          <a:r>
            <a:rPr lang="ru-RU" smtClean="0"/>
            <a:t>ПАЛЬЧИКОВАЯ ГИМНАСТИКА</a:t>
          </a:r>
          <a:endParaRPr lang="ru-RU"/>
        </a:p>
      </dgm:t>
    </dgm:pt>
    <dgm:pt modelId="{65AC9C70-95AF-4062-B359-3AE26ED56659}" type="sibTrans" cxnId="{EAD67521-9C26-4A6F-AFD3-7414B20BD5C7}">
      <dgm:prSet/>
      <dgm:spPr/>
      <dgm:t>
        <a:bodyPr/>
        <a:lstStyle>
          <a:defPPr/>
        </a:lstStyle>
        <a:p>
          <a:endParaRPr lang="ru-RU"/>
        </a:p>
      </dgm:t>
    </dgm:pt>
    <dgm:pt modelId="{417856FF-A182-4334-B471-256E9070814C}" type="parTrans" cxnId="{4BCDEC53-D6B1-4DDE-AF12-DA23A21359B7}">
      <dgm:prSet/>
      <dgm:spPr/>
      <dgm:t>
        <a:bodyPr/>
        <a:lstStyle>
          <a:defPPr/>
        </a:lstStyle>
        <a:p>
          <a:endParaRPr lang="ru-RU"/>
        </a:p>
      </dgm:t>
    </dgm:pt>
    <dgm:pt modelId="{3A2D3F8F-D51F-422D-A3A7-47C4E5561806}">
      <dgm:prSet/>
      <dgm:spPr/>
      <dgm:t>
        <a:bodyPr/>
        <a:lstStyle>
          <a:defPPr/>
        </a:lstStyle>
        <a:p>
          <a:r>
            <a:rPr lang="ru-RU" smtClean="0"/>
            <a:t>СКАЗКОТЕРПИЯ</a:t>
          </a:r>
        </a:p>
        <a:p>
          <a:r>
            <a:rPr lang="ru-RU" smtClean="0"/>
            <a:t>ПАЛЬЧИКОВЫЙ ТЕАТР</a:t>
          </a:r>
          <a:endParaRPr lang="ru-RU"/>
        </a:p>
      </dgm:t>
    </dgm:pt>
    <dgm:pt modelId="{B0529F0E-EFC1-4D33-8F25-FA79EFFA0B2D}" type="sibTrans" cxnId="{4BCDEC53-D6B1-4DDE-AF12-DA23A21359B7}">
      <dgm:prSet/>
      <dgm:spPr/>
      <dgm:t>
        <a:bodyPr/>
        <a:lstStyle>
          <a:defPPr/>
        </a:lstStyle>
        <a:p>
          <a:endParaRPr lang="ru-RU"/>
        </a:p>
      </dgm:t>
    </dgm:pt>
    <dgm:pt modelId="{8D5AAB04-5ADE-4503-8F90-CECFDDE9F1B3}" type="parTrans" cxnId="{233D63EE-E3BC-49C9-890E-448AF80EE8BC}">
      <dgm:prSet/>
      <dgm:spPr/>
      <dgm:t>
        <a:bodyPr/>
        <a:lstStyle>
          <a:defPPr/>
        </a:lstStyle>
        <a:p>
          <a:endParaRPr lang="ru-RU"/>
        </a:p>
      </dgm:t>
    </dgm:pt>
    <dgm:pt modelId="{6CE5F8AD-C3C1-49C4-A198-18F15753E6BE}">
      <dgm:prSet phldrT="[Текст]"/>
      <dgm:spPr/>
      <dgm:t>
        <a:bodyPr/>
        <a:lstStyle>
          <a:defPPr/>
        </a:lstStyle>
        <a:p>
          <a:r>
            <a:rPr lang="ru-RU" smtClean="0"/>
            <a:t>СУ-ДЖОК </a:t>
          </a:r>
        </a:p>
        <a:p>
          <a:r>
            <a:rPr lang="ru-RU" smtClean="0"/>
            <a:t>ТЕРАПИЯ</a:t>
          </a:r>
          <a:endParaRPr lang="ru-RU"/>
        </a:p>
      </dgm:t>
    </dgm:pt>
    <dgm:pt modelId="{B5D63C56-C72D-4111-B2B7-AD4F9F6FB9E0}" type="sibTrans" cxnId="{233D63EE-E3BC-49C9-890E-448AF80EE8BC}">
      <dgm:prSet/>
      <dgm:spPr/>
      <dgm:t>
        <a:bodyPr/>
        <a:lstStyle>
          <a:defPPr/>
        </a:lstStyle>
        <a:p>
          <a:endParaRPr lang="ru-RU"/>
        </a:p>
      </dgm:t>
    </dgm:pt>
    <dgm:pt modelId="{78907279-013F-4F05-8E48-8DD7CBAB0365}" type="parTrans" cxnId="{642C531D-870C-41E8-91AA-54B2EAE74C66}">
      <dgm:prSet/>
      <dgm:spPr/>
      <dgm:t>
        <a:bodyPr/>
        <a:lstStyle>
          <a:defPPr/>
        </a:lstStyle>
        <a:p>
          <a:endParaRPr lang="ru-RU"/>
        </a:p>
      </dgm:t>
    </dgm:pt>
    <dgm:pt modelId="{F64BB159-5618-4000-A474-C7770868288B}">
      <dgm:prSet phldrT="[Текст]"/>
      <dgm:spPr/>
      <dgm:t>
        <a:bodyPr/>
        <a:lstStyle>
          <a:defPPr/>
        </a:lstStyle>
        <a:p>
          <a:r>
            <a:rPr lang="ru-RU" smtClean="0"/>
            <a:t>ИНДИВИДУАЛЬНАЯ РАБОТА</a:t>
          </a:r>
        </a:p>
        <a:p>
          <a:r>
            <a:rPr lang="ru-RU" smtClean="0"/>
            <a:t>СЮЖЕТНО-РОЛЕВЫЕ ИГРЫ</a:t>
          </a:r>
          <a:endParaRPr lang="ru-RU"/>
        </a:p>
      </dgm:t>
    </dgm:pt>
    <dgm:pt modelId="{A268AA11-4222-48AF-B363-386285C6A2A8}" type="sibTrans" cxnId="{642C531D-870C-41E8-91AA-54B2EAE74C66}">
      <dgm:prSet/>
      <dgm:spPr/>
      <dgm:t>
        <a:bodyPr/>
        <a:lstStyle>
          <a:defPPr/>
        </a:lstStyle>
        <a:p>
          <a:endParaRPr lang="ru-RU"/>
        </a:p>
      </dgm:t>
    </dgm:pt>
    <dgm:pt modelId="{3AD7DEF6-D98A-444F-9CE7-77740F624354}" type="sibTrans" cxnId="{46CC1704-6073-4702-A722-0A3330349552}">
      <dgm:prSet/>
      <dgm:spPr/>
      <dgm:t>
        <a:bodyPr/>
        <a:lstStyle>
          <a:defPPr/>
        </a:lstStyle>
        <a:p>
          <a:endParaRPr lang="ru-RU"/>
        </a:p>
      </dgm:t>
    </dgm:pt>
    <dgm:pt modelId="{12D7E8EB-D58C-4D6A-BA52-819DB4811AAA}" type="pres">
      <dgm:prSet presAssocID="{AC507203-6196-42F0-AB89-8A4A7A4E50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D1822C05-F9FC-4C35-9EEA-56057D911D65}" type="pres">
      <dgm:prSet presAssocID="{AC507203-6196-42F0-AB89-8A4A7A4E5039}" presName="matrix" presStyleCnt="0"/>
      <dgm:spPr/>
      <dgm:t>
        <a:bodyPr/>
        <a:lstStyle>
          <a:defPPr/>
        </a:lstStyle>
        <a:p>
          <a:endParaRPr/>
        </a:p>
      </dgm:t>
    </dgm:pt>
    <dgm:pt modelId="{2771AD56-AAF8-45D5-A0E9-19AE2051218D}" type="pres">
      <dgm:prSet presAssocID="{AC507203-6196-42F0-AB89-8A4A7A4E5039}" presName="tile1" presStyleLbl="node1" presStyleIdx="0" presStyleCnt="4"/>
      <dgm:spPr/>
      <dgm:t>
        <a:bodyPr/>
        <a:lstStyle>
          <a:defPPr/>
        </a:lstStyle>
        <a:p>
          <a:endParaRPr lang="ru-RU"/>
        </a:p>
      </dgm:t>
    </dgm:pt>
    <dgm:pt modelId="{7D21D3DE-DD9F-41A5-AAEA-843527F40D1D}" type="pres">
      <dgm:prSet presAssocID="{AC507203-6196-42F0-AB89-8A4A7A4E50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7612B5CE-C052-4322-BA90-A59A8A000E10}" type="pres">
      <dgm:prSet presAssocID="{AC507203-6196-42F0-AB89-8A4A7A4E5039}" presName="tile2" presStyleLbl="node1" presStyleIdx="1" presStyleCnt="4"/>
      <dgm:spPr/>
      <dgm:t>
        <a:bodyPr/>
        <a:lstStyle>
          <a:defPPr/>
        </a:lstStyle>
        <a:p>
          <a:endParaRPr lang="ru-RU"/>
        </a:p>
      </dgm:t>
    </dgm:pt>
    <dgm:pt modelId="{FD01AE5E-0235-41C7-BBB2-5C9D70EE36B3}" type="pres">
      <dgm:prSet presAssocID="{AC507203-6196-42F0-AB89-8A4A7A4E50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EDFA5E85-5E82-49B1-8C98-434F795EC397}" type="pres">
      <dgm:prSet presAssocID="{AC507203-6196-42F0-AB89-8A4A7A4E5039}" presName="tile3" presStyleLbl="node1" presStyleIdx="2" presStyleCnt="4"/>
      <dgm:spPr/>
      <dgm:t>
        <a:bodyPr/>
        <a:lstStyle>
          <a:defPPr/>
        </a:lstStyle>
        <a:p>
          <a:endParaRPr lang="ru-RU"/>
        </a:p>
      </dgm:t>
    </dgm:pt>
    <dgm:pt modelId="{1C90299A-DAF6-4D95-866D-2AC16B99087F}" type="pres">
      <dgm:prSet presAssocID="{AC507203-6196-42F0-AB89-8A4A7A4E50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F83B9E4C-2F42-4B5D-A353-D8CABA31BCFF}" type="pres">
      <dgm:prSet presAssocID="{AC507203-6196-42F0-AB89-8A4A7A4E5039}" presName="tile4" presStyleLbl="node1" presStyleIdx="3" presStyleCnt="4"/>
      <dgm:spPr/>
      <dgm:t>
        <a:bodyPr/>
        <a:lstStyle>
          <a:defPPr/>
        </a:lstStyle>
        <a:p>
          <a:endParaRPr lang="ru-RU"/>
        </a:p>
      </dgm:t>
    </dgm:pt>
    <dgm:pt modelId="{118E7618-297B-4304-962B-C36217D1FF47}" type="pres">
      <dgm:prSet presAssocID="{AC507203-6196-42F0-AB89-8A4A7A4E50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3543F7D8-279D-4622-899C-3A0F9886D6E4}" type="pres">
      <dgm:prSet presAssocID="{AC507203-6196-42F0-AB89-8A4A7A4E503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875FC312-A983-4104-91D3-CC81AE0C75B3}" type="presOf" srcId="{AC507203-6196-42F0-AB89-8A4A7A4E5039}" destId="{12D7E8EB-D58C-4D6A-BA52-819DB4811AAA}" srcOrd="0" destOrd="0" presId="urn:microsoft.com/office/officeart/2005/8/layout/matrix1"/>
    <dgm:cxn modelId="{4BCDEC53-D6B1-4DDE-AF12-DA23A21359B7}" srcId="{2C614FEB-22AF-483B-8887-09C1DFF827F5}" destId="{3A2D3F8F-D51F-422D-A3A7-47C4E5561806}" srcOrd="1" destOrd="0" parTransId="{417856FF-A182-4334-B471-256E9070814C}" sibTransId="{B0529F0E-EFC1-4D33-8F25-FA79EFFA0B2D}"/>
    <dgm:cxn modelId="{DFC43E60-3699-4855-B543-B1BCEBFB7D07}" type="presOf" srcId="{2C614FEB-22AF-483B-8887-09C1DFF827F5}" destId="{3543F7D8-279D-4622-899C-3A0F9886D6E4}" srcOrd="0" destOrd="0" presId="urn:microsoft.com/office/officeart/2005/8/layout/matrix1"/>
    <dgm:cxn modelId="{233D63EE-E3BC-49C9-890E-448AF80EE8BC}" srcId="{2C614FEB-22AF-483B-8887-09C1DFF827F5}" destId="{6CE5F8AD-C3C1-49C4-A198-18F15753E6BE}" srcOrd="2" destOrd="0" parTransId="{8D5AAB04-5ADE-4503-8F90-CECFDDE9F1B3}" sibTransId="{B5D63C56-C72D-4111-B2B7-AD4F9F6FB9E0}"/>
    <dgm:cxn modelId="{84B572E1-5483-493E-AC7E-3906AFCEBEE4}" type="presOf" srcId="{F64BB159-5618-4000-A474-C7770868288B}" destId="{F83B9E4C-2F42-4B5D-A353-D8CABA31BCFF}" srcOrd="0" destOrd="0" presId="urn:microsoft.com/office/officeart/2005/8/layout/matrix1"/>
    <dgm:cxn modelId="{EE7EB536-843D-4E32-B811-655A0C37886E}" type="presOf" srcId="{F544D2F2-B7EF-4912-B184-B1170D0A2C38}" destId="{7D21D3DE-DD9F-41A5-AAEA-843527F40D1D}" srcOrd="1" destOrd="0" presId="urn:microsoft.com/office/officeart/2005/8/layout/matrix1"/>
    <dgm:cxn modelId="{642C531D-870C-41E8-91AA-54B2EAE74C66}" srcId="{2C614FEB-22AF-483B-8887-09C1DFF827F5}" destId="{F64BB159-5618-4000-A474-C7770868288B}" srcOrd="3" destOrd="0" parTransId="{78907279-013F-4F05-8E48-8DD7CBAB0365}" sibTransId="{A268AA11-4222-48AF-B363-386285C6A2A8}"/>
    <dgm:cxn modelId="{237CABE9-1C01-4575-B4CA-AA5D9D03E35A}" type="presOf" srcId="{3A2D3F8F-D51F-422D-A3A7-47C4E5561806}" destId="{7612B5CE-C052-4322-BA90-A59A8A000E10}" srcOrd="0" destOrd="0" presId="urn:microsoft.com/office/officeart/2005/8/layout/matrix1"/>
    <dgm:cxn modelId="{434C8386-069D-407F-A11F-9D00929F5DE5}" type="presOf" srcId="{6CE5F8AD-C3C1-49C4-A198-18F15753E6BE}" destId="{EDFA5E85-5E82-49B1-8C98-434F795EC397}" srcOrd="0" destOrd="0" presId="urn:microsoft.com/office/officeart/2005/8/layout/matrix1"/>
    <dgm:cxn modelId="{EAD67521-9C26-4A6F-AFD3-7414B20BD5C7}" srcId="{2C614FEB-22AF-483B-8887-09C1DFF827F5}" destId="{F544D2F2-B7EF-4912-B184-B1170D0A2C38}" srcOrd="0" destOrd="0" parTransId="{E135596E-0B11-4833-A13E-15970545341E}" sibTransId="{65AC9C70-95AF-4062-B359-3AE26ED56659}"/>
    <dgm:cxn modelId="{769B91AC-E38D-4924-9299-163862679F5F}" type="presOf" srcId="{F64BB159-5618-4000-A474-C7770868288B}" destId="{118E7618-297B-4304-962B-C36217D1FF47}" srcOrd="1" destOrd="0" presId="urn:microsoft.com/office/officeart/2005/8/layout/matrix1"/>
    <dgm:cxn modelId="{0940A35E-E805-4BA9-B672-D2B9B292EB69}" type="presOf" srcId="{6CE5F8AD-C3C1-49C4-A198-18F15753E6BE}" destId="{1C90299A-DAF6-4D95-866D-2AC16B99087F}" srcOrd="1" destOrd="0" presId="urn:microsoft.com/office/officeart/2005/8/layout/matrix1"/>
    <dgm:cxn modelId="{402FBB5C-647A-420C-95F8-1B951B6A2E48}" type="presOf" srcId="{F544D2F2-B7EF-4912-B184-B1170D0A2C38}" destId="{2771AD56-AAF8-45D5-A0E9-19AE2051218D}" srcOrd="0" destOrd="0" presId="urn:microsoft.com/office/officeart/2005/8/layout/matrix1"/>
    <dgm:cxn modelId="{5F20FD68-9194-42EF-887A-9D34DBE00E4B}" type="presOf" srcId="{3A2D3F8F-D51F-422D-A3A7-47C4E5561806}" destId="{FD01AE5E-0235-41C7-BBB2-5C9D70EE36B3}" srcOrd="1" destOrd="0" presId="urn:microsoft.com/office/officeart/2005/8/layout/matrix1"/>
    <dgm:cxn modelId="{46CC1704-6073-4702-A722-0A3330349552}" srcId="{AC507203-6196-42F0-AB89-8A4A7A4E5039}" destId="{2C614FEB-22AF-483B-8887-09C1DFF827F5}" srcOrd="0" destOrd="0" parTransId="{43D9A835-A5CF-4404-8D7A-1595D2390427}" sibTransId="{3AD7DEF6-D98A-444F-9CE7-77740F624354}"/>
    <dgm:cxn modelId="{BFF26C64-ADC9-4DDA-8259-C75B8C8CAFD0}" type="presParOf" srcId="{12D7E8EB-D58C-4D6A-BA52-819DB4811AAA}" destId="{D1822C05-F9FC-4C35-9EEA-56057D911D65}" srcOrd="0" destOrd="0" presId="urn:microsoft.com/office/officeart/2005/8/layout/matrix1"/>
    <dgm:cxn modelId="{91B50597-25D7-4AC0-9B78-938E3E05F2A7}" type="presParOf" srcId="{D1822C05-F9FC-4C35-9EEA-56057D911D65}" destId="{2771AD56-AAF8-45D5-A0E9-19AE2051218D}" srcOrd="0" destOrd="0" presId="urn:microsoft.com/office/officeart/2005/8/layout/matrix1"/>
    <dgm:cxn modelId="{FB585EEA-142E-4FC4-9808-B0F3B4537465}" type="presParOf" srcId="{D1822C05-F9FC-4C35-9EEA-56057D911D65}" destId="{7D21D3DE-DD9F-41A5-AAEA-843527F40D1D}" srcOrd="1" destOrd="0" presId="urn:microsoft.com/office/officeart/2005/8/layout/matrix1"/>
    <dgm:cxn modelId="{5B0E8B4B-4D75-4892-936D-92B177FFB0E1}" type="presParOf" srcId="{D1822C05-F9FC-4C35-9EEA-56057D911D65}" destId="{7612B5CE-C052-4322-BA90-A59A8A000E10}" srcOrd="2" destOrd="0" presId="urn:microsoft.com/office/officeart/2005/8/layout/matrix1"/>
    <dgm:cxn modelId="{446B652D-EBC7-4876-9E4E-636D657A276B}" type="presParOf" srcId="{D1822C05-F9FC-4C35-9EEA-56057D911D65}" destId="{FD01AE5E-0235-41C7-BBB2-5C9D70EE36B3}" srcOrd="3" destOrd="0" presId="urn:microsoft.com/office/officeart/2005/8/layout/matrix1"/>
    <dgm:cxn modelId="{B1EB10BA-2119-4E7F-865E-7CDE3F75F375}" type="presParOf" srcId="{D1822C05-F9FC-4C35-9EEA-56057D911D65}" destId="{EDFA5E85-5E82-49B1-8C98-434F795EC397}" srcOrd="4" destOrd="0" presId="urn:microsoft.com/office/officeart/2005/8/layout/matrix1"/>
    <dgm:cxn modelId="{EE2EBB80-3D25-4A9E-99F4-463BDDC2E6F5}" type="presParOf" srcId="{D1822C05-F9FC-4C35-9EEA-56057D911D65}" destId="{1C90299A-DAF6-4D95-866D-2AC16B99087F}" srcOrd="5" destOrd="0" presId="urn:microsoft.com/office/officeart/2005/8/layout/matrix1"/>
    <dgm:cxn modelId="{8DD2445E-DD6B-456D-AF03-4A0F4750E6CE}" type="presParOf" srcId="{D1822C05-F9FC-4C35-9EEA-56057D911D65}" destId="{F83B9E4C-2F42-4B5D-A353-D8CABA31BCFF}" srcOrd="6" destOrd="0" presId="urn:microsoft.com/office/officeart/2005/8/layout/matrix1"/>
    <dgm:cxn modelId="{4BAC6BBE-B8A9-40B4-B5CC-A0B37A69A811}" type="presParOf" srcId="{D1822C05-F9FC-4C35-9EEA-56057D911D65}" destId="{118E7618-297B-4304-962B-C36217D1FF47}" srcOrd="7" destOrd="0" presId="urn:microsoft.com/office/officeart/2005/8/layout/matrix1"/>
    <dgm:cxn modelId="{7CCA9BF4-7DB5-4CE0-8032-060845456BC2}" type="presParOf" srcId="{12D7E8EB-D58C-4D6A-BA52-819DB4811AAA}" destId="{3543F7D8-279D-4622-899C-3A0F9886D6E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DA9FD-7EDB-4641-9828-84B86FA9E3B6}" type="doc">
      <dgm:prSet loTypeId="urn:microsoft.com/office/officeart/2005/8/layout/radial2" loCatId="relationship" qsTypeId="urn:microsoft.com/office/officeart/2005/8/quickstyle/3d5" qsCatId="3D" csTypeId="urn:microsoft.com/office/officeart/2005/8/colors/colorful2" csCatId="colorful" phldr="1"/>
      <dgm:spPr/>
      <dgm:t>
        <a:bodyPr/>
        <a:lstStyle>
          <a:defPPr/>
        </a:lstStyle>
        <a:p>
          <a:endParaRPr lang="ru-RU"/>
        </a:p>
      </dgm:t>
    </dgm:pt>
    <dgm:pt modelId="{8123BC35-47D7-493D-A214-22F3BE56DE76}" type="parTrans" cxnId="{336535F3-3E00-4386-A293-9D2C0E41FA79}">
      <dgm:prSet/>
      <dgm:spPr/>
      <dgm:t>
        <a:bodyPr/>
        <a:lstStyle>
          <a:defPPr/>
        </a:lstStyle>
        <a:p>
          <a:endParaRPr lang="ru-RU"/>
        </a:p>
      </dgm:t>
    </dgm:pt>
    <dgm:pt modelId="{C1368548-46DB-4233-BEA9-3A7BCB4A1897}">
      <dgm:prSet phldrT="[Текст]" custT="1"/>
      <dgm:spPr/>
      <dgm:t>
        <a:bodyPr/>
        <a:lstStyle>
          <a:defPPr/>
        </a:lstStyle>
        <a:p>
          <a:r>
            <a:rPr lang="ru-RU" sz="1600" smtClean="0"/>
            <a:t>ЗДОРОВЬЕ ФИЗИЧЕ</a:t>
          </a:r>
        </a:p>
        <a:p>
          <a:r>
            <a:rPr lang="ru-RU" sz="1600" smtClean="0"/>
            <a:t>СКОЕ</a:t>
          </a:r>
          <a:endParaRPr lang="ru-RU" sz="1600"/>
        </a:p>
      </dgm:t>
    </dgm:pt>
    <dgm:pt modelId="{EB80E67C-D8D9-47FA-A2CE-1D1C671F9266}" type="parTrans" cxnId="{2FB06F90-7D55-4ED7-B400-0C843764162F}">
      <dgm:prSet/>
      <dgm:spPr/>
      <dgm:t>
        <a:bodyPr/>
        <a:lstStyle>
          <a:defPPr/>
        </a:lstStyle>
        <a:p>
          <a:endParaRPr lang="ru-RU"/>
        </a:p>
      </dgm:t>
    </dgm:pt>
    <dgm:pt modelId="{8D01E354-511B-45BF-81C9-33E9FB2467C4}">
      <dgm:prSet phldrT="[Текст]" custT="1"/>
      <dgm:spPr/>
      <dgm:t>
        <a:bodyPr/>
        <a:lstStyle>
          <a:defPPr/>
        </a:lstStyle>
        <a:p>
          <a:r>
            <a:rPr lang="ru-RU" sz="1800" smtClean="0"/>
            <a:t>УТРЕННЯЯ ГИМНАСТИКА</a:t>
          </a:r>
          <a:endParaRPr lang="ru-RU" sz="1800"/>
        </a:p>
      </dgm:t>
    </dgm:pt>
    <dgm:pt modelId="{18D5E157-8B83-40BB-A693-93EDB2ACB559}" type="sibTrans" cxnId="{2FB06F90-7D55-4ED7-B400-0C843764162F}">
      <dgm:prSet/>
      <dgm:spPr/>
      <dgm:t>
        <a:bodyPr/>
        <a:lstStyle>
          <a:defPPr/>
        </a:lstStyle>
        <a:p>
          <a:endParaRPr lang="ru-RU"/>
        </a:p>
      </dgm:t>
    </dgm:pt>
    <dgm:pt modelId="{B08428C8-2940-4986-8574-B013C3507A51}" type="parTrans" cxnId="{961EA527-E22A-48BA-95C6-BC1298D2A7A6}">
      <dgm:prSet/>
      <dgm:spPr/>
      <dgm:t>
        <a:bodyPr/>
        <a:lstStyle>
          <a:defPPr/>
        </a:lstStyle>
        <a:p>
          <a:endParaRPr lang="ru-RU"/>
        </a:p>
      </dgm:t>
    </dgm:pt>
    <dgm:pt modelId="{E9DADB1E-7280-4EEB-9710-043545416F98}">
      <dgm:prSet custT="1"/>
      <dgm:spPr/>
      <dgm:t>
        <a:bodyPr/>
        <a:lstStyle>
          <a:defPPr/>
        </a:lstStyle>
        <a:p>
          <a:r>
            <a:rPr lang="ru-RU" sz="1800" smtClean="0"/>
            <a:t>МАССАЖ,САМОМАССАЖ,ТОЧЕЧНЫЙ МАССАЖ</a:t>
          </a:r>
          <a:endParaRPr lang="ru-RU" sz="1800"/>
        </a:p>
      </dgm:t>
    </dgm:pt>
    <dgm:pt modelId="{E4C08970-7531-4CD4-8A79-E3E1395ACDC1}" type="sibTrans" cxnId="{961EA527-E22A-48BA-95C6-BC1298D2A7A6}">
      <dgm:prSet/>
      <dgm:spPr/>
      <dgm:t>
        <a:bodyPr/>
        <a:lstStyle>
          <a:defPPr/>
        </a:lstStyle>
        <a:p>
          <a:endParaRPr lang="ru-RU"/>
        </a:p>
      </dgm:t>
    </dgm:pt>
    <dgm:pt modelId="{8EC4543D-400C-444F-9FAD-2E9EEF686C6C}" type="parTrans" cxnId="{E31532CC-6242-4AD0-B131-96E9250CAA14}">
      <dgm:prSet/>
      <dgm:spPr/>
      <dgm:t>
        <a:bodyPr/>
        <a:lstStyle>
          <a:defPPr/>
        </a:lstStyle>
        <a:p>
          <a:endParaRPr lang="ru-RU"/>
        </a:p>
      </dgm:t>
    </dgm:pt>
    <dgm:pt modelId="{48E5BE85-238D-4050-ABB6-A74CD6C9FD25}">
      <dgm:prSet custT="1"/>
      <dgm:spPr/>
      <dgm:t>
        <a:bodyPr/>
        <a:lstStyle>
          <a:defPPr/>
        </a:lstStyle>
        <a:p>
          <a:r>
            <a:rPr lang="ru-RU" sz="1800" smtClean="0"/>
            <a:t>ДИНАМИЧЕСКИЕ ПАУЗЫ</a:t>
          </a:r>
          <a:endParaRPr lang="ru-RU" sz="1800"/>
        </a:p>
      </dgm:t>
    </dgm:pt>
    <dgm:pt modelId="{C743A5D5-F8AD-4DC5-BA97-77A25830F30A}" type="sibTrans" cxnId="{E31532CC-6242-4AD0-B131-96E9250CAA14}">
      <dgm:prSet/>
      <dgm:spPr/>
      <dgm:t>
        <a:bodyPr/>
        <a:lstStyle>
          <a:defPPr/>
        </a:lstStyle>
        <a:p>
          <a:endParaRPr lang="ru-RU"/>
        </a:p>
      </dgm:t>
    </dgm:pt>
    <dgm:pt modelId="{8CEDFBB7-4F28-4FE3-B3DF-7640210027D7}" type="parTrans" cxnId="{F1479306-CF21-495A-8733-0500E1E2EB7D}">
      <dgm:prSet/>
      <dgm:spPr/>
      <dgm:t>
        <a:bodyPr/>
        <a:lstStyle>
          <a:defPPr/>
        </a:lstStyle>
        <a:p>
          <a:endParaRPr lang="ru-RU"/>
        </a:p>
      </dgm:t>
    </dgm:pt>
    <dgm:pt modelId="{9236F9ED-90A5-473A-89F4-785A3AA14A16}">
      <dgm:prSet phldrT="[Текст]" custT="1"/>
      <dgm:spPr/>
      <dgm:t>
        <a:bodyPr/>
        <a:lstStyle>
          <a:defPPr/>
        </a:lstStyle>
        <a:p>
          <a:r>
            <a:rPr lang="ru-RU" sz="1800" smtClean="0"/>
            <a:t>ВОДНЫЕ  ПРОЦЕДУРЫ</a:t>
          </a:r>
          <a:endParaRPr lang="ru-RU" sz="1800"/>
        </a:p>
      </dgm:t>
    </dgm:pt>
    <dgm:pt modelId="{0E2F7713-9F38-40E6-9711-3A1F4FE70AED}" type="sibTrans" cxnId="{F1479306-CF21-495A-8733-0500E1E2EB7D}">
      <dgm:prSet/>
      <dgm:spPr/>
      <dgm:t>
        <a:bodyPr/>
        <a:lstStyle>
          <a:defPPr/>
        </a:lstStyle>
        <a:p>
          <a:endParaRPr lang="ru-RU"/>
        </a:p>
      </dgm:t>
    </dgm:pt>
    <dgm:pt modelId="{10F23C85-67DD-42BE-BEE8-D7419A5A7D15}" type="parTrans" cxnId="{54580F17-5F4A-46CA-A233-EEECF1EA7634}">
      <dgm:prSet/>
      <dgm:spPr/>
      <dgm:t>
        <a:bodyPr/>
        <a:lstStyle>
          <a:defPPr/>
        </a:lstStyle>
        <a:p>
          <a:endParaRPr lang="ru-RU"/>
        </a:p>
      </dgm:t>
    </dgm:pt>
    <dgm:pt modelId="{DE1C49EB-C728-4A4F-93F8-F8BF63F17DA7}">
      <dgm:prSet phldrT="[Текст]" custT="1"/>
      <dgm:spPr/>
      <dgm:t>
        <a:bodyPr/>
        <a:lstStyle>
          <a:defPPr/>
        </a:lstStyle>
        <a:p>
          <a:r>
            <a:rPr lang="ru-RU" sz="1800" smtClean="0"/>
            <a:t>ВОЗДУШНЫЕ ВАННЫ</a:t>
          </a:r>
          <a:endParaRPr lang="ru-RU" sz="1800"/>
        </a:p>
      </dgm:t>
    </dgm:pt>
    <dgm:pt modelId="{28476930-88B4-4EDA-B4E7-E90B0805541C}" type="sibTrans" cxnId="{54580F17-5F4A-46CA-A233-EEECF1EA7634}">
      <dgm:prSet/>
      <dgm:spPr/>
      <dgm:t>
        <a:bodyPr/>
        <a:lstStyle>
          <a:defPPr/>
        </a:lstStyle>
        <a:p>
          <a:endParaRPr lang="ru-RU"/>
        </a:p>
      </dgm:t>
    </dgm:pt>
    <dgm:pt modelId="{5874D9CE-2572-41F1-A6E4-DB27CC6B4824}" type="parTrans" cxnId="{A6D4CC24-B5E9-4556-9CFF-6962327593A3}">
      <dgm:prSet/>
      <dgm:spPr/>
      <dgm:t>
        <a:bodyPr/>
        <a:lstStyle>
          <a:defPPr/>
        </a:lstStyle>
        <a:p>
          <a:endParaRPr lang="ru-RU"/>
        </a:p>
      </dgm:t>
    </dgm:pt>
    <dgm:pt modelId="{E63357B3-E2C1-4943-B7F8-FF0BE7B59D89}">
      <dgm:prSet phldrT="[Текст]" custT="1"/>
      <dgm:spPr/>
      <dgm:t>
        <a:bodyPr/>
        <a:lstStyle>
          <a:defPPr/>
        </a:lstStyle>
        <a:p>
          <a:r>
            <a:rPr lang="ru-RU" sz="1800" smtClean="0"/>
            <a:t>ДНИ «ЗДОРОВЬЯ»</a:t>
          </a:r>
          <a:endParaRPr lang="ru-RU" sz="1800"/>
        </a:p>
      </dgm:t>
    </dgm:pt>
    <dgm:pt modelId="{52A42342-0997-46CB-93C0-6341B2AED0E5}" type="sibTrans" cxnId="{A6D4CC24-B5E9-4556-9CFF-6962327593A3}">
      <dgm:prSet/>
      <dgm:spPr/>
      <dgm:t>
        <a:bodyPr/>
        <a:lstStyle>
          <a:defPPr/>
        </a:lstStyle>
        <a:p>
          <a:endParaRPr lang="ru-RU"/>
        </a:p>
      </dgm:t>
    </dgm:pt>
    <dgm:pt modelId="{A0A92D6D-828B-43DF-BD6F-31A74E874BA1}" type="sibTrans" cxnId="{336535F3-3E00-4386-A293-9D2C0E41FA79}">
      <dgm:prSet/>
      <dgm:spPr/>
      <dgm:t>
        <a:bodyPr/>
        <a:lstStyle>
          <a:defPPr/>
        </a:lstStyle>
        <a:p>
          <a:endParaRPr lang="ru-RU"/>
        </a:p>
      </dgm:t>
    </dgm:pt>
    <dgm:pt modelId="{ED12D5D2-BD7A-44BC-A9F4-1DB7C914AB91}" type="parTrans" cxnId="{49AA7E78-F14F-4FD2-87DD-1BC1DD16307F}">
      <dgm:prSet/>
      <dgm:spPr/>
      <dgm:t>
        <a:bodyPr/>
        <a:lstStyle>
          <a:defPPr/>
        </a:lstStyle>
        <a:p>
          <a:endParaRPr lang="ru-RU"/>
        </a:p>
      </dgm:t>
    </dgm:pt>
    <dgm:pt modelId="{0F191151-9E87-41F5-B072-5F16E4EB0358}">
      <dgm:prSet phldrT="[Текст]" custT="1"/>
      <dgm:spPr/>
      <dgm:t>
        <a:bodyPr/>
        <a:lstStyle>
          <a:defPPr/>
        </a:lstStyle>
        <a:p>
          <a:r>
            <a:rPr lang="ru-RU" sz="1600" smtClean="0"/>
            <a:t>ЗДОРОВЬЕ </a:t>
          </a:r>
        </a:p>
        <a:p>
          <a:r>
            <a:rPr lang="ru-RU" sz="1600" smtClean="0"/>
            <a:t>ПСИХОЛО</a:t>
          </a:r>
        </a:p>
        <a:p>
          <a:r>
            <a:rPr lang="ru-RU" sz="1600" smtClean="0"/>
            <a:t>ГИЧЕСКОЕ</a:t>
          </a:r>
          <a:endParaRPr lang="ru-RU" sz="1600"/>
        </a:p>
      </dgm:t>
    </dgm:pt>
    <dgm:pt modelId="{47EA2BCB-6891-4FB5-9EAE-F752DF6B7F7C}" type="parTrans" cxnId="{BA27CA84-669E-427F-B305-46982054A476}">
      <dgm:prSet/>
      <dgm:spPr/>
      <dgm:t>
        <a:bodyPr/>
        <a:lstStyle>
          <a:defPPr/>
        </a:lstStyle>
        <a:p>
          <a:endParaRPr lang="ru-RU"/>
        </a:p>
      </dgm:t>
    </dgm:pt>
    <dgm:pt modelId="{6AF57376-FF41-4B7B-9C93-4B832013E249}">
      <dgm:prSet phldrT="[Текст]"/>
      <dgm:spPr/>
      <dgm:t>
        <a:bodyPr/>
        <a:lstStyle>
          <a:defPPr/>
        </a:lstStyle>
        <a:p>
          <a:r>
            <a:rPr lang="ru-RU" smtClean="0"/>
            <a:t>РЕЛАКСАЦИЯ</a:t>
          </a:r>
          <a:endParaRPr lang="ru-RU"/>
        </a:p>
      </dgm:t>
    </dgm:pt>
    <dgm:pt modelId="{B56AB015-55F1-46D5-BDD8-53B8483125A5}" type="sibTrans" cxnId="{BA27CA84-669E-427F-B305-46982054A476}">
      <dgm:prSet/>
      <dgm:spPr/>
      <dgm:t>
        <a:bodyPr/>
        <a:lstStyle>
          <a:defPPr/>
        </a:lstStyle>
        <a:p>
          <a:endParaRPr lang="ru-RU"/>
        </a:p>
      </dgm:t>
    </dgm:pt>
    <dgm:pt modelId="{EDDA475D-B1C9-40A3-92AC-595EB6A3501D}" type="parTrans" cxnId="{137E4B91-5532-429B-81BD-F140341BD452}">
      <dgm:prSet/>
      <dgm:spPr/>
      <dgm:t>
        <a:bodyPr/>
        <a:lstStyle>
          <a:defPPr/>
        </a:lstStyle>
        <a:p>
          <a:endParaRPr lang="ru-RU"/>
        </a:p>
      </dgm:t>
    </dgm:pt>
    <dgm:pt modelId="{1628DA2C-35B8-4274-B086-2B788EDB2FC4}">
      <dgm:prSet phldrT="[Текст]"/>
      <dgm:spPr/>
      <dgm:t>
        <a:bodyPr/>
        <a:lstStyle>
          <a:defPPr/>
        </a:lstStyle>
        <a:p>
          <a:r>
            <a:rPr lang="ru-RU" smtClean="0"/>
            <a:t>СКАЗКОТЕРАПИЯ</a:t>
          </a:r>
          <a:endParaRPr lang="ru-RU"/>
        </a:p>
      </dgm:t>
    </dgm:pt>
    <dgm:pt modelId="{D97A5DD0-FD8B-45C7-B69F-9E109244D79D}" type="sibTrans" cxnId="{137E4B91-5532-429B-81BD-F140341BD452}">
      <dgm:prSet/>
      <dgm:spPr/>
      <dgm:t>
        <a:bodyPr/>
        <a:lstStyle>
          <a:defPPr/>
        </a:lstStyle>
        <a:p>
          <a:endParaRPr lang="ru-RU"/>
        </a:p>
      </dgm:t>
    </dgm:pt>
    <dgm:pt modelId="{E003B3C5-C76E-4265-A31F-E7B6A3D85009}" type="parTrans" cxnId="{DE95F2BF-F97B-463D-81E4-BFB4DFAB0C17}">
      <dgm:prSet/>
      <dgm:spPr/>
      <dgm:t>
        <a:bodyPr/>
        <a:lstStyle>
          <a:defPPr/>
        </a:lstStyle>
        <a:p>
          <a:endParaRPr/>
        </a:p>
      </dgm:t>
    </dgm:pt>
    <dgm:pt modelId="{E6517744-EE5C-458F-893E-DE884BE770F3}">
      <dgm:prSet phldrT="[Текст]"/>
      <dgm:spPr/>
      <dgm:t>
        <a:bodyPr/>
        <a:lstStyle>
          <a:defPPr/>
        </a:lstStyle>
        <a:p>
          <a:r>
            <a:rPr lang="ru-RU" smtClean="0"/>
            <a:t>ПСИХОГИМНАСТИКА</a:t>
          </a:r>
          <a:endParaRPr lang="ru-RU"/>
        </a:p>
      </dgm:t>
    </dgm:pt>
    <dgm:pt modelId="{E031F07D-B937-4BE3-800B-3CF7EF4DCC03}" type="sibTrans" cxnId="{DE95F2BF-F97B-463D-81E4-BFB4DFAB0C17}">
      <dgm:prSet/>
      <dgm:spPr/>
      <dgm:t>
        <a:bodyPr/>
        <a:lstStyle>
          <a:defPPr/>
        </a:lstStyle>
        <a:p>
          <a:endParaRPr/>
        </a:p>
      </dgm:t>
    </dgm:pt>
    <dgm:pt modelId="{FBA6578E-A407-4459-A593-729B9F242E73}" type="sibTrans" cxnId="{49AA7E78-F14F-4FD2-87DD-1BC1DD16307F}">
      <dgm:prSet/>
      <dgm:spPr/>
      <dgm:t>
        <a:bodyPr/>
        <a:lstStyle>
          <a:defPPr/>
        </a:lstStyle>
        <a:p>
          <a:endParaRPr lang="ru-RU"/>
        </a:p>
      </dgm:t>
    </dgm:pt>
    <dgm:pt modelId="{C5F8CBC0-B07E-4AA7-8FD1-D367156F3969}" type="parTrans" cxnId="{DDF6261A-3235-4505-B946-F0975D4C57C1}">
      <dgm:prSet/>
      <dgm:spPr/>
      <dgm:t>
        <a:bodyPr/>
        <a:lstStyle>
          <a:defPPr/>
        </a:lstStyle>
        <a:p>
          <a:endParaRPr lang="ru-RU"/>
        </a:p>
      </dgm:t>
    </dgm:pt>
    <dgm:pt modelId="{3159B317-F3CD-485B-A1B5-8F60DDA7C63C}">
      <dgm:prSet phldrT="[Текст]" custT="1"/>
      <dgm:spPr/>
      <dgm:t>
        <a:bodyPr/>
        <a:lstStyle>
          <a:defPPr/>
        </a:lstStyle>
        <a:p>
          <a:r>
            <a:rPr lang="ru-RU" sz="1600" smtClean="0"/>
            <a:t>ЗДОРОВЬЕ СОЦИА</a:t>
          </a:r>
        </a:p>
        <a:p>
          <a:r>
            <a:rPr lang="ru-RU" sz="1600" smtClean="0"/>
            <a:t>ЛЬНОЕ</a:t>
          </a:r>
          <a:endParaRPr lang="ru-RU" sz="1600"/>
        </a:p>
      </dgm:t>
    </dgm:pt>
    <dgm:pt modelId="{25208737-6CE7-4C36-8EB7-873C66F69E8F}" type="parTrans" cxnId="{6A69D145-A13B-448C-81F0-6866972AF582}">
      <dgm:prSet/>
      <dgm:spPr/>
      <dgm:t>
        <a:bodyPr/>
        <a:lstStyle>
          <a:defPPr/>
        </a:lstStyle>
        <a:p>
          <a:endParaRPr lang="ru-RU"/>
        </a:p>
      </dgm:t>
    </dgm:pt>
    <dgm:pt modelId="{CA549953-230F-48DB-ABBA-C2BDEA5031C9}">
      <dgm:prSet phldrT="[Текст]" custT="1"/>
      <dgm:spPr/>
      <dgm:t>
        <a:bodyPr/>
        <a:lstStyle>
          <a:defPPr/>
        </a:lstStyle>
        <a:p>
          <a:r>
            <a:rPr lang="ru-RU" sz="2000" smtClean="0"/>
            <a:t>ПРАЗДНИКИ И РАЗВЛЕЧЕНИЯ</a:t>
          </a:r>
          <a:endParaRPr lang="ru-RU" sz="2000"/>
        </a:p>
      </dgm:t>
    </dgm:pt>
    <dgm:pt modelId="{D98D540D-18FA-4C84-BCC4-1BC86C274E8F}" type="sibTrans" cxnId="{6A69D145-A13B-448C-81F0-6866972AF582}">
      <dgm:prSet/>
      <dgm:spPr/>
      <dgm:t>
        <a:bodyPr/>
        <a:lstStyle>
          <a:defPPr/>
        </a:lstStyle>
        <a:p>
          <a:endParaRPr lang="ru-RU"/>
        </a:p>
      </dgm:t>
    </dgm:pt>
    <dgm:pt modelId="{E2F430A4-AC38-4DF5-8C8C-C17815B6D7E1}" type="parTrans" cxnId="{96576EEE-B8DD-44EC-A079-FB41F4087D4B}">
      <dgm:prSet/>
      <dgm:spPr/>
      <dgm:t>
        <a:bodyPr/>
        <a:lstStyle>
          <a:defPPr/>
        </a:lstStyle>
        <a:p>
          <a:endParaRPr lang="ru-RU"/>
        </a:p>
      </dgm:t>
    </dgm:pt>
    <dgm:pt modelId="{D00E987E-C7E2-4771-9806-14C6939FB532}">
      <dgm:prSet phldrT="[Текст]" custT="1"/>
      <dgm:spPr/>
      <dgm:t>
        <a:bodyPr/>
        <a:lstStyle>
          <a:defPPr/>
        </a:lstStyle>
        <a:p>
          <a:r>
            <a:rPr lang="ru-RU" sz="2000" smtClean="0"/>
            <a:t>КЛУБ СЕМЕЙНОЙ АКРОБАТИКИ</a:t>
          </a:r>
          <a:endParaRPr lang="ru-RU" sz="2000"/>
        </a:p>
      </dgm:t>
    </dgm:pt>
    <dgm:pt modelId="{1B50E740-E59C-4B5D-940F-268E5EB90B52}" type="sibTrans" cxnId="{96576EEE-B8DD-44EC-A079-FB41F4087D4B}">
      <dgm:prSet/>
      <dgm:spPr/>
      <dgm:t>
        <a:bodyPr/>
        <a:lstStyle>
          <a:defPPr/>
        </a:lstStyle>
        <a:p>
          <a:endParaRPr lang="ru-RU"/>
        </a:p>
      </dgm:t>
    </dgm:pt>
    <dgm:pt modelId="{7934F4C7-2006-4234-A994-F58C6FCF9E8D}" type="parTrans" cxnId="{533288F9-5D7D-4C26-8FF4-DE2F6FA94B3D}">
      <dgm:prSet/>
      <dgm:spPr/>
      <dgm:t>
        <a:bodyPr/>
        <a:lstStyle>
          <a:defPPr/>
        </a:lstStyle>
        <a:p>
          <a:endParaRPr lang="ru-RU"/>
        </a:p>
      </dgm:t>
    </dgm:pt>
    <dgm:pt modelId="{D46541E3-93D3-4B6C-9ED1-E276CD86C345}">
      <dgm:prSet phldrT="[Текст]" custT="1"/>
      <dgm:spPr/>
      <dgm:t>
        <a:bodyPr/>
        <a:lstStyle>
          <a:defPPr/>
        </a:lstStyle>
        <a:p>
          <a:r>
            <a:rPr lang="ru-RU" sz="2000" smtClean="0"/>
            <a:t>РАБОТА С РОДИТЕЛЯМИ </a:t>
          </a:r>
          <a:endParaRPr lang="ru-RU" sz="2000"/>
        </a:p>
      </dgm:t>
    </dgm:pt>
    <dgm:pt modelId="{A26A0620-6917-4E12-A730-1D2B2F672C16}" type="sibTrans" cxnId="{533288F9-5D7D-4C26-8FF4-DE2F6FA94B3D}">
      <dgm:prSet/>
      <dgm:spPr/>
      <dgm:t>
        <a:bodyPr/>
        <a:lstStyle>
          <a:defPPr/>
        </a:lstStyle>
        <a:p>
          <a:endParaRPr lang="ru-RU"/>
        </a:p>
      </dgm:t>
    </dgm:pt>
    <dgm:pt modelId="{72268426-DF2D-40EA-84F8-46AB17F3422D}" type="parTrans" cxnId="{41615FE0-F003-4EDE-95CA-05A0F6253E04}">
      <dgm:prSet/>
      <dgm:spPr/>
      <dgm:t>
        <a:bodyPr/>
        <a:lstStyle>
          <a:defPPr/>
        </a:lstStyle>
        <a:p>
          <a:endParaRPr lang="ru-RU"/>
        </a:p>
      </dgm:t>
    </dgm:pt>
    <dgm:pt modelId="{C944B548-8767-408B-AD35-F44CC57BCCD7}">
      <dgm:prSet phldrT="[Текст]" custT="1"/>
      <dgm:spPr/>
      <dgm:t>
        <a:bodyPr/>
        <a:lstStyle>
          <a:defPPr/>
        </a:lstStyle>
        <a:p>
          <a:endParaRPr lang="ru-RU" sz="2000"/>
        </a:p>
      </dgm:t>
    </dgm:pt>
    <dgm:pt modelId="{9B9E86E7-5F90-4AE5-A96B-4FADAEB24DD9}" type="sibTrans" cxnId="{41615FE0-F003-4EDE-95CA-05A0F6253E04}">
      <dgm:prSet/>
      <dgm:spPr/>
      <dgm:t>
        <a:bodyPr/>
        <a:lstStyle>
          <a:defPPr/>
        </a:lstStyle>
        <a:p>
          <a:endParaRPr lang="ru-RU"/>
        </a:p>
      </dgm:t>
    </dgm:pt>
    <dgm:pt modelId="{9CBB499B-0839-4033-85CA-83481EA446E0}" type="sibTrans" cxnId="{DDF6261A-3235-4505-B946-F0975D4C57C1}">
      <dgm:prSet/>
      <dgm:spPr/>
      <dgm:t>
        <a:bodyPr/>
        <a:lstStyle>
          <a:defPPr/>
        </a:lstStyle>
        <a:p>
          <a:endParaRPr lang="ru-RU"/>
        </a:p>
      </dgm:t>
    </dgm:pt>
    <dgm:pt modelId="{A2D4B259-3039-4CFD-A23B-0712FBAF7DB7}" type="pres">
      <dgm:prSet presAssocID="{858DA9FD-7EDB-4641-9828-84B86FA9E3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D5D8D7A1-49D6-4948-9543-0A5E4EBB7138}" type="pres">
      <dgm:prSet presAssocID="{858DA9FD-7EDB-4641-9828-84B86FA9E3B6}" presName="cycle" presStyleCnt="0"/>
      <dgm:spPr/>
      <dgm:t>
        <a:bodyPr/>
        <a:lstStyle>
          <a:defPPr/>
        </a:lstStyle>
        <a:p>
          <a:endParaRPr lang="ru-RU"/>
        </a:p>
      </dgm:t>
    </dgm:pt>
    <dgm:pt modelId="{B1313F78-C940-430C-99A6-4F36FB9CEA86}" type="pres">
      <dgm:prSet presAssocID="{858DA9FD-7EDB-4641-9828-84B86FA9E3B6}" presName="centerShape" presStyleCnt="0"/>
      <dgm:spPr/>
      <dgm:t>
        <a:bodyPr/>
        <a:lstStyle>
          <a:defPPr/>
        </a:lstStyle>
        <a:p>
          <a:endParaRPr lang="ru-RU"/>
        </a:p>
      </dgm:t>
    </dgm:pt>
    <dgm:pt modelId="{CEBFA2D7-A65E-41E9-9D9B-166433355DDB}" type="pres">
      <dgm:prSet presAssocID="{858DA9FD-7EDB-4641-9828-84B86FA9E3B6}" presName="connSite" presStyleLbl="node1" presStyleIdx="0" presStyleCnt="4"/>
      <dgm:spPr/>
      <dgm:t>
        <a:bodyPr/>
        <a:lstStyle>
          <a:defPPr/>
        </a:lstStyle>
        <a:p>
          <a:endParaRPr lang="ru-RU"/>
        </a:p>
      </dgm:t>
    </dgm:pt>
    <dgm:pt modelId="{D2E4A8D5-FE2A-46ED-A317-DAD5F715D9A8}" type="pres">
      <dgm:prSet presAssocID="{858DA9FD-7EDB-4641-9828-84B86FA9E3B6}" presName="visible" presStyleLbl="node1" presStyleIdx="0" presStyleCnt="4" custScaleX="113567" custScaleY="12439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>
          <a:defPPr/>
        </a:lstStyle>
        <a:p>
          <a:endParaRPr lang="ru-RU"/>
        </a:p>
      </dgm:t>
    </dgm:pt>
    <dgm:pt modelId="{9F275AA8-1783-47F7-A3CC-995EC65BAFC6}" type="pres">
      <dgm:prSet presAssocID="{8123BC35-47D7-493D-A214-22F3BE56DE76}" presName="Name25" presStyleLbl="parChTrans1D1" presStyleIdx="0" presStyleCnt="3"/>
      <dgm:spPr/>
      <dgm:t>
        <a:bodyPr/>
        <a:lstStyle>
          <a:defPPr/>
        </a:lstStyle>
        <a:p>
          <a:endParaRPr lang="ru-RU"/>
        </a:p>
      </dgm:t>
    </dgm:pt>
    <dgm:pt modelId="{A64A9114-162E-4DEC-B492-9A149BD8DF7F}" type="pres">
      <dgm:prSet presAssocID="{C1368548-46DB-4233-BEA9-3A7BCB4A1897}" presName="node" presStyleCnt="0"/>
      <dgm:spPr/>
      <dgm:t>
        <a:bodyPr/>
        <a:lstStyle>
          <a:defPPr/>
        </a:lstStyle>
        <a:p>
          <a:endParaRPr lang="ru-RU"/>
        </a:p>
      </dgm:t>
    </dgm:pt>
    <dgm:pt modelId="{32148881-E013-4E90-9D38-240A9C6E886A}" type="pres">
      <dgm:prSet presAssocID="{C1368548-46DB-4233-BEA9-3A7BCB4A1897}" presName="parentNode" presStyleLbl="node1" presStyleIdx="1" presStyleCnt="4" custScaleX="112835" custScaleY="93222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DB994018-9521-441F-9830-36CD18AC4CA6}" type="pres">
      <dgm:prSet presAssocID="{C1368548-46DB-4233-BEA9-3A7BCB4A1897}" presName="childNode" presStyleLbl="revTx" presStyleIdx="0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0F10EFE5-81C1-4C83-AE3D-80AA85F4B438}" type="pres">
      <dgm:prSet presAssocID="{ED12D5D2-BD7A-44BC-A9F4-1DB7C914AB91}" presName="Name25" presStyleLbl="parChTrans1D1" presStyleIdx="1" presStyleCnt="3"/>
      <dgm:spPr/>
      <dgm:t>
        <a:bodyPr/>
        <a:lstStyle>
          <a:defPPr/>
        </a:lstStyle>
        <a:p>
          <a:endParaRPr lang="ru-RU"/>
        </a:p>
      </dgm:t>
    </dgm:pt>
    <dgm:pt modelId="{4171AE59-8028-4B88-BE83-71889263C8A8}" type="pres">
      <dgm:prSet presAssocID="{0F191151-9E87-41F5-B072-5F16E4EB0358}" presName="node" presStyleCnt="0"/>
      <dgm:spPr/>
      <dgm:t>
        <a:bodyPr/>
        <a:lstStyle>
          <a:defPPr/>
        </a:lstStyle>
        <a:p>
          <a:endParaRPr lang="ru-RU"/>
        </a:p>
      </dgm:t>
    </dgm:pt>
    <dgm:pt modelId="{6EBBFE2F-1A0E-49E7-BB73-FFD3CDA399CB}" type="pres">
      <dgm:prSet presAssocID="{0F191151-9E87-41F5-B072-5F16E4EB035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1E7F80B0-176E-4BA0-8736-095F9FCD393E}" type="pres">
      <dgm:prSet presAssocID="{0F191151-9E87-41F5-B072-5F16E4EB0358}" presName="childNode" presStyleLbl="revTx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B6E74651-A577-4CC5-BB72-BAA41C89CA2E}" type="pres">
      <dgm:prSet presAssocID="{C5F8CBC0-B07E-4AA7-8FD1-D367156F3969}" presName="Name25" presStyleLbl="parChTrans1D1" presStyleIdx="2" presStyleCnt="3"/>
      <dgm:spPr/>
      <dgm:t>
        <a:bodyPr/>
        <a:lstStyle>
          <a:defPPr/>
        </a:lstStyle>
        <a:p>
          <a:endParaRPr lang="ru-RU"/>
        </a:p>
      </dgm:t>
    </dgm:pt>
    <dgm:pt modelId="{DE86B885-D952-47E6-B114-DE2697153091}" type="pres">
      <dgm:prSet presAssocID="{3159B317-F3CD-485B-A1B5-8F60DDA7C63C}" presName="node" presStyleCnt="0"/>
      <dgm:spPr/>
      <dgm:t>
        <a:bodyPr/>
        <a:lstStyle>
          <a:defPPr/>
        </a:lstStyle>
        <a:p>
          <a:endParaRPr lang="ru-RU"/>
        </a:p>
      </dgm:t>
    </dgm:pt>
    <dgm:pt modelId="{043A1BF8-EE9A-480D-BC4C-66856F3D9459}" type="pres">
      <dgm:prSet presAssocID="{3159B317-F3CD-485B-A1B5-8F60DDA7C63C}" presName="parentNode" presStyleLbl="node1" presStyleIdx="3" presStyleCnt="4" custScaleX="102732" custLinFactNeighborX="-8213" custLinFactNeighborY="-9921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66B581EC-038F-46DD-92B3-60BE17574085}" type="pres">
      <dgm:prSet presAssocID="{3159B317-F3CD-485B-A1B5-8F60DDA7C63C}" presName="childNode" presStyleLbl="revTx" presStyleIdx="2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BAD17404-1BFD-4ED2-BE6D-54B2C38481BA}" type="presOf" srcId="{C1368548-46DB-4233-BEA9-3A7BCB4A1897}" destId="{32148881-E013-4E90-9D38-240A9C6E886A}" srcOrd="0" destOrd="0" presId="urn:microsoft.com/office/officeart/2005/8/layout/radial2"/>
    <dgm:cxn modelId="{5D4A7072-C752-44CF-834F-9EDAE11AC1AC}" type="presOf" srcId="{8123BC35-47D7-493D-A214-22F3BE56DE76}" destId="{9F275AA8-1783-47F7-A3CC-995EC65BAFC6}" srcOrd="0" destOrd="0" presId="urn:microsoft.com/office/officeart/2005/8/layout/radial2"/>
    <dgm:cxn modelId="{8B2AC9C0-3930-43D1-983A-0D252FA40816}" type="presOf" srcId="{CA549953-230F-48DB-ABBA-C2BDEA5031C9}" destId="{66B581EC-038F-46DD-92B3-60BE17574085}" srcOrd="0" destOrd="0" presId="urn:microsoft.com/office/officeart/2005/8/layout/radial2"/>
    <dgm:cxn modelId="{7D745A77-D5E8-4783-9FD8-27E9F47FD57D}" type="presOf" srcId="{9236F9ED-90A5-473A-89F4-785A3AA14A16}" destId="{DB994018-9521-441F-9830-36CD18AC4CA6}" srcOrd="0" destOrd="3" presId="urn:microsoft.com/office/officeart/2005/8/layout/radial2"/>
    <dgm:cxn modelId="{DA1A030E-1223-44B6-980C-022C9B4EEC3D}" type="presOf" srcId="{1628DA2C-35B8-4274-B086-2B788EDB2FC4}" destId="{1E7F80B0-176E-4BA0-8736-095F9FCD393E}" srcOrd="0" destOrd="1" presId="urn:microsoft.com/office/officeart/2005/8/layout/radial2"/>
    <dgm:cxn modelId="{54580F17-5F4A-46CA-A233-EEECF1EA7634}" srcId="{C1368548-46DB-4233-BEA9-3A7BCB4A1897}" destId="{DE1C49EB-C728-4A4F-93F8-F8BF63F17DA7}" srcOrd="4" destOrd="0" parTransId="{10F23C85-67DD-42BE-BEE8-D7419A5A7D15}" sibTransId="{28476930-88B4-4EDA-B4E7-E90B0805541C}"/>
    <dgm:cxn modelId="{DE95F2BF-F97B-463D-81E4-BFB4DFAB0C17}" srcId="{0F191151-9E87-41F5-B072-5F16E4EB0358}" destId="{E6517744-EE5C-458F-893E-DE884BE770F3}" srcOrd="2" destOrd="0" parTransId="{E003B3C5-C76E-4265-A31F-E7B6A3D85009}" sibTransId="{E031F07D-B937-4BE3-800B-3CF7EF4DCC03}"/>
    <dgm:cxn modelId="{6A69D145-A13B-448C-81F0-6866972AF582}" srcId="{3159B317-F3CD-485B-A1B5-8F60DDA7C63C}" destId="{CA549953-230F-48DB-ABBA-C2BDEA5031C9}" srcOrd="0" destOrd="0" parTransId="{25208737-6CE7-4C36-8EB7-873C66F69E8F}" sibTransId="{D98D540D-18FA-4C84-BCC4-1BC86C274E8F}"/>
    <dgm:cxn modelId="{F1479306-CF21-495A-8733-0500E1E2EB7D}" srcId="{C1368548-46DB-4233-BEA9-3A7BCB4A1897}" destId="{9236F9ED-90A5-473A-89F4-785A3AA14A16}" srcOrd="3" destOrd="0" parTransId="{8CEDFBB7-4F28-4FE3-B3DF-7640210027D7}" sibTransId="{0E2F7713-9F38-40E6-9711-3A1F4FE70AED}"/>
    <dgm:cxn modelId="{A68B9757-4535-4F4D-A0FC-23DFCC0F0D8A}" type="presOf" srcId="{E9DADB1E-7280-4EEB-9710-043545416F98}" destId="{DB994018-9521-441F-9830-36CD18AC4CA6}" srcOrd="0" destOrd="1" presId="urn:microsoft.com/office/officeart/2005/8/layout/radial2"/>
    <dgm:cxn modelId="{953D7586-890A-4E4F-8DBC-1ED472961438}" type="presOf" srcId="{D00E987E-C7E2-4771-9806-14C6939FB532}" destId="{66B581EC-038F-46DD-92B3-60BE17574085}" srcOrd="0" destOrd="1" presId="urn:microsoft.com/office/officeart/2005/8/layout/radial2"/>
    <dgm:cxn modelId="{0FA2F2C1-7929-406A-ABBA-2BD9E59F14B3}" type="presOf" srcId="{E6517744-EE5C-458F-893E-DE884BE770F3}" destId="{1E7F80B0-176E-4BA0-8736-095F9FCD393E}" srcOrd="0" destOrd="2" presId="urn:microsoft.com/office/officeart/2005/8/layout/radial2"/>
    <dgm:cxn modelId="{64F011FD-1D0A-4DE8-AEFD-1FDC349C5FD3}" type="presOf" srcId="{48E5BE85-238D-4050-ABB6-A74CD6C9FD25}" destId="{DB994018-9521-441F-9830-36CD18AC4CA6}" srcOrd="0" destOrd="2" presId="urn:microsoft.com/office/officeart/2005/8/layout/radial2"/>
    <dgm:cxn modelId="{137E4B91-5532-429B-81BD-F140341BD452}" srcId="{0F191151-9E87-41F5-B072-5F16E4EB0358}" destId="{1628DA2C-35B8-4274-B086-2B788EDB2FC4}" srcOrd="1" destOrd="0" parTransId="{EDDA475D-B1C9-40A3-92AC-595EB6A3501D}" sibTransId="{D97A5DD0-FD8B-45C7-B69F-9E109244D79D}"/>
    <dgm:cxn modelId="{336535F3-3E00-4386-A293-9D2C0E41FA79}" srcId="{858DA9FD-7EDB-4641-9828-84B86FA9E3B6}" destId="{C1368548-46DB-4233-BEA9-3A7BCB4A1897}" srcOrd="0" destOrd="0" parTransId="{8123BC35-47D7-493D-A214-22F3BE56DE76}" sibTransId="{A0A92D6D-828B-43DF-BD6F-31A74E874BA1}"/>
    <dgm:cxn modelId="{3AF08AD6-8D84-4909-AEA3-4497535399CE}" type="presOf" srcId="{0F191151-9E87-41F5-B072-5F16E4EB0358}" destId="{6EBBFE2F-1A0E-49E7-BB73-FFD3CDA399CB}" srcOrd="0" destOrd="0" presId="urn:microsoft.com/office/officeart/2005/8/layout/radial2"/>
    <dgm:cxn modelId="{A6697ED0-F905-4D38-ABC9-024B87943311}" type="presOf" srcId="{6AF57376-FF41-4B7B-9C93-4B832013E249}" destId="{1E7F80B0-176E-4BA0-8736-095F9FCD393E}" srcOrd="0" destOrd="0" presId="urn:microsoft.com/office/officeart/2005/8/layout/radial2"/>
    <dgm:cxn modelId="{E31532CC-6242-4AD0-B131-96E9250CAA14}" srcId="{C1368548-46DB-4233-BEA9-3A7BCB4A1897}" destId="{48E5BE85-238D-4050-ABB6-A74CD6C9FD25}" srcOrd="2" destOrd="0" parTransId="{8EC4543D-400C-444F-9FAD-2E9EEF686C6C}" sibTransId="{C743A5D5-F8AD-4DC5-BA97-77A25830F30A}"/>
    <dgm:cxn modelId="{41615FE0-F003-4EDE-95CA-05A0F6253E04}" srcId="{3159B317-F3CD-485B-A1B5-8F60DDA7C63C}" destId="{C944B548-8767-408B-AD35-F44CC57BCCD7}" srcOrd="3" destOrd="0" parTransId="{72268426-DF2D-40EA-84F8-46AB17F3422D}" sibTransId="{9B9E86E7-5F90-4AE5-A96B-4FADAEB24DD9}"/>
    <dgm:cxn modelId="{DDF6261A-3235-4505-B946-F0975D4C57C1}" srcId="{858DA9FD-7EDB-4641-9828-84B86FA9E3B6}" destId="{3159B317-F3CD-485B-A1B5-8F60DDA7C63C}" srcOrd="2" destOrd="0" parTransId="{C5F8CBC0-B07E-4AA7-8FD1-D367156F3969}" sibTransId="{9CBB499B-0839-4033-85CA-83481EA446E0}"/>
    <dgm:cxn modelId="{2FB06F90-7D55-4ED7-B400-0C843764162F}" srcId="{C1368548-46DB-4233-BEA9-3A7BCB4A1897}" destId="{8D01E354-511B-45BF-81C9-33E9FB2467C4}" srcOrd="0" destOrd="0" parTransId="{EB80E67C-D8D9-47FA-A2CE-1D1C671F9266}" sibTransId="{18D5E157-8B83-40BB-A693-93EDB2ACB559}"/>
    <dgm:cxn modelId="{96576EEE-B8DD-44EC-A079-FB41F4087D4B}" srcId="{3159B317-F3CD-485B-A1B5-8F60DDA7C63C}" destId="{D00E987E-C7E2-4771-9806-14C6939FB532}" srcOrd="1" destOrd="0" parTransId="{E2F430A4-AC38-4DF5-8C8C-C17815B6D7E1}" sibTransId="{1B50E740-E59C-4B5D-940F-268E5EB90B52}"/>
    <dgm:cxn modelId="{81E336EF-6382-42BD-9143-696629376B48}" type="presOf" srcId="{C5F8CBC0-B07E-4AA7-8FD1-D367156F3969}" destId="{B6E74651-A577-4CC5-BB72-BAA41C89CA2E}" srcOrd="0" destOrd="0" presId="urn:microsoft.com/office/officeart/2005/8/layout/radial2"/>
    <dgm:cxn modelId="{62D01741-068E-47F3-8C41-DFED92C0AB7B}" type="presOf" srcId="{DE1C49EB-C728-4A4F-93F8-F8BF63F17DA7}" destId="{DB994018-9521-441F-9830-36CD18AC4CA6}" srcOrd="0" destOrd="4" presId="urn:microsoft.com/office/officeart/2005/8/layout/radial2"/>
    <dgm:cxn modelId="{BA27CA84-669E-427F-B305-46982054A476}" srcId="{0F191151-9E87-41F5-B072-5F16E4EB0358}" destId="{6AF57376-FF41-4B7B-9C93-4B832013E249}" srcOrd="0" destOrd="0" parTransId="{47EA2BCB-6891-4FB5-9EAE-F752DF6B7F7C}" sibTransId="{B56AB015-55F1-46D5-BDD8-53B8483125A5}"/>
    <dgm:cxn modelId="{506EF9AB-5870-47ED-B8BA-0EA036A8942B}" type="presOf" srcId="{D46541E3-93D3-4B6C-9ED1-E276CD86C345}" destId="{66B581EC-038F-46DD-92B3-60BE17574085}" srcOrd="0" destOrd="2" presId="urn:microsoft.com/office/officeart/2005/8/layout/radial2"/>
    <dgm:cxn modelId="{9A46D7B3-7E26-449B-B150-10F99F1FB601}" type="presOf" srcId="{8D01E354-511B-45BF-81C9-33E9FB2467C4}" destId="{DB994018-9521-441F-9830-36CD18AC4CA6}" srcOrd="0" destOrd="0" presId="urn:microsoft.com/office/officeart/2005/8/layout/radial2"/>
    <dgm:cxn modelId="{3A9C6626-685B-4DF8-891E-E5300DFA2DF4}" type="presOf" srcId="{ED12D5D2-BD7A-44BC-A9F4-1DB7C914AB91}" destId="{0F10EFE5-81C1-4C83-AE3D-80AA85F4B438}" srcOrd="0" destOrd="0" presId="urn:microsoft.com/office/officeart/2005/8/layout/radial2"/>
    <dgm:cxn modelId="{533288F9-5D7D-4C26-8FF4-DE2F6FA94B3D}" srcId="{3159B317-F3CD-485B-A1B5-8F60DDA7C63C}" destId="{D46541E3-93D3-4B6C-9ED1-E276CD86C345}" srcOrd="2" destOrd="0" parTransId="{7934F4C7-2006-4234-A994-F58C6FCF9E8D}" sibTransId="{A26A0620-6917-4E12-A730-1D2B2F672C16}"/>
    <dgm:cxn modelId="{52A42543-CCCF-4423-9D68-F7C2E1C16161}" type="presOf" srcId="{3159B317-F3CD-485B-A1B5-8F60DDA7C63C}" destId="{043A1BF8-EE9A-480D-BC4C-66856F3D9459}" srcOrd="0" destOrd="0" presId="urn:microsoft.com/office/officeart/2005/8/layout/radial2"/>
    <dgm:cxn modelId="{F6BC5800-3D60-4E7B-8E77-379AC6BBDF8E}" type="presOf" srcId="{C944B548-8767-408B-AD35-F44CC57BCCD7}" destId="{66B581EC-038F-46DD-92B3-60BE17574085}" srcOrd="0" destOrd="3" presId="urn:microsoft.com/office/officeart/2005/8/layout/radial2"/>
    <dgm:cxn modelId="{32560B96-8774-4868-8C00-D930FF3D266A}" type="presOf" srcId="{E63357B3-E2C1-4943-B7F8-FF0BE7B59D89}" destId="{DB994018-9521-441F-9830-36CD18AC4CA6}" srcOrd="0" destOrd="5" presId="urn:microsoft.com/office/officeart/2005/8/layout/radial2"/>
    <dgm:cxn modelId="{961EA527-E22A-48BA-95C6-BC1298D2A7A6}" srcId="{C1368548-46DB-4233-BEA9-3A7BCB4A1897}" destId="{E9DADB1E-7280-4EEB-9710-043545416F98}" srcOrd="1" destOrd="0" parTransId="{B08428C8-2940-4986-8574-B013C3507A51}" sibTransId="{E4C08970-7531-4CD4-8A79-E3E1395ACDC1}"/>
    <dgm:cxn modelId="{20FAC7A8-20B8-4C78-A95C-4B3E49BC8478}" type="presOf" srcId="{858DA9FD-7EDB-4641-9828-84B86FA9E3B6}" destId="{A2D4B259-3039-4CFD-A23B-0712FBAF7DB7}" srcOrd="0" destOrd="0" presId="urn:microsoft.com/office/officeart/2005/8/layout/radial2"/>
    <dgm:cxn modelId="{49AA7E78-F14F-4FD2-87DD-1BC1DD16307F}" srcId="{858DA9FD-7EDB-4641-9828-84B86FA9E3B6}" destId="{0F191151-9E87-41F5-B072-5F16E4EB0358}" srcOrd="1" destOrd="0" parTransId="{ED12D5D2-BD7A-44BC-A9F4-1DB7C914AB91}" sibTransId="{FBA6578E-A407-4459-A593-729B9F242E73}"/>
    <dgm:cxn modelId="{A6D4CC24-B5E9-4556-9CFF-6962327593A3}" srcId="{C1368548-46DB-4233-BEA9-3A7BCB4A1897}" destId="{E63357B3-E2C1-4943-B7F8-FF0BE7B59D89}" srcOrd="5" destOrd="0" parTransId="{5874D9CE-2572-41F1-A6E4-DB27CC6B4824}" sibTransId="{52A42342-0997-46CB-93C0-6341B2AED0E5}"/>
    <dgm:cxn modelId="{E13B912C-28C3-445B-AE2F-1D36A396C966}" type="presParOf" srcId="{A2D4B259-3039-4CFD-A23B-0712FBAF7DB7}" destId="{D5D8D7A1-49D6-4948-9543-0A5E4EBB7138}" srcOrd="0" destOrd="0" presId="urn:microsoft.com/office/officeart/2005/8/layout/radial2"/>
    <dgm:cxn modelId="{2EA069E3-8F7D-4A68-A48A-8A4E94EF362C}" type="presParOf" srcId="{D5D8D7A1-49D6-4948-9543-0A5E4EBB7138}" destId="{B1313F78-C940-430C-99A6-4F36FB9CEA86}" srcOrd="0" destOrd="0" presId="urn:microsoft.com/office/officeart/2005/8/layout/radial2"/>
    <dgm:cxn modelId="{A70456B0-ECB2-48FD-951B-80871E9C6991}" type="presParOf" srcId="{B1313F78-C940-430C-99A6-4F36FB9CEA86}" destId="{CEBFA2D7-A65E-41E9-9D9B-166433355DDB}" srcOrd="0" destOrd="0" presId="urn:microsoft.com/office/officeart/2005/8/layout/radial2"/>
    <dgm:cxn modelId="{B65F99FF-142E-4268-A998-8589CF117A03}" type="presParOf" srcId="{B1313F78-C940-430C-99A6-4F36FB9CEA86}" destId="{D2E4A8D5-FE2A-46ED-A317-DAD5F715D9A8}" srcOrd="1" destOrd="0" presId="urn:microsoft.com/office/officeart/2005/8/layout/radial2"/>
    <dgm:cxn modelId="{E4240F71-E1DD-40B1-A9C0-7EECA8ED1E51}" type="presParOf" srcId="{D5D8D7A1-49D6-4948-9543-0A5E4EBB7138}" destId="{9F275AA8-1783-47F7-A3CC-995EC65BAFC6}" srcOrd="1" destOrd="0" presId="urn:microsoft.com/office/officeart/2005/8/layout/radial2"/>
    <dgm:cxn modelId="{414BBEBF-D12E-4C73-8F1B-6DA2948E130E}" type="presParOf" srcId="{D5D8D7A1-49D6-4948-9543-0A5E4EBB7138}" destId="{A64A9114-162E-4DEC-B492-9A149BD8DF7F}" srcOrd="2" destOrd="0" presId="urn:microsoft.com/office/officeart/2005/8/layout/radial2"/>
    <dgm:cxn modelId="{1F9F4A54-125B-4677-8F7D-53CB5CB9219D}" type="presParOf" srcId="{A64A9114-162E-4DEC-B492-9A149BD8DF7F}" destId="{32148881-E013-4E90-9D38-240A9C6E886A}" srcOrd="0" destOrd="0" presId="urn:microsoft.com/office/officeart/2005/8/layout/radial2"/>
    <dgm:cxn modelId="{3468C036-D8BB-4E30-BF39-CB8C63401C37}" type="presParOf" srcId="{A64A9114-162E-4DEC-B492-9A149BD8DF7F}" destId="{DB994018-9521-441F-9830-36CD18AC4CA6}" srcOrd="1" destOrd="0" presId="urn:microsoft.com/office/officeart/2005/8/layout/radial2"/>
    <dgm:cxn modelId="{8A370EDB-C331-403E-9153-24401AA976DC}" type="presParOf" srcId="{D5D8D7A1-49D6-4948-9543-0A5E4EBB7138}" destId="{0F10EFE5-81C1-4C83-AE3D-80AA85F4B438}" srcOrd="3" destOrd="0" presId="urn:microsoft.com/office/officeart/2005/8/layout/radial2"/>
    <dgm:cxn modelId="{8497ED80-61DA-4A4E-8697-7E5DC8E5DD7B}" type="presParOf" srcId="{D5D8D7A1-49D6-4948-9543-0A5E4EBB7138}" destId="{4171AE59-8028-4B88-BE83-71889263C8A8}" srcOrd="4" destOrd="0" presId="urn:microsoft.com/office/officeart/2005/8/layout/radial2"/>
    <dgm:cxn modelId="{183031A9-3DE0-4855-8086-3AF936C5260C}" type="presParOf" srcId="{4171AE59-8028-4B88-BE83-71889263C8A8}" destId="{6EBBFE2F-1A0E-49E7-BB73-FFD3CDA399CB}" srcOrd="0" destOrd="0" presId="urn:microsoft.com/office/officeart/2005/8/layout/radial2"/>
    <dgm:cxn modelId="{AA292645-3F03-4D76-9A9D-AA380672C657}" type="presParOf" srcId="{4171AE59-8028-4B88-BE83-71889263C8A8}" destId="{1E7F80B0-176E-4BA0-8736-095F9FCD393E}" srcOrd="1" destOrd="0" presId="urn:microsoft.com/office/officeart/2005/8/layout/radial2"/>
    <dgm:cxn modelId="{7302CC32-34EE-44CC-9F4F-3CD2B1D2B49A}" type="presParOf" srcId="{D5D8D7A1-49D6-4948-9543-0A5E4EBB7138}" destId="{B6E74651-A577-4CC5-BB72-BAA41C89CA2E}" srcOrd="5" destOrd="0" presId="urn:microsoft.com/office/officeart/2005/8/layout/radial2"/>
    <dgm:cxn modelId="{8437D4B4-46A0-4434-8384-75BC1186BABF}" type="presParOf" srcId="{D5D8D7A1-49D6-4948-9543-0A5E4EBB7138}" destId="{DE86B885-D952-47E6-B114-DE2697153091}" srcOrd="6" destOrd="0" presId="urn:microsoft.com/office/officeart/2005/8/layout/radial2"/>
    <dgm:cxn modelId="{CA9F380E-FD34-4C02-8FBE-C2C337BE93B3}" type="presParOf" srcId="{DE86B885-D952-47E6-B114-DE2697153091}" destId="{043A1BF8-EE9A-480D-BC4C-66856F3D9459}" srcOrd="0" destOrd="0" presId="urn:microsoft.com/office/officeart/2005/8/layout/radial2"/>
    <dgm:cxn modelId="{FF0BD3DF-390D-44D2-804A-E75F17DD8D60}" type="presParOf" srcId="{DE86B885-D952-47E6-B114-DE2697153091}" destId="{66B581EC-038F-46DD-92B3-60BE1757408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DA9FD-7EDB-4641-9828-84B86FA9E3B6}" type="doc">
      <dgm:prSet loTypeId="urn:microsoft.com/office/officeart/2005/8/layout/radial4" loCatId="relationship" qsTypeId="urn:microsoft.com/office/officeart/2005/8/quickstyle/3d5" qsCatId="3D" csTypeId="urn:microsoft.com/office/officeart/2005/8/colors/colorful2" csCatId="colorful" phldr="1"/>
      <dgm:spPr/>
      <dgm:t>
        <a:bodyPr/>
        <a:lstStyle>
          <a:defPPr/>
        </a:lstStyle>
        <a:p>
          <a:endParaRPr lang="ru-RU"/>
        </a:p>
      </dgm:t>
    </dgm:pt>
    <dgm:pt modelId="{8123BC35-47D7-493D-A214-22F3BE56DE76}" type="parTrans" cxnId="{543A6A59-A023-4B10-B241-64DCD4562B2A}">
      <dgm:prSet/>
      <dgm:spPr/>
      <dgm:t>
        <a:bodyPr/>
        <a:lstStyle>
          <a:defPPr/>
        </a:lstStyle>
        <a:p>
          <a:endParaRPr lang="ru-RU"/>
        </a:p>
      </dgm:t>
    </dgm:pt>
    <dgm:pt modelId="{C1368548-46DB-4233-BEA9-3A7BCB4A1897}">
      <dgm:prSet phldrT="[Текст]" custT="1"/>
      <dgm:spPr/>
      <dgm:t>
        <a:bodyPr/>
        <a:lstStyle>
          <a:defPPr/>
        </a:lstStyle>
        <a:p>
          <a:r>
            <a:rPr lang="ru-RU" sz="1600" smtClean="0"/>
            <a:t>ЗДОРОВЬЕ ФИЗИЧЕ</a:t>
          </a:r>
        </a:p>
        <a:p>
          <a:r>
            <a:rPr lang="ru-RU" sz="1600" smtClean="0"/>
            <a:t>СКОЕ</a:t>
          </a:r>
          <a:endParaRPr lang="ru-RU" sz="1600"/>
        </a:p>
      </dgm:t>
    </dgm:pt>
    <dgm:pt modelId="{EB80E67C-D8D9-47FA-A2CE-1D1C671F9266}" type="parTrans" cxnId="{3C64F0E0-E098-4C84-99EE-7CE8C4D6A37F}">
      <dgm:prSet/>
      <dgm:spPr/>
      <dgm:t>
        <a:bodyPr/>
        <a:lstStyle>
          <a:defPPr/>
        </a:lstStyle>
        <a:p>
          <a:endParaRPr lang="ru-RU"/>
        </a:p>
      </dgm:t>
    </dgm:pt>
    <dgm:pt modelId="{8D01E354-511B-45BF-81C9-33E9FB2467C4}">
      <dgm:prSet phldrT="[Текст]" custT="1"/>
      <dgm:spPr/>
      <dgm:t>
        <a:bodyPr/>
        <a:lstStyle>
          <a:defPPr/>
        </a:lstStyle>
        <a:p>
          <a:r>
            <a:rPr lang="ru-RU" sz="1800" smtClean="0"/>
            <a:t>УТРЕННЯЯ ГИМНАСТИКА</a:t>
          </a:r>
          <a:endParaRPr lang="ru-RU" sz="1800"/>
        </a:p>
      </dgm:t>
    </dgm:pt>
    <dgm:pt modelId="{18D5E157-8B83-40BB-A693-93EDB2ACB559}" type="sibTrans" cxnId="{3C64F0E0-E098-4C84-99EE-7CE8C4D6A37F}">
      <dgm:prSet/>
      <dgm:spPr/>
      <dgm:t>
        <a:bodyPr/>
        <a:lstStyle>
          <a:defPPr/>
        </a:lstStyle>
        <a:p>
          <a:endParaRPr lang="ru-RU"/>
        </a:p>
      </dgm:t>
    </dgm:pt>
    <dgm:pt modelId="{B08428C8-2940-4986-8574-B013C3507A51}" type="parTrans" cxnId="{3E673F7B-66C6-48C3-8D10-1D2DEF954DC1}">
      <dgm:prSet/>
      <dgm:spPr/>
      <dgm:t>
        <a:bodyPr/>
        <a:lstStyle>
          <a:defPPr/>
        </a:lstStyle>
        <a:p>
          <a:endParaRPr lang="ru-RU"/>
        </a:p>
      </dgm:t>
    </dgm:pt>
    <dgm:pt modelId="{E9DADB1E-7280-4EEB-9710-043545416F98}">
      <dgm:prSet custT="1"/>
      <dgm:spPr/>
      <dgm:t>
        <a:bodyPr/>
        <a:lstStyle>
          <a:defPPr/>
        </a:lstStyle>
        <a:p>
          <a:r>
            <a:rPr lang="ru-RU" sz="1800" smtClean="0"/>
            <a:t>МАССАЖ,САМОМАССАЖ,ТОЧЕЧНЫЙ МАССАЖ</a:t>
          </a:r>
          <a:endParaRPr lang="ru-RU" sz="1800"/>
        </a:p>
      </dgm:t>
    </dgm:pt>
    <dgm:pt modelId="{E4C08970-7531-4CD4-8A79-E3E1395ACDC1}" type="sibTrans" cxnId="{3E673F7B-66C6-48C3-8D10-1D2DEF954DC1}">
      <dgm:prSet/>
      <dgm:spPr/>
      <dgm:t>
        <a:bodyPr/>
        <a:lstStyle>
          <a:defPPr/>
        </a:lstStyle>
        <a:p>
          <a:endParaRPr lang="ru-RU"/>
        </a:p>
      </dgm:t>
    </dgm:pt>
    <dgm:pt modelId="{8EC4543D-400C-444F-9FAD-2E9EEF686C6C}" type="parTrans" cxnId="{4EB67E04-9755-466B-8C21-C5A1DAD344A6}">
      <dgm:prSet/>
      <dgm:spPr/>
      <dgm:t>
        <a:bodyPr/>
        <a:lstStyle>
          <a:defPPr/>
        </a:lstStyle>
        <a:p>
          <a:endParaRPr lang="ru-RU"/>
        </a:p>
      </dgm:t>
    </dgm:pt>
    <dgm:pt modelId="{48E5BE85-238D-4050-ABB6-A74CD6C9FD25}">
      <dgm:prSet custT="1"/>
      <dgm:spPr/>
      <dgm:t>
        <a:bodyPr/>
        <a:lstStyle>
          <a:defPPr/>
        </a:lstStyle>
        <a:p>
          <a:r>
            <a:rPr lang="ru-RU" sz="1800" smtClean="0"/>
            <a:t>ДИНАМИЧЕСКИЕ ПАУЗЫ</a:t>
          </a:r>
          <a:endParaRPr lang="ru-RU" sz="1800"/>
        </a:p>
      </dgm:t>
    </dgm:pt>
    <dgm:pt modelId="{C743A5D5-F8AD-4DC5-BA97-77A25830F30A}" type="sibTrans" cxnId="{4EB67E04-9755-466B-8C21-C5A1DAD344A6}">
      <dgm:prSet/>
      <dgm:spPr/>
      <dgm:t>
        <a:bodyPr/>
        <a:lstStyle>
          <a:defPPr/>
        </a:lstStyle>
        <a:p>
          <a:endParaRPr lang="ru-RU"/>
        </a:p>
      </dgm:t>
    </dgm:pt>
    <dgm:pt modelId="{8CEDFBB7-4F28-4FE3-B3DF-7640210027D7}" type="parTrans" cxnId="{D4B8B800-302A-4271-AC3A-52583563E231}">
      <dgm:prSet/>
      <dgm:spPr/>
      <dgm:t>
        <a:bodyPr/>
        <a:lstStyle>
          <a:defPPr/>
        </a:lstStyle>
        <a:p>
          <a:endParaRPr lang="ru-RU"/>
        </a:p>
      </dgm:t>
    </dgm:pt>
    <dgm:pt modelId="{9236F9ED-90A5-473A-89F4-785A3AA14A16}">
      <dgm:prSet phldrT="[Текст]" custT="1"/>
      <dgm:spPr/>
      <dgm:t>
        <a:bodyPr/>
        <a:lstStyle>
          <a:defPPr/>
        </a:lstStyle>
        <a:p>
          <a:r>
            <a:rPr lang="ru-RU" sz="1800" smtClean="0"/>
            <a:t>ВОДНЫЕ  ПРОЦЕДУРЫ</a:t>
          </a:r>
          <a:endParaRPr lang="ru-RU" sz="1800"/>
        </a:p>
      </dgm:t>
    </dgm:pt>
    <dgm:pt modelId="{0E2F7713-9F38-40E6-9711-3A1F4FE70AED}" type="sibTrans" cxnId="{D4B8B800-302A-4271-AC3A-52583563E231}">
      <dgm:prSet/>
      <dgm:spPr/>
      <dgm:t>
        <a:bodyPr/>
        <a:lstStyle>
          <a:defPPr/>
        </a:lstStyle>
        <a:p>
          <a:endParaRPr lang="ru-RU"/>
        </a:p>
      </dgm:t>
    </dgm:pt>
    <dgm:pt modelId="{10F23C85-67DD-42BE-BEE8-D7419A5A7D15}" type="parTrans" cxnId="{5A9E8E7C-46D8-47FE-87A6-4B09246B7C5A}">
      <dgm:prSet/>
      <dgm:spPr/>
      <dgm:t>
        <a:bodyPr/>
        <a:lstStyle>
          <a:defPPr/>
        </a:lstStyle>
        <a:p>
          <a:endParaRPr lang="ru-RU"/>
        </a:p>
      </dgm:t>
    </dgm:pt>
    <dgm:pt modelId="{DE1C49EB-C728-4A4F-93F8-F8BF63F17DA7}">
      <dgm:prSet phldrT="[Текст]" custT="1"/>
      <dgm:spPr/>
      <dgm:t>
        <a:bodyPr/>
        <a:lstStyle>
          <a:defPPr/>
        </a:lstStyle>
        <a:p>
          <a:r>
            <a:rPr lang="ru-RU" sz="1800" smtClean="0"/>
            <a:t>ВОЗДУШНЫЕ ВАННЫ</a:t>
          </a:r>
          <a:endParaRPr lang="ru-RU" sz="1800"/>
        </a:p>
      </dgm:t>
    </dgm:pt>
    <dgm:pt modelId="{28476930-88B4-4EDA-B4E7-E90B0805541C}" type="sibTrans" cxnId="{5A9E8E7C-46D8-47FE-87A6-4B09246B7C5A}">
      <dgm:prSet/>
      <dgm:spPr/>
      <dgm:t>
        <a:bodyPr/>
        <a:lstStyle>
          <a:defPPr/>
        </a:lstStyle>
        <a:p>
          <a:endParaRPr lang="ru-RU"/>
        </a:p>
      </dgm:t>
    </dgm:pt>
    <dgm:pt modelId="{5874D9CE-2572-41F1-A6E4-DB27CC6B4824}" type="parTrans" cxnId="{A294E586-CA8C-40E2-BF22-2C3D43FC8DEE}">
      <dgm:prSet/>
      <dgm:spPr/>
      <dgm:t>
        <a:bodyPr/>
        <a:lstStyle>
          <a:defPPr/>
        </a:lstStyle>
        <a:p>
          <a:endParaRPr lang="ru-RU"/>
        </a:p>
      </dgm:t>
    </dgm:pt>
    <dgm:pt modelId="{E63357B3-E2C1-4943-B7F8-FF0BE7B59D89}">
      <dgm:prSet phldrT="[Текст]" custT="1"/>
      <dgm:spPr/>
      <dgm:t>
        <a:bodyPr/>
        <a:lstStyle>
          <a:defPPr/>
        </a:lstStyle>
        <a:p>
          <a:r>
            <a:rPr lang="ru-RU" sz="1800" smtClean="0"/>
            <a:t>ДНИ «ЗДОРОВЬЯ»</a:t>
          </a:r>
          <a:endParaRPr lang="ru-RU" sz="1800"/>
        </a:p>
      </dgm:t>
    </dgm:pt>
    <dgm:pt modelId="{52A42342-0997-46CB-93C0-6341B2AED0E5}" type="sibTrans" cxnId="{A294E586-CA8C-40E2-BF22-2C3D43FC8DEE}">
      <dgm:prSet/>
      <dgm:spPr/>
      <dgm:t>
        <a:bodyPr/>
        <a:lstStyle>
          <a:defPPr/>
        </a:lstStyle>
        <a:p>
          <a:endParaRPr lang="ru-RU"/>
        </a:p>
      </dgm:t>
    </dgm:pt>
    <dgm:pt modelId="{A0A92D6D-828B-43DF-BD6F-31A74E874BA1}" type="sibTrans" cxnId="{543A6A59-A023-4B10-B241-64DCD4562B2A}">
      <dgm:prSet/>
      <dgm:spPr/>
      <dgm:t>
        <a:bodyPr/>
        <a:lstStyle>
          <a:defPPr/>
        </a:lstStyle>
        <a:p>
          <a:endParaRPr lang="ru-RU"/>
        </a:p>
      </dgm:t>
    </dgm:pt>
    <dgm:pt modelId="{ED12D5D2-BD7A-44BC-A9F4-1DB7C914AB91}" type="parTrans" cxnId="{B08A2BB3-B087-4162-9BFC-47D03514D722}">
      <dgm:prSet/>
      <dgm:spPr/>
      <dgm:t>
        <a:bodyPr/>
        <a:lstStyle>
          <a:defPPr/>
        </a:lstStyle>
        <a:p>
          <a:endParaRPr lang="ru-RU"/>
        </a:p>
      </dgm:t>
    </dgm:pt>
    <dgm:pt modelId="{0F191151-9E87-41F5-B072-5F16E4EB0358}">
      <dgm:prSet phldrT="[Текст]" custT="1"/>
      <dgm:spPr/>
      <dgm:t>
        <a:bodyPr/>
        <a:lstStyle>
          <a:defPPr/>
        </a:lstStyle>
        <a:p>
          <a:endParaRPr lang="ru-RU"/>
        </a:p>
      </dgm:t>
    </dgm:pt>
    <dgm:pt modelId="{47EA2BCB-6891-4FB5-9EAE-F752DF6B7F7C}" type="parTrans" cxnId="{9E1CEEF4-C60E-4EC9-86B2-2E1CFC119BD2}">
      <dgm:prSet/>
      <dgm:spPr/>
      <dgm:t>
        <a:bodyPr/>
        <a:lstStyle>
          <a:defPPr/>
        </a:lstStyle>
        <a:p>
          <a:endParaRPr lang="ru-RU"/>
        </a:p>
      </dgm:t>
    </dgm:pt>
    <dgm:pt modelId="{6AF57376-FF41-4B7B-9C93-4B832013E249}">
      <dgm:prSet phldrT="[Текст]"/>
      <dgm:spPr/>
      <dgm:t>
        <a:bodyPr/>
        <a:lstStyle>
          <a:defPPr/>
        </a:lstStyle>
        <a:p>
          <a:endParaRPr lang="ru-RU"/>
        </a:p>
      </dgm:t>
    </dgm:pt>
    <dgm:pt modelId="{B56AB015-55F1-46D5-BDD8-53B8483125A5}" type="sibTrans" cxnId="{9E1CEEF4-C60E-4EC9-86B2-2E1CFC119BD2}">
      <dgm:prSet/>
      <dgm:spPr/>
      <dgm:t>
        <a:bodyPr/>
        <a:lstStyle>
          <a:defPPr/>
        </a:lstStyle>
        <a:p>
          <a:endParaRPr lang="ru-RU"/>
        </a:p>
      </dgm:t>
    </dgm:pt>
    <dgm:pt modelId="{EDDA475D-B1C9-40A3-92AC-595EB6A3501D}" type="parTrans" cxnId="{78B0EE0E-8108-4DB1-BC5E-1EB3FC580A24}">
      <dgm:prSet/>
      <dgm:spPr/>
      <dgm:t>
        <a:bodyPr/>
        <a:lstStyle>
          <a:defPPr/>
        </a:lstStyle>
        <a:p>
          <a:endParaRPr lang="ru-RU"/>
        </a:p>
      </dgm:t>
    </dgm:pt>
    <dgm:pt modelId="{1628DA2C-35B8-4274-B086-2B788EDB2FC4}">
      <dgm:prSet phldrT="[Текст]"/>
      <dgm:spPr/>
      <dgm:t>
        <a:bodyPr/>
        <a:lstStyle>
          <a:defPPr/>
        </a:lstStyle>
        <a:p>
          <a:endParaRPr lang="ru-RU"/>
        </a:p>
      </dgm:t>
    </dgm:pt>
    <dgm:pt modelId="{D97A5DD0-FD8B-45C7-B69F-9E109244D79D}" type="sibTrans" cxnId="{78B0EE0E-8108-4DB1-BC5E-1EB3FC580A24}">
      <dgm:prSet/>
      <dgm:spPr/>
      <dgm:t>
        <a:bodyPr/>
        <a:lstStyle>
          <a:defPPr/>
        </a:lstStyle>
        <a:p>
          <a:endParaRPr lang="ru-RU"/>
        </a:p>
      </dgm:t>
    </dgm:pt>
    <dgm:pt modelId="{E003B3C5-C76E-4265-A31F-E7B6A3D85009}" type="parTrans" cxnId="{10EC51A6-4574-4227-A470-7EB9EE62394F}">
      <dgm:prSet/>
      <dgm:spPr/>
      <dgm:t>
        <a:bodyPr/>
        <a:lstStyle>
          <a:defPPr/>
        </a:lstStyle>
        <a:p>
          <a:endParaRPr lang="ru-RU"/>
        </a:p>
      </dgm:t>
    </dgm:pt>
    <dgm:pt modelId="{E6517744-EE5C-458F-893E-DE884BE770F3}">
      <dgm:prSet phldrT="[Текст]"/>
      <dgm:spPr/>
      <dgm:t>
        <a:bodyPr/>
        <a:lstStyle>
          <a:defPPr/>
        </a:lstStyle>
        <a:p>
          <a:endParaRPr lang="ru-RU"/>
        </a:p>
      </dgm:t>
    </dgm:pt>
    <dgm:pt modelId="{E031F07D-B937-4BE3-800B-3CF7EF4DCC03}" type="sibTrans" cxnId="{10EC51A6-4574-4227-A470-7EB9EE62394F}">
      <dgm:prSet/>
      <dgm:spPr/>
      <dgm:t>
        <a:bodyPr/>
        <a:lstStyle>
          <a:defPPr/>
        </a:lstStyle>
        <a:p>
          <a:endParaRPr lang="ru-RU"/>
        </a:p>
      </dgm:t>
    </dgm:pt>
    <dgm:pt modelId="{FBA6578E-A407-4459-A593-729B9F242E73}" type="sibTrans" cxnId="{B08A2BB3-B087-4162-9BFC-47D03514D722}">
      <dgm:prSet/>
      <dgm:spPr/>
      <dgm:t>
        <a:bodyPr/>
        <a:lstStyle>
          <a:defPPr/>
        </a:lstStyle>
        <a:p>
          <a:endParaRPr lang="ru-RU"/>
        </a:p>
      </dgm:t>
    </dgm:pt>
    <dgm:pt modelId="{C5F8CBC0-B07E-4AA7-8FD1-D367156F3969}" type="parTrans" cxnId="{F0C17EC4-CD7D-4F23-95CC-C87D304739C5}">
      <dgm:prSet/>
      <dgm:spPr/>
      <dgm:t>
        <a:bodyPr/>
        <a:lstStyle>
          <a:defPPr/>
        </a:lstStyle>
        <a:p>
          <a:endParaRPr lang="ru-RU"/>
        </a:p>
      </dgm:t>
    </dgm:pt>
    <dgm:pt modelId="{3159B317-F3CD-485B-A1B5-8F60DDA7C63C}">
      <dgm:prSet phldrT="[Текст]" custT="1"/>
      <dgm:spPr/>
      <dgm:t>
        <a:bodyPr/>
        <a:lstStyle>
          <a:defPPr/>
        </a:lstStyle>
        <a:p>
          <a:endParaRPr lang="ru-RU"/>
        </a:p>
      </dgm:t>
    </dgm:pt>
    <dgm:pt modelId="{25208737-6CE7-4C36-8EB7-873C66F69E8F}" type="parTrans" cxnId="{26EC3852-C4BB-47DE-A7FD-E46FF2E84395}">
      <dgm:prSet/>
      <dgm:spPr/>
      <dgm:t>
        <a:bodyPr/>
        <a:lstStyle>
          <a:defPPr/>
        </a:lstStyle>
        <a:p>
          <a:endParaRPr lang="ru-RU"/>
        </a:p>
      </dgm:t>
    </dgm:pt>
    <dgm:pt modelId="{CA549953-230F-48DB-ABBA-C2BDEA5031C9}">
      <dgm:prSet phldrT="[Текст]"/>
      <dgm:spPr/>
      <dgm:t>
        <a:bodyPr/>
        <a:lstStyle>
          <a:defPPr/>
        </a:lstStyle>
        <a:p>
          <a:endParaRPr lang="ru-RU"/>
        </a:p>
      </dgm:t>
    </dgm:pt>
    <dgm:pt modelId="{D98D540D-18FA-4C84-BCC4-1BC86C274E8F}" type="sibTrans" cxnId="{26EC3852-C4BB-47DE-A7FD-E46FF2E84395}">
      <dgm:prSet/>
      <dgm:spPr/>
      <dgm:t>
        <a:bodyPr/>
        <a:lstStyle>
          <a:defPPr/>
        </a:lstStyle>
        <a:p>
          <a:endParaRPr lang="ru-RU"/>
        </a:p>
      </dgm:t>
    </dgm:pt>
    <dgm:pt modelId="{E2F430A4-AC38-4DF5-8C8C-C17815B6D7E1}" type="parTrans" cxnId="{2FF113D4-265F-4B52-B56E-395850918BFD}">
      <dgm:prSet/>
      <dgm:spPr/>
      <dgm:t>
        <a:bodyPr/>
        <a:lstStyle>
          <a:defPPr/>
        </a:lstStyle>
        <a:p>
          <a:endParaRPr lang="ru-RU"/>
        </a:p>
      </dgm:t>
    </dgm:pt>
    <dgm:pt modelId="{D00E987E-C7E2-4771-9806-14C6939FB532}">
      <dgm:prSet phldrT="[Текст]" custT="1"/>
      <dgm:spPr/>
      <dgm:t>
        <a:bodyPr/>
        <a:lstStyle>
          <a:defPPr/>
        </a:lstStyle>
        <a:p>
          <a:endParaRPr lang="ru-RU"/>
        </a:p>
      </dgm:t>
    </dgm:pt>
    <dgm:pt modelId="{1B50E740-E59C-4B5D-940F-268E5EB90B52}" type="sibTrans" cxnId="{2FF113D4-265F-4B52-B56E-395850918BFD}">
      <dgm:prSet/>
      <dgm:spPr/>
      <dgm:t>
        <a:bodyPr/>
        <a:lstStyle>
          <a:defPPr/>
        </a:lstStyle>
        <a:p>
          <a:endParaRPr lang="ru-RU"/>
        </a:p>
      </dgm:t>
    </dgm:pt>
    <dgm:pt modelId="{7934F4C7-2006-4234-A994-F58C6FCF9E8D}" type="parTrans" cxnId="{1599CFF2-B34F-48B9-A0A1-E8686C920B4B}">
      <dgm:prSet/>
      <dgm:spPr/>
      <dgm:t>
        <a:bodyPr/>
        <a:lstStyle>
          <a:defPPr/>
        </a:lstStyle>
        <a:p>
          <a:endParaRPr lang="ru-RU"/>
        </a:p>
      </dgm:t>
    </dgm:pt>
    <dgm:pt modelId="{D46541E3-93D3-4B6C-9ED1-E276CD86C345}">
      <dgm:prSet phldrT="[Текст]"/>
      <dgm:spPr/>
      <dgm:t>
        <a:bodyPr/>
        <a:lstStyle>
          <a:defPPr/>
        </a:lstStyle>
        <a:p>
          <a:endParaRPr lang="ru-RU"/>
        </a:p>
      </dgm:t>
    </dgm:pt>
    <dgm:pt modelId="{A26A0620-6917-4E12-A730-1D2B2F672C16}" type="sibTrans" cxnId="{1599CFF2-B34F-48B9-A0A1-E8686C920B4B}">
      <dgm:prSet/>
      <dgm:spPr/>
      <dgm:t>
        <a:bodyPr/>
        <a:lstStyle>
          <a:defPPr/>
        </a:lstStyle>
        <a:p>
          <a:endParaRPr lang="ru-RU"/>
        </a:p>
      </dgm:t>
    </dgm:pt>
    <dgm:pt modelId="{72268426-DF2D-40EA-84F8-46AB17F3422D}" type="parTrans" cxnId="{083CBA33-B243-47AA-876C-176DD10B94DF}">
      <dgm:prSet/>
      <dgm:spPr/>
      <dgm:t>
        <a:bodyPr/>
        <a:lstStyle>
          <a:defPPr/>
        </a:lstStyle>
        <a:p>
          <a:endParaRPr lang="ru-RU"/>
        </a:p>
      </dgm:t>
    </dgm:pt>
    <dgm:pt modelId="{C944B548-8767-408B-AD35-F44CC57BCCD7}">
      <dgm:prSet phldrT="[Текст]" custT="1"/>
      <dgm:spPr/>
      <dgm:t>
        <a:bodyPr/>
        <a:lstStyle>
          <a:defPPr/>
        </a:lstStyle>
        <a:p>
          <a:endParaRPr lang="ru-RU" sz="2000"/>
        </a:p>
      </dgm:t>
    </dgm:pt>
    <dgm:pt modelId="{9B9E86E7-5F90-4AE5-A96B-4FADAEB24DD9}" type="sibTrans" cxnId="{083CBA33-B243-47AA-876C-176DD10B94DF}">
      <dgm:prSet/>
      <dgm:spPr/>
      <dgm:t>
        <a:bodyPr/>
        <a:lstStyle>
          <a:defPPr/>
        </a:lstStyle>
        <a:p>
          <a:endParaRPr lang="ru-RU"/>
        </a:p>
      </dgm:t>
    </dgm:pt>
    <dgm:pt modelId="{9CBB499B-0839-4033-85CA-83481EA446E0}" type="sibTrans" cxnId="{F0C17EC4-CD7D-4F23-95CC-C87D304739C5}">
      <dgm:prSet/>
      <dgm:spPr/>
      <dgm:t>
        <a:bodyPr/>
        <a:lstStyle>
          <a:defPPr/>
        </a:lstStyle>
        <a:p>
          <a:endParaRPr lang="ru-RU"/>
        </a:p>
      </dgm:t>
    </dgm:pt>
    <dgm:pt modelId="{F0788E90-759C-4068-A3DC-04787C24BEE8}" type="pres">
      <dgm:prSet presAssocID="{858DA9FD-7EDB-4641-9828-84B86FA9E3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824461F3-8869-4D05-AFAA-2E2031E886F1}" type="pres">
      <dgm:prSet presAssocID="{C1368548-46DB-4233-BEA9-3A7BCB4A1897}" presName="centerShape" presStyleLbl="node0" presStyleIdx="0" presStyleCnt="1"/>
      <dgm:spPr/>
      <dgm:t>
        <a:bodyPr/>
        <a:lstStyle>
          <a:defPPr/>
        </a:lstStyle>
        <a:p>
          <a:endParaRPr lang="ru-RU"/>
        </a:p>
      </dgm:t>
    </dgm:pt>
    <dgm:pt modelId="{C2DB3216-C68B-4A89-9F8B-A5D0CD69A8D3}" type="pres">
      <dgm:prSet presAssocID="{EB80E67C-D8D9-47FA-A2CE-1D1C671F9266}" presName="parTrans" presStyleLbl="bgSibTrans2D1" presStyleIdx="0" presStyleCnt="6"/>
      <dgm:spPr/>
      <dgm:t>
        <a:bodyPr/>
        <a:lstStyle>
          <a:defPPr/>
        </a:lstStyle>
        <a:p>
          <a:endParaRPr lang="ru-RU"/>
        </a:p>
      </dgm:t>
    </dgm:pt>
    <dgm:pt modelId="{375EB309-AAD1-45E8-A77A-24CCA36934DA}" type="pres">
      <dgm:prSet presAssocID="{8D01E354-511B-45BF-81C9-33E9FB2467C4}" presName="node" presStyleLbl="node1" presStyleIdx="0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25157422-810B-4B0A-8206-ED620DE9C09F}" type="pres">
      <dgm:prSet presAssocID="{B08428C8-2940-4986-8574-B013C3507A51}" presName="parTrans" presStyleLbl="bgSibTrans2D1" presStyleIdx="1" presStyleCnt="6"/>
      <dgm:spPr/>
      <dgm:t>
        <a:bodyPr/>
        <a:lstStyle>
          <a:defPPr/>
        </a:lstStyle>
        <a:p>
          <a:endParaRPr lang="ru-RU"/>
        </a:p>
      </dgm:t>
    </dgm:pt>
    <dgm:pt modelId="{F2A57C37-D298-48DF-A266-A7AB670B0A7B}" type="pres">
      <dgm:prSet presAssocID="{E9DADB1E-7280-4EEB-9710-043545416F98}" presName="node" presStyleLbl="node1" presStyleIdx="1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01F632FB-BAC9-4B4E-A828-359693618C98}" type="pres">
      <dgm:prSet presAssocID="{8EC4543D-400C-444F-9FAD-2E9EEF686C6C}" presName="parTrans" presStyleLbl="bgSibTrans2D1" presStyleIdx="2" presStyleCnt="6"/>
      <dgm:spPr/>
      <dgm:t>
        <a:bodyPr/>
        <a:lstStyle>
          <a:defPPr/>
        </a:lstStyle>
        <a:p>
          <a:endParaRPr lang="ru-RU"/>
        </a:p>
      </dgm:t>
    </dgm:pt>
    <dgm:pt modelId="{A86E2F01-EEB7-40D6-99E5-6AFF2565F1D6}" type="pres">
      <dgm:prSet presAssocID="{48E5BE85-238D-4050-ABB6-A74CD6C9FD25}" presName="node" presStyleLbl="node1" presStyleIdx="2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4FE29439-F0FC-4894-8707-4EC6E5D058B0}" type="pres">
      <dgm:prSet presAssocID="{8CEDFBB7-4F28-4FE3-B3DF-7640210027D7}" presName="parTrans" presStyleLbl="bgSibTrans2D1" presStyleIdx="3" presStyleCnt="6"/>
      <dgm:spPr/>
      <dgm:t>
        <a:bodyPr/>
        <a:lstStyle>
          <a:defPPr/>
        </a:lstStyle>
        <a:p>
          <a:endParaRPr lang="ru-RU"/>
        </a:p>
      </dgm:t>
    </dgm:pt>
    <dgm:pt modelId="{39D4C074-86ED-488D-A8A6-0062CDA7FA5A}" type="pres">
      <dgm:prSet presAssocID="{9236F9ED-90A5-473A-89F4-785A3AA14A16}" presName="node" presStyleLbl="node1" presStyleIdx="3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0FF5845E-FE3A-4974-ACA6-2972432E1B83}" type="pres">
      <dgm:prSet presAssocID="{10F23C85-67DD-42BE-BEE8-D7419A5A7D15}" presName="parTrans" presStyleLbl="bgSibTrans2D1" presStyleIdx="4" presStyleCnt="6"/>
      <dgm:spPr/>
      <dgm:t>
        <a:bodyPr/>
        <a:lstStyle>
          <a:defPPr/>
        </a:lstStyle>
        <a:p>
          <a:endParaRPr lang="ru-RU"/>
        </a:p>
      </dgm:t>
    </dgm:pt>
    <dgm:pt modelId="{A079B87B-22FB-43E5-9A88-B29E6B23A093}" type="pres">
      <dgm:prSet presAssocID="{DE1C49EB-C728-4A4F-93F8-F8BF63F17DA7}" presName="node" presStyleLbl="node1" presStyleIdx="4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458057F8-4C7D-4B95-82A6-CD74D7042392}" type="pres">
      <dgm:prSet presAssocID="{5874D9CE-2572-41F1-A6E4-DB27CC6B4824}" presName="parTrans" presStyleLbl="bgSibTrans2D1" presStyleIdx="5" presStyleCnt="6"/>
      <dgm:spPr/>
      <dgm:t>
        <a:bodyPr/>
        <a:lstStyle>
          <a:defPPr/>
        </a:lstStyle>
        <a:p>
          <a:endParaRPr lang="ru-RU"/>
        </a:p>
      </dgm:t>
    </dgm:pt>
    <dgm:pt modelId="{46A20ED7-0BD4-41DE-8EFC-BD4586D5B6E2}" type="pres">
      <dgm:prSet presAssocID="{E63357B3-E2C1-4943-B7F8-FF0BE7B59D89}" presName="node" presStyleLbl="node1" presStyleIdx="5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3C64F0E0-E098-4C84-99EE-7CE8C4D6A37F}" srcId="{C1368548-46DB-4233-BEA9-3A7BCB4A1897}" destId="{8D01E354-511B-45BF-81C9-33E9FB2467C4}" srcOrd="0" destOrd="0" parTransId="{EB80E67C-D8D9-47FA-A2CE-1D1C671F9266}" sibTransId="{18D5E157-8B83-40BB-A693-93EDB2ACB559}"/>
    <dgm:cxn modelId="{26EC3852-C4BB-47DE-A7FD-E46FF2E84395}" srcId="{3159B317-F3CD-485B-A1B5-8F60DDA7C63C}" destId="{CA549953-230F-48DB-ABBA-C2BDEA5031C9}" srcOrd="0" destOrd="0" parTransId="{25208737-6CE7-4C36-8EB7-873C66F69E8F}" sibTransId="{D98D540D-18FA-4C84-BCC4-1BC86C274E8F}"/>
    <dgm:cxn modelId="{083CBA33-B243-47AA-876C-176DD10B94DF}" srcId="{3159B317-F3CD-485B-A1B5-8F60DDA7C63C}" destId="{C944B548-8767-408B-AD35-F44CC57BCCD7}" srcOrd="3" destOrd="0" parTransId="{72268426-DF2D-40EA-84F8-46AB17F3422D}" sibTransId="{9B9E86E7-5F90-4AE5-A96B-4FADAEB24DD9}"/>
    <dgm:cxn modelId="{EC35EA69-B5B9-4D69-9F42-B575B5EAC501}" type="presOf" srcId="{DE1C49EB-C728-4A4F-93F8-F8BF63F17DA7}" destId="{A079B87B-22FB-43E5-9A88-B29E6B23A093}" srcOrd="0" destOrd="0" presId="urn:microsoft.com/office/officeart/2005/8/layout/radial4"/>
    <dgm:cxn modelId="{F0C17EC4-CD7D-4F23-95CC-C87D304739C5}" srcId="{858DA9FD-7EDB-4641-9828-84B86FA9E3B6}" destId="{3159B317-F3CD-485B-A1B5-8F60DDA7C63C}" srcOrd="2" destOrd="0" parTransId="{C5F8CBC0-B07E-4AA7-8FD1-D367156F3969}" sibTransId="{9CBB499B-0839-4033-85CA-83481EA446E0}"/>
    <dgm:cxn modelId="{B08A2BB3-B087-4162-9BFC-47D03514D722}" srcId="{858DA9FD-7EDB-4641-9828-84B86FA9E3B6}" destId="{0F191151-9E87-41F5-B072-5F16E4EB0358}" srcOrd="1" destOrd="0" parTransId="{ED12D5D2-BD7A-44BC-A9F4-1DB7C914AB91}" sibTransId="{FBA6578E-A407-4459-A593-729B9F242E73}"/>
    <dgm:cxn modelId="{EE484F08-743C-4DD7-9216-E99ABF502E89}" type="presOf" srcId="{9236F9ED-90A5-473A-89F4-785A3AA14A16}" destId="{39D4C074-86ED-488D-A8A6-0062CDA7FA5A}" srcOrd="0" destOrd="0" presId="urn:microsoft.com/office/officeart/2005/8/layout/radial4"/>
    <dgm:cxn modelId="{B520F9A6-99DB-4878-AE67-262C3B7BCBD1}" type="presOf" srcId="{8D01E354-511B-45BF-81C9-33E9FB2467C4}" destId="{375EB309-AAD1-45E8-A77A-24CCA36934DA}" srcOrd="0" destOrd="0" presId="urn:microsoft.com/office/officeart/2005/8/layout/radial4"/>
    <dgm:cxn modelId="{F0574E21-C65F-43ED-BE52-0145A9B48E47}" type="presOf" srcId="{EB80E67C-D8D9-47FA-A2CE-1D1C671F9266}" destId="{C2DB3216-C68B-4A89-9F8B-A5D0CD69A8D3}" srcOrd="0" destOrd="0" presId="urn:microsoft.com/office/officeart/2005/8/layout/radial4"/>
    <dgm:cxn modelId="{3E673F7B-66C6-48C3-8D10-1D2DEF954DC1}" srcId="{C1368548-46DB-4233-BEA9-3A7BCB4A1897}" destId="{E9DADB1E-7280-4EEB-9710-043545416F98}" srcOrd="1" destOrd="0" parTransId="{B08428C8-2940-4986-8574-B013C3507A51}" sibTransId="{E4C08970-7531-4CD4-8A79-E3E1395ACDC1}"/>
    <dgm:cxn modelId="{78B0EE0E-8108-4DB1-BC5E-1EB3FC580A24}" srcId="{0F191151-9E87-41F5-B072-5F16E4EB0358}" destId="{1628DA2C-35B8-4274-B086-2B788EDB2FC4}" srcOrd="1" destOrd="0" parTransId="{EDDA475D-B1C9-40A3-92AC-595EB6A3501D}" sibTransId="{D97A5DD0-FD8B-45C7-B69F-9E109244D79D}"/>
    <dgm:cxn modelId="{F3CFF59E-2265-4DBB-B2D9-7F7EB078691A}" type="presOf" srcId="{5874D9CE-2572-41F1-A6E4-DB27CC6B4824}" destId="{458057F8-4C7D-4B95-82A6-CD74D7042392}" srcOrd="0" destOrd="0" presId="urn:microsoft.com/office/officeart/2005/8/layout/radial4"/>
    <dgm:cxn modelId="{D0040E1F-1740-4EC5-8D5C-56475C21178C}" type="presOf" srcId="{C1368548-46DB-4233-BEA9-3A7BCB4A1897}" destId="{824461F3-8869-4D05-AFAA-2E2031E886F1}" srcOrd="0" destOrd="0" presId="urn:microsoft.com/office/officeart/2005/8/layout/radial4"/>
    <dgm:cxn modelId="{46AC7B76-4B1E-4B90-854F-F6005C5CC428}" type="presOf" srcId="{858DA9FD-7EDB-4641-9828-84B86FA9E3B6}" destId="{F0788E90-759C-4068-A3DC-04787C24BEE8}" srcOrd="0" destOrd="0" presId="urn:microsoft.com/office/officeart/2005/8/layout/radial4"/>
    <dgm:cxn modelId="{1599CFF2-B34F-48B9-A0A1-E8686C920B4B}" srcId="{3159B317-F3CD-485B-A1B5-8F60DDA7C63C}" destId="{D46541E3-93D3-4B6C-9ED1-E276CD86C345}" srcOrd="2" destOrd="0" parTransId="{7934F4C7-2006-4234-A994-F58C6FCF9E8D}" sibTransId="{A26A0620-6917-4E12-A730-1D2B2F672C16}"/>
    <dgm:cxn modelId="{478713CF-5030-492A-8B2F-EEEA685CB022}" type="presOf" srcId="{8EC4543D-400C-444F-9FAD-2E9EEF686C6C}" destId="{01F632FB-BAC9-4B4E-A828-359693618C98}" srcOrd="0" destOrd="0" presId="urn:microsoft.com/office/officeart/2005/8/layout/radial4"/>
    <dgm:cxn modelId="{A294E586-CA8C-40E2-BF22-2C3D43FC8DEE}" srcId="{C1368548-46DB-4233-BEA9-3A7BCB4A1897}" destId="{E63357B3-E2C1-4943-B7F8-FF0BE7B59D89}" srcOrd="5" destOrd="0" parTransId="{5874D9CE-2572-41F1-A6E4-DB27CC6B4824}" sibTransId="{52A42342-0997-46CB-93C0-6341B2AED0E5}"/>
    <dgm:cxn modelId="{2FF113D4-265F-4B52-B56E-395850918BFD}" srcId="{3159B317-F3CD-485B-A1B5-8F60DDA7C63C}" destId="{D00E987E-C7E2-4771-9806-14C6939FB532}" srcOrd="1" destOrd="0" parTransId="{E2F430A4-AC38-4DF5-8C8C-C17815B6D7E1}" sibTransId="{1B50E740-E59C-4B5D-940F-268E5EB90B52}"/>
    <dgm:cxn modelId="{643E7DF3-8E11-496A-8729-61F49B727E69}" type="presOf" srcId="{10F23C85-67DD-42BE-BEE8-D7419A5A7D15}" destId="{0FF5845E-FE3A-4974-ACA6-2972432E1B83}" srcOrd="0" destOrd="0" presId="urn:microsoft.com/office/officeart/2005/8/layout/radial4"/>
    <dgm:cxn modelId="{2A2B02D3-6CD3-4F23-8882-AFBD7046559A}" type="presOf" srcId="{E9DADB1E-7280-4EEB-9710-043545416F98}" destId="{F2A57C37-D298-48DF-A266-A7AB670B0A7B}" srcOrd="0" destOrd="0" presId="urn:microsoft.com/office/officeart/2005/8/layout/radial4"/>
    <dgm:cxn modelId="{20FC03E1-8133-402B-9F4A-4FA2557E9D7A}" type="presOf" srcId="{B08428C8-2940-4986-8574-B013C3507A51}" destId="{25157422-810B-4B0A-8206-ED620DE9C09F}" srcOrd="0" destOrd="0" presId="urn:microsoft.com/office/officeart/2005/8/layout/radial4"/>
    <dgm:cxn modelId="{9E1CEEF4-C60E-4EC9-86B2-2E1CFC119BD2}" srcId="{0F191151-9E87-41F5-B072-5F16E4EB0358}" destId="{6AF57376-FF41-4B7B-9C93-4B832013E249}" srcOrd="0" destOrd="0" parTransId="{47EA2BCB-6891-4FB5-9EAE-F752DF6B7F7C}" sibTransId="{B56AB015-55F1-46D5-BDD8-53B8483125A5}"/>
    <dgm:cxn modelId="{5A9E8E7C-46D8-47FE-87A6-4B09246B7C5A}" srcId="{C1368548-46DB-4233-BEA9-3A7BCB4A1897}" destId="{DE1C49EB-C728-4A4F-93F8-F8BF63F17DA7}" srcOrd="4" destOrd="0" parTransId="{10F23C85-67DD-42BE-BEE8-D7419A5A7D15}" sibTransId="{28476930-88B4-4EDA-B4E7-E90B0805541C}"/>
    <dgm:cxn modelId="{22D0F2C3-A628-41E1-9F70-71A1749D276E}" type="presOf" srcId="{8CEDFBB7-4F28-4FE3-B3DF-7640210027D7}" destId="{4FE29439-F0FC-4894-8707-4EC6E5D058B0}" srcOrd="0" destOrd="0" presId="urn:microsoft.com/office/officeart/2005/8/layout/radial4"/>
    <dgm:cxn modelId="{543A6A59-A023-4B10-B241-64DCD4562B2A}" srcId="{858DA9FD-7EDB-4641-9828-84B86FA9E3B6}" destId="{C1368548-46DB-4233-BEA9-3A7BCB4A1897}" srcOrd="0" destOrd="0" parTransId="{8123BC35-47D7-493D-A214-22F3BE56DE76}" sibTransId="{A0A92D6D-828B-43DF-BD6F-31A74E874BA1}"/>
    <dgm:cxn modelId="{D4B8B800-302A-4271-AC3A-52583563E231}" srcId="{C1368548-46DB-4233-BEA9-3A7BCB4A1897}" destId="{9236F9ED-90A5-473A-89F4-785A3AA14A16}" srcOrd="3" destOrd="0" parTransId="{8CEDFBB7-4F28-4FE3-B3DF-7640210027D7}" sibTransId="{0E2F7713-9F38-40E6-9711-3A1F4FE70AED}"/>
    <dgm:cxn modelId="{4EB67E04-9755-466B-8C21-C5A1DAD344A6}" srcId="{C1368548-46DB-4233-BEA9-3A7BCB4A1897}" destId="{48E5BE85-238D-4050-ABB6-A74CD6C9FD25}" srcOrd="2" destOrd="0" parTransId="{8EC4543D-400C-444F-9FAD-2E9EEF686C6C}" sibTransId="{C743A5D5-F8AD-4DC5-BA97-77A25830F30A}"/>
    <dgm:cxn modelId="{7E2E6E81-76F2-461C-877E-344039D76C8C}" type="presOf" srcId="{48E5BE85-238D-4050-ABB6-A74CD6C9FD25}" destId="{A86E2F01-EEB7-40D6-99E5-6AFF2565F1D6}" srcOrd="0" destOrd="0" presId="urn:microsoft.com/office/officeart/2005/8/layout/radial4"/>
    <dgm:cxn modelId="{10EC51A6-4574-4227-A470-7EB9EE62394F}" srcId="{0F191151-9E87-41F5-B072-5F16E4EB0358}" destId="{E6517744-EE5C-458F-893E-DE884BE770F3}" srcOrd="2" destOrd="0" parTransId="{E003B3C5-C76E-4265-A31F-E7B6A3D85009}" sibTransId="{E031F07D-B937-4BE3-800B-3CF7EF4DCC03}"/>
    <dgm:cxn modelId="{00F34F36-4068-4224-A298-7846A57E9AF6}" type="presOf" srcId="{E63357B3-E2C1-4943-B7F8-FF0BE7B59D89}" destId="{46A20ED7-0BD4-41DE-8EFC-BD4586D5B6E2}" srcOrd="0" destOrd="0" presId="urn:microsoft.com/office/officeart/2005/8/layout/radial4"/>
    <dgm:cxn modelId="{A09F1F42-8134-4250-A157-A277989D932A}" type="presParOf" srcId="{F0788E90-759C-4068-A3DC-04787C24BEE8}" destId="{824461F3-8869-4D05-AFAA-2E2031E886F1}" srcOrd="0" destOrd="0" presId="urn:microsoft.com/office/officeart/2005/8/layout/radial4"/>
    <dgm:cxn modelId="{8C1B88B2-61E8-444E-83BD-C1DA8F9052A4}" type="presParOf" srcId="{F0788E90-759C-4068-A3DC-04787C24BEE8}" destId="{C2DB3216-C68B-4A89-9F8B-A5D0CD69A8D3}" srcOrd="1" destOrd="0" presId="urn:microsoft.com/office/officeart/2005/8/layout/radial4"/>
    <dgm:cxn modelId="{55C601F2-3D05-4D76-9042-26B18B085F19}" type="presParOf" srcId="{F0788E90-759C-4068-A3DC-04787C24BEE8}" destId="{375EB309-AAD1-45E8-A77A-24CCA36934DA}" srcOrd="2" destOrd="0" presId="urn:microsoft.com/office/officeart/2005/8/layout/radial4"/>
    <dgm:cxn modelId="{5B883AD4-76F2-44D7-B7D9-B952FE6FBF69}" type="presParOf" srcId="{F0788E90-759C-4068-A3DC-04787C24BEE8}" destId="{25157422-810B-4B0A-8206-ED620DE9C09F}" srcOrd="3" destOrd="0" presId="urn:microsoft.com/office/officeart/2005/8/layout/radial4"/>
    <dgm:cxn modelId="{D22FB7FA-0300-482E-BDA6-B02D83E76D7F}" type="presParOf" srcId="{F0788E90-759C-4068-A3DC-04787C24BEE8}" destId="{F2A57C37-D298-48DF-A266-A7AB670B0A7B}" srcOrd="4" destOrd="0" presId="urn:microsoft.com/office/officeart/2005/8/layout/radial4"/>
    <dgm:cxn modelId="{BED13C22-BE8E-43E5-8801-F7E4691A6ED9}" type="presParOf" srcId="{F0788E90-759C-4068-A3DC-04787C24BEE8}" destId="{01F632FB-BAC9-4B4E-A828-359693618C98}" srcOrd="5" destOrd="0" presId="urn:microsoft.com/office/officeart/2005/8/layout/radial4"/>
    <dgm:cxn modelId="{3FBD5FF7-2E89-492E-BB16-C53454F389E6}" type="presParOf" srcId="{F0788E90-759C-4068-A3DC-04787C24BEE8}" destId="{A86E2F01-EEB7-40D6-99E5-6AFF2565F1D6}" srcOrd="6" destOrd="0" presId="urn:microsoft.com/office/officeart/2005/8/layout/radial4"/>
    <dgm:cxn modelId="{35F25D14-AD7E-4C25-BAFA-60C6EAB2C2C3}" type="presParOf" srcId="{F0788E90-759C-4068-A3DC-04787C24BEE8}" destId="{4FE29439-F0FC-4894-8707-4EC6E5D058B0}" srcOrd="7" destOrd="0" presId="urn:microsoft.com/office/officeart/2005/8/layout/radial4"/>
    <dgm:cxn modelId="{5C4E2BDF-9ACE-4037-A849-9BD44B78EF05}" type="presParOf" srcId="{F0788E90-759C-4068-A3DC-04787C24BEE8}" destId="{39D4C074-86ED-488D-A8A6-0062CDA7FA5A}" srcOrd="8" destOrd="0" presId="urn:microsoft.com/office/officeart/2005/8/layout/radial4"/>
    <dgm:cxn modelId="{D8BF215E-0739-4CAC-ACEA-2D4073358661}" type="presParOf" srcId="{F0788E90-759C-4068-A3DC-04787C24BEE8}" destId="{0FF5845E-FE3A-4974-ACA6-2972432E1B83}" srcOrd="9" destOrd="0" presId="urn:microsoft.com/office/officeart/2005/8/layout/radial4"/>
    <dgm:cxn modelId="{33FEA58B-0086-4472-87CB-DAF569408451}" type="presParOf" srcId="{F0788E90-759C-4068-A3DC-04787C24BEE8}" destId="{A079B87B-22FB-43E5-9A88-B29E6B23A093}" srcOrd="10" destOrd="0" presId="urn:microsoft.com/office/officeart/2005/8/layout/radial4"/>
    <dgm:cxn modelId="{13FDBE0E-E9A1-4E7E-8240-B2AD1C20AC48}" type="presParOf" srcId="{F0788E90-759C-4068-A3DC-04787C24BEE8}" destId="{458057F8-4C7D-4B95-82A6-CD74D7042392}" srcOrd="11" destOrd="0" presId="urn:microsoft.com/office/officeart/2005/8/layout/radial4"/>
    <dgm:cxn modelId="{9368D9AF-42C2-4D03-9A8E-634875F6C637}" type="presParOf" srcId="{F0788E90-759C-4068-A3DC-04787C24BEE8}" destId="{46A20ED7-0BD4-41DE-8EFC-BD4586D5B6E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DA9FD-7EDB-4641-9828-84B86FA9E3B6}" type="doc">
      <dgm:prSet loTypeId="urn:microsoft.com/office/officeart/2005/8/layout/radial4" loCatId="relationship" qsTypeId="urn:microsoft.com/office/officeart/2005/8/quickstyle/3d5" qsCatId="3D" csTypeId="urn:microsoft.com/office/officeart/2005/8/colors/colorful2" csCatId="colorful" phldr="1"/>
      <dgm:spPr/>
      <dgm:t>
        <a:bodyPr/>
        <a:lstStyle>
          <a:defPPr/>
        </a:lstStyle>
        <a:p>
          <a:endParaRPr lang="ru-RU"/>
        </a:p>
      </dgm:t>
    </dgm:pt>
    <dgm:pt modelId="{47EA2BCB-6891-4FB5-9EAE-F752DF6B7F7C}" type="parTrans" cxnId="{C8D931D7-AB60-468C-919C-A7553ECE87CF}">
      <dgm:prSet/>
      <dgm:spPr/>
      <dgm:t>
        <a:bodyPr/>
        <a:lstStyle>
          <a:defPPr/>
        </a:lstStyle>
        <a:p>
          <a:endParaRPr lang="ru-RU"/>
        </a:p>
      </dgm:t>
    </dgm:pt>
    <dgm:pt modelId="{6AF57376-FF41-4B7B-9C93-4B832013E249}">
      <dgm:prSet phldrT="[Текст]" custT="1"/>
      <dgm:spPr/>
      <dgm:t>
        <a:bodyPr/>
        <a:lstStyle>
          <a:defPPr/>
        </a:lstStyle>
        <a:p>
          <a:r>
            <a:rPr lang="ru-RU" sz="1600" smtClean="0"/>
            <a:t>ЗДОРОВЬЕ СОЦИА</a:t>
          </a:r>
        </a:p>
        <a:p>
          <a:r>
            <a:rPr lang="ru-RU" sz="1600" smtClean="0"/>
            <a:t>ЛЬНОЕ</a:t>
          </a:r>
          <a:endParaRPr lang="ru-RU"/>
        </a:p>
      </dgm:t>
    </dgm:pt>
    <dgm:pt modelId="{25208737-6CE7-4C36-8EB7-873C66F69E8F}" type="parTrans" cxnId="{02287333-E24A-4D3A-BFC5-A117BB87A1DD}">
      <dgm:prSet/>
      <dgm:spPr/>
      <dgm:t>
        <a:bodyPr/>
        <a:lstStyle>
          <a:defPPr/>
        </a:lstStyle>
        <a:p>
          <a:endParaRPr lang="ru-RU"/>
        </a:p>
      </dgm:t>
    </dgm:pt>
    <dgm:pt modelId="{CA549953-230F-48DB-ABBA-C2BDEA5031C9}">
      <dgm:prSet phldrT="[Текст]" custT="1"/>
      <dgm:spPr/>
      <dgm:t>
        <a:bodyPr/>
        <a:lstStyle>
          <a:defPPr/>
        </a:lstStyle>
        <a:p>
          <a:r>
            <a:rPr lang="ru-RU" sz="2000" smtClean="0"/>
            <a:t>ПРАЗДНИКИ И РАЗВЛЕЧЕНИЯ</a:t>
          </a:r>
          <a:endParaRPr lang="ru-RU" sz="2000"/>
        </a:p>
      </dgm:t>
    </dgm:pt>
    <dgm:pt modelId="{D98D540D-18FA-4C84-BCC4-1BC86C274E8F}" type="sibTrans" cxnId="{02287333-E24A-4D3A-BFC5-A117BB87A1DD}">
      <dgm:prSet/>
      <dgm:spPr/>
      <dgm:t>
        <a:bodyPr/>
        <a:lstStyle>
          <a:defPPr/>
        </a:lstStyle>
        <a:p>
          <a:endParaRPr lang="ru-RU"/>
        </a:p>
      </dgm:t>
    </dgm:pt>
    <dgm:pt modelId="{E2F430A4-AC38-4DF5-8C8C-C17815B6D7E1}" type="parTrans" cxnId="{3A25EC73-A69F-48D9-A407-CDC59DA15C3E}">
      <dgm:prSet/>
      <dgm:spPr/>
      <dgm:t>
        <a:bodyPr/>
        <a:lstStyle>
          <a:defPPr/>
        </a:lstStyle>
        <a:p>
          <a:endParaRPr lang="ru-RU"/>
        </a:p>
      </dgm:t>
    </dgm:pt>
    <dgm:pt modelId="{D00E987E-C7E2-4771-9806-14C6939FB532}">
      <dgm:prSet phldrT="[Текст]" custT="1"/>
      <dgm:spPr/>
      <dgm:t>
        <a:bodyPr/>
        <a:lstStyle>
          <a:defPPr/>
        </a:lstStyle>
        <a:p>
          <a:r>
            <a:rPr lang="ru-RU" sz="2000" smtClean="0"/>
            <a:t>КЛУБ СЕМЕЙНОЙ АКРОБАТИКИ</a:t>
          </a:r>
          <a:endParaRPr lang="ru-RU" sz="2000"/>
        </a:p>
      </dgm:t>
    </dgm:pt>
    <dgm:pt modelId="{1B50E740-E59C-4B5D-940F-268E5EB90B52}" type="sibTrans" cxnId="{3A25EC73-A69F-48D9-A407-CDC59DA15C3E}">
      <dgm:prSet/>
      <dgm:spPr/>
      <dgm:t>
        <a:bodyPr/>
        <a:lstStyle>
          <a:defPPr/>
        </a:lstStyle>
        <a:p>
          <a:endParaRPr lang="ru-RU"/>
        </a:p>
      </dgm:t>
    </dgm:pt>
    <dgm:pt modelId="{7934F4C7-2006-4234-A994-F58C6FCF9E8D}" type="parTrans" cxnId="{6A8EDBAC-4758-4BA3-90B0-9EF17CE04219}">
      <dgm:prSet/>
      <dgm:spPr/>
      <dgm:t>
        <a:bodyPr/>
        <a:lstStyle>
          <a:defPPr/>
        </a:lstStyle>
        <a:p>
          <a:endParaRPr lang="ru-RU"/>
        </a:p>
      </dgm:t>
    </dgm:pt>
    <dgm:pt modelId="{D46541E3-93D3-4B6C-9ED1-E276CD86C345}">
      <dgm:prSet phldrT="[Текст]" custT="1"/>
      <dgm:spPr/>
      <dgm:t>
        <a:bodyPr/>
        <a:lstStyle>
          <a:defPPr/>
        </a:lstStyle>
        <a:p>
          <a:r>
            <a:rPr lang="ru-RU" sz="2000" smtClean="0"/>
            <a:t>РАБОТА С РОДИТЕЛЯМИ </a:t>
          </a:r>
          <a:endParaRPr lang="ru-RU" sz="2000"/>
        </a:p>
      </dgm:t>
    </dgm:pt>
    <dgm:pt modelId="{A26A0620-6917-4E12-A730-1D2B2F672C16}" type="sibTrans" cxnId="{6A8EDBAC-4758-4BA3-90B0-9EF17CE04219}">
      <dgm:prSet/>
      <dgm:spPr/>
      <dgm:t>
        <a:bodyPr/>
        <a:lstStyle>
          <a:defPPr/>
        </a:lstStyle>
        <a:p>
          <a:endParaRPr lang="ru-RU"/>
        </a:p>
      </dgm:t>
    </dgm:pt>
    <dgm:pt modelId="{72268426-DF2D-40EA-84F8-46AB17F3422D}" type="parTrans" cxnId="{19511C24-B502-45AC-9166-618A97BC6246}">
      <dgm:prSet/>
      <dgm:spPr/>
      <dgm:t>
        <a:bodyPr/>
        <a:lstStyle>
          <a:defPPr/>
        </a:lstStyle>
        <a:p>
          <a:endParaRPr lang="ru-RU"/>
        </a:p>
      </dgm:t>
    </dgm:pt>
    <dgm:pt modelId="{C944B548-8767-408B-AD35-F44CC57BCCD7}">
      <dgm:prSet phldrT="[Текст]" custT="1"/>
      <dgm:spPr/>
      <dgm:t>
        <a:bodyPr/>
        <a:lstStyle>
          <a:defPPr/>
        </a:lstStyle>
        <a:p>
          <a:r>
            <a:rPr lang="ru-RU" sz="2000" smtClean="0"/>
            <a:t>Взаимодействие с другими м</a:t>
          </a:r>
          <a:endParaRPr lang="ru-RU" sz="2000"/>
        </a:p>
      </dgm:t>
    </dgm:pt>
    <dgm:pt modelId="{9B9E86E7-5F90-4AE5-A96B-4FADAEB24DD9}" type="sibTrans" cxnId="{19511C24-B502-45AC-9166-618A97BC6246}">
      <dgm:prSet/>
      <dgm:spPr/>
      <dgm:t>
        <a:bodyPr/>
        <a:lstStyle>
          <a:defPPr/>
        </a:lstStyle>
        <a:p>
          <a:endParaRPr lang="ru-RU"/>
        </a:p>
      </dgm:t>
    </dgm:pt>
    <dgm:pt modelId="{B56AB015-55F1-46D5-BDD8-53B8483125A5}" type="sibTrans" cxnId="{C8D931D7-AB60-468C-919C-A7553ECE87CF}">
      <dgm:prSet/>
      <dgm:spPr/>
      <dgm:t>
        <a:bodyPr/>
        <a:lstStyle>
          <a:defPPr/>
        </a:lstStyle>
        <a:p>
          <a:endParaRPr lang="ru-RU"/>
        </a:p>
      </dgm:t>
    </dgm:pt>
    <dgm:pt modelId="{0E9BAE86-9AF3-40AE-995E-49495A060C3A}" type="pres">
      <dgm:prSet presAssocID="{858DA9FD-7EDB-4641-9828-84B86FA9E3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C39393F5-AF56-4463-82B3-0F3675B1E4EA}" type="pres">
      <dgm:prSet presAssocID="{6AF57376-FF41-4B7B-9C93-4B832013E249}" presName="centerShape" presStyleLbl="node0" presStyleIdx="0" presStyleCnt="1"/>
      <dgm:spPr/>
      <dgm:t>
        <a:bodyPr/>
        <a:lstStyle>
          <a:defPPr/>
        </a:lstStyle>
        <a:p>
          <a:endParaRPr lang="ru-RU"/>
        </a:p>
      </dgm:t>
    </dgm:pt>
    <dgm:pt modelId="{1C1783B6-50DD-4C59-83A1-DF3476FB79FD}" type="pres">
      <dgm:prSet presAssocID="{25208737-6CE7-4C36-8EB7-873C66F69E8F}" presName="parTrans" presStyleLbl="bgSibTrans2D1" presStyleIdx="0" presStyleCnt="4"/>
      <dgm:spPr/>
      <dgm:t>
        <a:bodyPr/>
        <a:lstStyle>
          <a:defPPr/>
        </a:lstStyle>
        <a:p>
          <a:endParaRPr lang="ru-RU"/>
        </a:p>
      </dgm:t>
    </dgm:pt>
    <dgm:pt modelId="{643D887C-0840-45D9-B2EC-7409D16E50B1}" type="pres">
      <dgm:prSet presAssocID="{CA549953-230F-48DB-ABBA-C2BDEA5031C9}" presName="node" presStyleLbl="node1" presStyleIdx="0" presStyleCnt="4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D2373D69-B48E-4DF0-8E50-2562F24567EF}" type="pres">
      <dgm:prSet presAssocID="{E2F430A4-AC38-4DF5-8C8C-C17815B6D7E1}" presName="parTrans" presStyleLbl="bgSibTrans2D1" presStyleIdx="1" presStyleCnt="4"/>
      <dgm:spPr/>
      <dgm:t>
        <a:bodyPr/>
        <a:lstStyle>
          <a:defPPr/>
        </a:lstStyle>
        <a:p>
          <a:endParaRPr lang="ru-RU"/>
        </a:p>
      </dgm:t>
    </dgm:pt>
    <dgm:pt modelId="{239DAB96-419A-47D2-B34D-4E84C7524EEB}" type="pres">
      <dgm:prSet presAssocID="{D00E987E-C7E2-4771-9806-14C6939FB532}" presName="node" presStyleLbl="node1" presStyleIdx="1" presStyleCnt="4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F145F59C-BA97-419E-B728-6229AECE156D}" type="pres">
      <dgm:prSet presAssocID="{7934F4C7-2006-4234-A994-F58C6FCF9E8D}" presName="parTrans" presStyleLbl="bgSibTrans2D1" presStyleIdx="2" presStyleCnt="4"/>
      <dgm:spPr/>
      <dgm:t>
        <a:bodyPr/>
        <a:lstStyle>
          <a:defPPr/>
        </a:lstStyle>
        <a:p>
          <a:endParaRPr lang="ru-RU"/>
        </a:p>
      </dgm:t>
    </dgm:pt>
    <dgm:pt modelId="{32FC610C-4357-4064-BA8F-47F4D7C5828B}" type="pres">
      <dgm:prSet presAssocID="{D46541E3-93D3-4B6C-9ED1-E276CD86C345}" presName="node" presStyleLbl="node1" presStyleIdx="2" presStyleCnt="4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53384F3D-E1A9-4838-894D-33F7C2596062}" type="pres">
      <dgm:prSet presAssocID="{72268426-DF2D-40EA-84F8-46AB17F3422D}" presName="parTrans" presStyleLbl="bgSibTrans2D1" presStyleIdx="3" presStyleCnt="4"/>
      <dgm:spPr/>
      <dgm:t>
        <a:bodyPr/>
        <a:lstStyle>
          <a:defPPr/>
        </a:lstStyle>
        <a:p>
          <a:endParaRPr lang="ru-RU"/>
        </a:p>
      </dgm:t>
    </dgm:pt>
    <dgm:pt modelId="{3C1AB1BF-4A04-4782-8F55-1A4B11B6CBF8}" type="pres">
      <dgm:prSet presAssocID="{C944B548-8767-408B-AD35-F44CC57BCCD7}" presName="node" presStyleLbl="node1" presStyleIdx="3" presStyleCnt="4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02287333-E24A-4D3A-BFC5-A117BB87A1DD}" srcId="{6AF57376-FF41-4B7B-9C93-4B832013E249}" destId="{CA549953-230F-48DB-ABBA-C2BDEA5031C9}" srcOrd="0" destOrd="0" parTransId="{25208737-6CE7-4C36-8EB7-873C66F69E8F}" sibTransId="{D98D540D-18FA-4C84-BCC4-1BC86C274E8F}"/>
    <dgm:cxn modelId="{3E9B49A1-95EC-4D80-918C-28DB4AB49FE8}" type="presOf" srcId="{D00E987E-C7E2-4771-9806-14C6939FB532}" destId="{239DAB96-419A-47D2-B34D-4E84C7524EEB}" srcOrd="0" destOrd="0" presId="urn:microsoft.com/office/officeart/2005/8/layout/radial4"/>
    <dgm:cxn modelId="{87DBCC6D-7F2A-4058-B01C-4DF7034713C0}" type="presOf" srcId="{6AF57376-FF41-4B7B-9C93-4B832013E249}" destId="{C39393F5-AF56-4463-82B3-0F3675B1E4EA}" srcOrd="0" destOrd="0" presId="urn:microsoft.com/office/officeart/2005/8/layout/radial4"/>
    <dgm:cxn modelId="{6A8EDBAC-4758-4BA3-90B0-9EF17CE04219}" srcId="{6AF57376-FF41-4B7B-9C93-4B832013E249}" destId="{D46541E3-93D3-4B6C-9ED1-E276CD86C345}" srcOrd="2" destOrd="0" parTransId="{7934F4C7-2006-4234-A994-F58C6FCF9E8D}" sibTransId="{A26A0620-6917-4E12-A730-1D2B2F672C16}"/>
    <dgm:cxn modelId="{AAD49506-942E-48E8-9304-FC932173E284}" type="presOf" srcId="{72268426-DF2D-40EA-84F8-46AB17F3422D}" destId="{53384F3D-E1A9-4838-894D-33F7C2596062}" srcOrd="0" destOrd="0" presId="urn:microsoft.com/office/officeart/2005/8/layout/radial4"/>
    <dgm:cxn modelId="{3A25EC73-A69F-48D9-A407-CDC59DA15C3E}" srcId="{6AF57376-FF41-4B7B-9C93-4B832013E249}" destId="{D00E987E-C7E2-4771-9806-14C6939FB532}" srcOrd="1" destOrd="0" parTransId="{E2F430A4-AC38-4DF5-8C8C-C17815B6D7E1}" sibTransId="{1B50E740-E59C-4B5D-940F-268E5EB90B52}"/>
    <dgm:cxn modelId="{C9DCDF48-14AA-4418-B6F5-504561D7FB63}" type="presOf" srcId="{858DA9FD-7EDB-4641-9828-84B86FA9E3B6}" destId="{0E9BAE86-9AF3-40AE-995E-49495A060C3A}" srcOrd="0" destOrd="0" presId="urn:microsoft.com/office/officeart/2005/8/layout/radial4"/>
    <dgm:cxn modelId="{DCD45747-F49B-4D4C-BF65-5C4C5EF11EB5}" type="presOf" srcId="{CA549953-230F-48DB-ABBA-C2BDEA5031C9}" destId="{643D887C-0840-45D9-B2EC-7409D16E50B1}" srcOrd="0" destOrd="0" presId="urn:microsoft.com/office/officeart/2005/8/layout/radial4"/>
    <dgm:cxn modelId="{19511C24-B502-45AC-9166-618A97BC6246}" srcId="{6AF57376-FF41-4B7B-9C93-4B832013E249}" destId="{C944B548-8767-408B-AD35-F44CC57BCCD7}" srcOrd="3" destOrd="0" parTransId="{72268426-DF2D-40EA-84F8-46AB17F3422D}" sibTransId="{9B9E86E7-5F90-4AE5-A96B-4FADAEB24DD9}"/>
    <dgm:cxn modelId="{0A31BC97-4924-4785-837E-BD415CF94912}" type="presOf" srcId="{7934F4C7-2006-4234-A994-F58C6FCF9E8D}" destId="{F145F59C-BA97-419E-B728-6229AECE156D}" srcOrd="0" destOrd="0" presId="urn:microsoft.com/office/officeart/2005/8/layout/radial4"/>
    <dgm:cxn modelId="{C8D931D7-AB60-468C-919C-A7553ECE87CF}" srcId="{858DA9FD-7EDB-4641-9828-84B86FA9E3B6}" destId="{6AF57376-FF41-4B7B-9C93-4B832013E249}" srcOrd="0" destOrd="0" parTransId="{47EA2BCB-6891-4FB5-9EAE-F752DF6B7F7C}" sibTransId="{B56AB015-55F1-46D5-BDD8-53B8483125A5}"/>
    <dgm:cxn modelId="{4F3B0B13-FB49-45FB-B02D-EA1D917FDC29}" type="presOf" srcId="{C944B548-8767-408B-AD35-F44CC57BCCD7}" destId="{3C1AB1BF-4A04-4782-8F55-1A4B11B6CBF8}" srcOrd="0" destOrd="0" presId="urn:microsoft.com/office/officeart/2005/8/layout/radial4"/>
    <dgm:cxn modelId="{31033EEA-6045-4614-8B00-D8EFA05B2572}" type="presOf" srcId="{D46541E3-93D3-4B6C-9ED1-E276CD86C345}" destId="{32FC610C-4357-4064-BA8F-47F4D7C5828B}" srcOrd="0" destOrd="0" presId="urn:microsoft.com/office/officeart/2005/8/layout/radial4"/>
    <dgm:cxn modelId="{CCEA6193-D7C2-4506-9C24-35018FC7B4CF}" type="presOf" srcId="{25208737-6CE7-4C36-8EB7-873C66F69E8F}" destId="{1C1783B6-50DD-4C59-83A1-DF3476FB79FD}" srcOrd="0" destOrd="0" presId="urn:microsoft.com/office/officeart/2005/8/layout/radial4"/>
    <dgm:cxn modelId="{0612F8A1-A5AC-4747-8785-ED832F8AA023}" type="presOf" srcId="{E2F430A4-AC38-4DF5-8C8C-C17815B6D7E1}" destId="{D2373D69-B48E-4DF0-8E50-2562F24567EF}" srcOrd="0" destOrd="0" presId="urn:microsoft.com/office/officeart/2005/8/layout/radial4"/>
    <dgm:cxn modelId="{C307936E-0B6E-409D-B6E5-A474A9358C13}" type="presParOf" srcId="{0E9BAE86-9AF3-40AE-995E-49495A060C3A}" destId="{C39393F5-AF56-4463-82B3-0F3675B1E4EA}" srcOrd="0" destOrd="0" presId="urn:microsoft.com/office/officeart/2005/8/layout/radial4"/>
    <dgm:cxn modelId="{D52C9B5A-9B55-43FB-95DF-ED8F65D2AE4F}" type="presParOf" srcId="{0E9BAE86-9AF3-40AE-995E-49495A060C3A}" destId="{1C1783B6-50DD-4C59-83A1-DF3476FB79FD}" srcOrd="1" destOrd="0" presId="urn:microsoft.com/office/officeart/2005/8/layout/radial4"/>
    <dgm:cxn modelId="{22DA8BA2-C655-4B50-B852-E2FABE5B77F8}" type="presParOf" srcId="{0E9BAE86-9AF3-40AE-995E-49495A060C3A}" destId="{643D887C-0840-45D9-B2EC-7409D16E50B1}" srcOrd="2" destOrd="0" presId="urn:microsoft.com/office/officeart/2005/8/layout/radial4"/>
    <dgm:cxn modelId="{1B9967F1-B7F7-41C0-9E07-1E70D3E263EB}" type="presParOf" srcId="{0E9BAE86-9AF3-40AE-995E-49495A060C3A}" destId="{D2373D69-B48E-4DF0-8E50-2562F24567EF}" srcOrd="3" destOrd="0" presId="urn:microsoft.com/office/officeart/2005/8/layout/radial4"/>
    <dgm:cxn modelId="{AF5D389B-FE4C-4D67-BB53-FC09BE602493}" type="presParOf" srcId="{0E9BAE86-9AF3-40AE-995E-49495A060C3A}" destId="{239DAB96-419A-47D2-B34D-4E84C7524EEB}" srcOrd="4" destOrd="0" presId="urn:microsoft.com/office/officeart/2005/8/layout/radial4"/>
    <dgm:cxn modelId="{B4A951F5-9A1E-46E8-A9D0-E019B8A86C62}" type="presParOf" srcId="{0E9BAE86-9AF3-40AE-995E-49495A060C3A}" destId="{F145F59C-BA97-419E-B728-6229AECE156D}" srcOrd="5" destOrd="0" presId="urn:microsoft.com/office/officeart/2005/8/layout/radial4"/>
    <dgm:cxn modelId="{64B798FB-8D43-4B6C-82FF-57AA00E13B76}" type="presParOf" srcId="{0E9BAE86-9AF3-40AE-995E-49495A060C3A}" destId="{32FC610C-4357-4064-BA8F-47F4D7C5828B}" srcOrd="6" destOrd="0" presId="urn:microsoft.com/office/officeart/2005/8/layout/radial4"/>
    <dgm:cxn modelId="{0531FA8F-0415-4783-ABF6-AE53EC917C7A}" type="presParOf" srcId="{0E9BAE86-9AF3-40AE-995E-49495A060C3A}" destId="{53384F3D-E1A9-4838-894D-33F7C2596062}" srcOrd="7" destOrd="0" presId="urn:microsoft.com/office/officeart/2005/8/layout/radial4"/>
    <dgm:cxn modelId="{88D11AF0-4C6D-4504-BC81-40A471B1503C}" type="presParOf" srcId="{0E9BAE86-9AF3-40AE-995E-49495A060C3A}" destId="{3C1AB1BF-4A04-4782-8F55-1A4B11B6CBF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8DA9FD-7EDB-4641-9828-84B86FA9E3B6}" type="doc">
      <dgm:prSet loTypeId="urn:microsoft.com/office/officeart/2005/8/layout/radial4" loCatId="relationship" qsTypeId="urn:microsoft.com/office/officeart/2005/8/quickstyle/3d5" qsCatId="3D" csTypeId="urn:microsoft.com/office/officeart/2005/8/colors/colorful2" csCatId="colorful" phldr="1"/>
      <dgm:spPr/>
      <dgm:t>
        <a:bodyPr/>
        <a:lstStyle>
          <a:defPPr/>
        </a:lstStyle>
        <a:p>
          <a:endParaRPr lang="ru-RU"/>
        </a:p>
      </dgm:t>
    </dgm:pt>
    <dgm:pt modelId="{ED12D5D2-BD7A-44BC-A9F4-1DB7C914AB91}" type="parTrans" cxnId="{9F7332C3-0AAB-4B41-9A4D-8FA2E801F624}">
      <dgm:prSet/>
      <dgm:spPr/>
      <dgm:t>
        <a:bodyPr/>
        <a:lstStyle>
          <a:defPPr/>
        </a:lstStyle>
        <a:p>
          <a:endParaRPr lang="ru-RU"/>
        </a:p>
      </dgm:t>
    </dgm:pt>
    <dgm:pt modelId="{0F191151-9E87-41F5-B072-5F16E4EB0358}">
      <dgm:prSet phldrT="[Текст]" custT="1"/>
      <dgm:spPr/>
      <dgm:t>
        <a:bodyPr/>
        <a:lstStyle>
          <a:defPPr/>
        </a:lstStyle>
        <a:p>
          <a:r>
            <a:rPr lang="ru-RU" sz="1600" smtClean="0"/>
            <a:t>ЗДОРОВЬЕ </a:t>
          </a:r>
        </a:p>
        <a:p>
          <a:r>
            <a:rPr lang="ru-RU" sz="1600" smtClean="0"/>
            <a:t>ПСИХОЛО</a:t>
          </a:r>
        </a:p>
        <a:p>
          <a:r>
            <a:rPr lang="ru-RU" sz="1600" smtClean="0"/>
            <a:t>ГИЧЕСКОЕ</a:t>
          </a:r>
          <a:endParaRPr lang="ru-RU" sz="1600"/>
        </a:p>
      </dgm:t>
    </dgm:pt>
    <dgm:pt modelId="{47EA2BCB-6891-4FB5-9EAE-F752DF6B7F7C}" type="parTrans" cxnId="{A70135F1-B9D6-4730-9B80-E4874633E253}">
      <dgm:prSet/>
      <dgm:spPr/>
      <dgm:t>
        <a:bodyPr/>
        <a:lstStyle>
          <a:defPPr/>
        </a:lstStyle>
        <a:p>
          <a:endParaRPr lang="ru-RU"/>
        </a:p>
      </dgm:t>
    </dgm:pt>
    <dgm:pt modelId="{6AF57376-FF41-4B7B-9C93-4B832013E249}">
      <dgm:prSet phldrT="[Текст]"/>
      <dgm:spPr/>
      <dgm:t>
        <a:bodyPr/>
        <a:lstStyle>
          <a:defPPr/>
        </a:lstStyle>
        <a:p>
          <a:r>
            <a:rPr lang="ru-RU" smtClean="0"/>
            <a:t>РЕЛАКСАЦИЯ</a:t>
          </a:r>
          <a:endParaRPr lang="ru-RU"/>
        </a:p>
      </dgm:t>
    </dgm:pt>
    <dgm:pt modelId="{B56AB015-55F1-46D5-BDD8-53B8483125A5}" type="sibTrans" cxnId="{A70135F1-B9D6-4730-9B80-E4874633E253}">
      <dgm:prSet/>
      <dgm:spPr/>
      <dgm:t>
        <a:bodyPr/>
        <a:lstStyle>
          <a:defPPr/>
        </a:lstStyle>
        <a:p>
          <a:endParaRPr lang="ru-RU"/>
        </a:p>
      </dgm:t>
    </dgm:pt>
    <dgm:pt modelId="{EDDA475D-B1C9-40A3-92AC-595EB6A3501D}" type="parTrans" cxnId="{1B86174C-FC24-4EC8-BC9C-31BE11BADCCF}">
      <dgm:prSet/>
      <dgm:spPr/>
      <dgm:t>
        <a:bodyPr/>
        <a:lstStyle>
          <a:defPPr/>
        </a:lstStyle>
        <a:p>
          <a:endParaRPr lang="ru-RU"/>
        </a:p>
      </dgm:t>
    </dgm:pt>
    <dgm:pt modelId="{1628DA2C-35B8-4274-B086-2B788EDB2FC4}">
      <dgm:prSet phldrT="[Текст]"/>
      <dgm:spPr/>
      <dgm:t>
        <a:bodyPr/>
        <a:lstStyle>
          <a:defPPr/>
        </a:lstStyle>
        <a:p>
          <a:r>
            <a:rPr lang="ru-RU" smtClean="0"/>
            <a:t>СКАЗКОТЕРАПИЯ</a:t>
          </a:r>
          <a:endParaRPr lang="ru-RU"/>
        </a:p>
      </dgm:t>
    </dgm:pt>
    <dgm:pt modelId="{D97A5DD0-FD8B-45C7-B69F-9E109244D79D}" type="sibTrans" cxnId="{1B86174C-FC24-4EC8-BC9C-31BE11BADCCF}">
      <dgm:prSet/>
      <dgm:spPr/>
      <dgm:t>
        <a:bodyPr/>
        <a:lstStyle>
          <a:defPPr/>
        </a:lstStyle>
        <a:p>
          <a:endParaRPr lang="ru-RU"/>
        </a:p>
      </dgm:t>
    </dgm:pt>
    <dgm:pt modelId="{E003B3C5-C76E-4265-A31F-E7B6A3D85009}" type="parTrans" cxnId="{FF87AF16-5BC4-48F7-AFD9-4EA382E1B2BB}">
      <dgm:prSet/>
      <dgm:spPr/>
      <dgm:t>
        <a:bodyPr/>
        <a:lstStyle>
          <a:defPPr/>
        </a:lstStyle>
        <a:p>
          <a:endParaRPr lang="ru-RU"/>
        </a:p>
      </dgm:t>
    </dgm:pt>
    <dgm:pt modelId="{E6517744-EE5C-458F-893E-DE884BE770F3}">
      <dgm:prSet phldrT="[Текст]"/>
      <dgm:spPr/>
      <dgm:t>
        <a:bodyPr/>
        <a:lstStyle>
          <a:defPPr/>
        </a:lstStyle>
        <a:p>
          <a:r>
            <a:rPr lang="ru-RU" smtClean="0"/>
            <a:t>ПСИХОГИМНАСТИКА</a:t>
          </a:r>
          <a:endParaRPr lang="ru-RU"/>
        </a:p>
      </dgm:t>
    </dgm:pt>
    <dgm:pt modelId="{E031F07D-B937-4BE3-800B-3CF7EF4DCC03}" type="sibTrans" cxnId="{FF87AF16-5BC4-48F7-AFD9-4EA382E1B2BB}">
      <dgm:prSet/>
      <dgm:spPr/>
      <dgm:t>
        <a:bodyPr/>
        <a:lstStyle>
          <a:defPPr/>
        </a:lstStyle>
        <a:p>
          <a:endParaRPr lang="ru-RU"/>
        </a:p>
      </dgm:t>
    </dgm:pt>
    <dgm:pt modelId="{FBA6578E-A407-4459-A593-729B9F242E73}" type="sibTrans" cxnId="{9F7332C3-0AAB-4B41-9A4D-8FA2E801F624}">
      <dgm:prSet/>
      <dgm:spPr/>
      <dgm:t>
        <a:bodyPr/>
        <a:lstStyle>
          <a:defPPr/>
        </a:lstStyle>
        <a:p>
          <a:endParaRPr lang="ru-RU"/>
        </a:p>
      </dgm:t>
    </dgm:pt>
    <dgm:pt modelId="{C5F8CBC0-B07E-4AA7-8FD1-D367156F3969}" type="parTrans" cxnId="{FD78C7EF-3CEF-4434-B2FB-DD817413EA0D}">
      <dgm:prSet/>
      <dgm:spPr/>
      <dgm:t>
        <a:bodyPr/>
        <a:lstStyle>
          <a:defPPr/>
        </a:lstStyle>
        <a:p>
          <a:endParaRPr lang="ru-RU"/>
        </a:p>
      </dgm:t>
    </dgm:pt>
    <dgm:pt modelId="{3159B317-F3CD-485B-A1B5-8F60DDA7C63C}">
      <dgm:prSet phldrT="[Текст]" custT="1"/>
      <dgm:spPr/>
      <dgm:t>
        <a:bodyPr/>
        <a:lstStyle>
          <a:defPPr/>
        </a:lstStyle>
        <a:p>
          <a:endParaRPr lang="ru-RU"/>
        </a:p>
      </dgm:t>
    </dgm:pt>
    <dgm:pt modelId="{25208737-6CE7-4C36-8EB7-873C66F69E8F}" type="parTrans" cxnId="{380EFAF7-0C20-492C-97A0-21CC41E42365}">
      <dgm:prSet/>
      <dgm:spPr/>
      <dgm:t>
        <a:bodyPr/>
        <a:lstStyle>
          <a:defPPr/>
        </a:lstStyle>
        <a:p>
          <a:endParaRPr lang="ru-RU"/>
        </a:p>
      </dgm:t>
    </dgm:pt>
    <dgm:pt modelId="{CA549953-230F-48DB-ABBA-C2BDEA5031C9}">
      <dgm:prSet phldrT="[Текст]"/>
      <dgm:spPr/>
      <dgm:t>
        <a:bodyPr/>
        <a:lstStyle>
          <a:defPPr/>
        </a:lstStyle>
        <a:p>
          <a:endParaRPr lang="ru-RU"/>
        </a:p>
      </dgm:t>
    </dgm:pt>
    <dgm:pt modelId="{D98D540D-18FA-4C84-BCC4-1BC86C274E8F}" type="sibTrans" cxnId="{380EFAF7-0C20-492C-97A0-21CC41E42365}">
      <dgm:prSet/>
      <dgm:spPr/>
      <dgm:t>
        <a:bodyPr/>
        <a:lstStyle>
          <a:defPPr/>
        </a:lstStyle>
        <a:p>
          <a:endParaRPr lang="ru-RU"/>
        </a:p>
      </dgm:t>
    </dgm:pt>
    <dgm:pt modelId="{E2F430A4-AC38-4DF5-8C8C-C17815B6D7E1}" type="parTrans" cxnId="{420FAF37-600F-493B-84D9-AFC6A4E16609}">
      <dgm:prSet/>
      <dgm:spPr/>
      <dgm:t>
        <a:bodyPr/>
        <a:lstStyle>
          <a:defPPr/>
        </a:lstStyle>
        <a:p>
          <a:endParaRPr lang="ru-RU"/>
        </a:p>
      </dgm:t>
    </dgm:pt>
    <dgm:pt modelId="{D00E987E-C7E2-4771-9806-14C6939FB532}">
      <dgm:prSet phldrT="[Текст]" custT="1"/>
      <dgm:spPr/>
      <dgm:t>
        <a:bodyPr/>
        <a:lstStyle>
          <a:defPPr/>
        </a:lstStyle>
        <a:p>
          <a:endParaRPr lang="ru-RU"/>
        </a:p>
      </dgm:t>
    </dgm:pt>
    <dgm:pt modelId="{1B50E740-E59C-4B5D-940F-268E5EB90B52}" type="sibTrans" cxnId="{420FAF37-600F-493B-84D9-AFC6A4E16609}">
      <dgm:prSet/>
      <dgm:spPr/>
      <dgm:t>
        <a:bodyPr/>
        <a:lstStyle>
          <a:defPPr/>
        </a:lstStyle>
        <a:p>
          <a:endParaRPr lang="ru-RU"/>
        </a:p>
      </dgm:t>
    </dgm:pt>
    <dgm:pt modelId="{7934F4C7-2006-4234-A994-F58C6FCF9E8D}" type="parTrans" cxnId="{A6EE987E-4C4F-40D3-8569-6FE6C4911B87}">
      <dgm:prSet/>
      <dgm:spPr/>
      <dgm:t>
        <a:bodyPr/>
        <a:lstStyle>
          <a:defPPr/>
        </a:lstStyle>
        <a:p>
          <a:endParaRPr lang="ru-RU"/>
        </a:p>
      </dgm:t>
    </dgm:pt>
    <dgm:pt modelId="{D46541E3-93D3-4B6C-9ED1-E276CD86C345}">
      <dgm:prSet phldrT="[Текст]"/>
      <dgm:spPr/>
      <dgm:t>
        <a:bodyPr/>
        <a:lstStyle>
          <a:defPPr/>
        </a:lstStyle>
        <a:p>
          <a:endParaRPr lang="ru-RU"/>
        </a:p>
      </dgm:t>
    </dgm:pt>
    <dgm:pt modelId="{A26A0620-6917-4E12-A730-1D2B2F672C16}" type="sibTrans" cxnId="{A6EE987E-4C4F-40D3-8569-6FE6C4911B87}">
      <dgm:prSet/>
      <dgm:spPr/>
      <dgm:t>
        <a:bodyPr/>
        <a:lstStyle>
          <a:defPPr/>
        </a:lstStyle>
        <a:p>
          <a:endParaRPr lang="ru-RU"/>
        </a:p>
      </dgm:t>
    </dgm:pt>
    <dgm:pt modelId="{72268426-DF2D-40EA-84F8-46AB17F3422D}" type="parTrans" cxnId="{E1A64B71-A892-47EC-83B2-58D2106C4249}">
      <dgm:prSet/>
      <dgm:spPr/>
      <dgm:t>
        <a:bodyPr/>
        <a:lstStyle>
          <a:defPPr/>
        </a:lstStyle>
        <a:p>
          <a:endParaRPr lang="ru-RU"/>
        </a:p>
      </dgm:t>
    </dgm:pt>
    <dgm:pt modelId="{C944B548-8767-408B-AD35-F44CC57BCCD7}">
      <dgm:prSet phldrT="[Текст]" custT="1"/>
      <dgm:spPr/>
      <dgm:t>
        <a:bodyPr/>
        <a:lstStyle>
          <a:defPPr/>
        </a:lstStyle>
        <a:p>
          <a:endParaRPr lang="ru-RU" sz="2000"/>
        </a:p>
      </dgm:t>
    </dgm:pt>
    <dgm:pt modelId="{9B9E86E7-5F90-4AE5-A96B-4FADAEB24DD9}" type="sibTrans" cxnId="{E1A64B71-A892-47EC-83B2-58D2106C4249}">
      <dgm:prSet/>
      <dgm:spPr/>
      <dgm:t>
        <a:bodyPr/>
        <a:lstStyle>
          <a:defPPr/>
        </a:lstStyle>
        <a:p>
          <a:endParaRPr lang="ru-RU"/>
        </a:p>
      </dgm:t>
    </dgm:pt>
    <dgm:pt modelId="{9CBB499B-0839-4033-85CA-83481EA446E0}" type="sibTrans" cxnId="{FD78C7EF-3CEF-4434-B2FB-DD817413EA0D}">
      <dgm:prSet/>
      <dgm:spPr/>
      <dgm:t>
        <a:bodyPr/>
        <a:lstStyle>
          <a:defPPr/>
        </a:lstStyle>
        <a:p>
          <a:endParaRPr lang="ru-RU"/>
        </a:p>
      </dgm:t>
    </dgm:pt>
    <dgm:pt modelId="{EC49D856-8CEC-4B6D-817F-DB9EA32B81CE}" type="pres">
      <dgm:prSet presAssocID="{858DA9FD-7EDB-4641-9828-84B86FA9E3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6ECC2191-A5E7-4BB9-8B6F-18E7880F4828}" type="pres">
      <dgm:prSet presAssocID="{0F191151-9E87-41F5-B072-5F16E4EB0358}" presName="centerShape" presStyleLbl="node0" presStyleIdx="0" presStyleCnt="1"/>
      <dgm:spPr/>
      <dgm:t>
        <a:bodyPr/>
        <a:lstStyle>
          <a:defPPr/>
        </a:lstStyle>
        <a:p>
          <a:endParaRPr lang="ru-RU"/>
        </a:p>
      </dgm:t>
    </dgm:pt>
    <dgm:pt modelId="{1B7F43A0-6F7F-4C0C-AA21-B70549CC0A7E}" type="pres">
      <dgm:prSet presAssocID="{47EA2BCB-6891-4FB5-9EAE-F752DF6B7F7C}" presName="parTrans" presStyleLbl="bgSibTrans2D1" presStyleIdx="0" presStyleCnt="3"/>
      <dgm:spPr/>
      <dgm:t>
        <a:bodyPr/>
        <a:lstStyle>
          <a:defPPr/>
        </a:lstStyle>
        <a:p>
          <a:endParaRPr lang="ru-RU"/>
        </a:p>
      </dgm:t>
    </dgm:pt>
    <dgm:pt modelId="{46844FFD-70EF-42B1-A12B-C3A2D95AF3F1}" type="pres">
      <dgm:prSet presAssocID="{6AF57376-FF41-4B7B-9C93-4B832013E249}" presName="node" presStyleLbl="node1" presStyleIdx="0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17B82C03-1754-4080-BA28-2E22CD7328CB}" type="pres">
      <dgm:prSet presAssocID="{EDDA475D-B1C9-40A3-92AC-595EB6A3501D}" presName="parTrans" presStyleLbl="bgSibTrans2D1" presStyleIdx="1" presStyleCnt="3"/>
      <dgm:spPr/>
      <dgm:t>
        <a:bodyPr/>
        <a:lstStyle>
          <a:defPPr/>
        </a:lstStyle>
        <a:p>
          <a:endParaRPr lang="ru-RU"/>
        </a:p>
      </dgm:t>
    </dgm:pt>
    <dgm:pt modelId="{91BD7A2C-FA7E-4279-B92E-315206EB6B73}" type="pres">
      <dgm:prSet presAssocID="{1628DA2C-35B8-4274-B086-2B788EDB2FC4}" presName="node" presStyleLbl="node1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71BE564D-A6D4-4116-8E1A-3E1C00F68E4C}" type="pres">
      <dgm:prSet presAssocID="{E003B3C5-C76E-4265-A31F-E7B6A3D85009}" presName="parTrans" presStyleLbl="bgSibTrans2D1" presStyleIdx="2" presStyleCnt="3"/>
      <dgm:spPr/>
      <dgm:t>
        <a:bodyPr/>
        <a:lstStyle>
          <a:defPPr/>
        </a:lstStyle>
        <a:p>
          <a:endParaRPr lang="ru-RU"/>
        </a:p>
      </dgm:t>
    </dgm:pt>
    <dgm:pt modelId="{C49B7D48-B884-407C-A751-1DF1BB579EB4}" type="pres">
      <dgm:prSet presAssocID="{E6517744-EE5C-458F-893E-DE884BE770F3}" presName="node" presStyleLbl="node1" presStyleIdx="2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380EFAF7-0C20-492C-97A0-21CC41E42365}" srcId="{3159B317-F3CD-485B-A1B5-8F60DDA7C63C}" destId="{CA549953-230F-48DB-ABBA-C2BDEA5031C9}" srcOrd="0" destOrd="0" parTransId="{25208737-6CE7-4C36-8EB7-873C66F69E8F}" sibTransId="{D98D540D-18FA-4C84-BCC4-1BC86C274E8F}"/>
    <dgm:cxn modelId="{A6EE987E-4C4F-40D3-8569-6FE6C4911B87}" srcId="{3159B317-F3CD-485B-A1B5-8F60DDA7C63C}" destId="{D46541E3-93D3-4B6C-9ED1-E276CD86C345}" srcOrd="2" destOrd="0" parTransId="{7934F4C7-2006-4234-A994-F58C6FCF9E8D}" sibTransId="{A26A0620-6917-4E12-A730-1D2B2F672C16}"/>
    <dgm:cxn modelId="{1B86174C-FC24-4EC8-BC9C-31BE11BADCCF}" srcId="{0F191151-9E87-41F5-B072-5F16E4EB0358}" destId="{1628DA2C-35B8-4274-B086-2B788EDB2FC4}" srcOrd="1" destOrd="0" parTransId="{EDDA475D-B1C9-40A3-92AC-595EB6A3501D}" sibTransId="{D97A5DD0-FD8B-45C7-B69F-9E109244D79D}"/>
    <dgm:cxn modelId="{A70135F1-B9D6-4730-9B80-E4874633E253}" srcId="{0F191151-9E87-41F5-B072-5F16E4EB0358}" destId="{6AF57376-FF41-4B7B-9C93-4B832013E249}" srcOrd="0" destOrd="0" parTransId="{47EA2BCB-6891-4FB5-9EAE-F752DF6B7F7C}" sibTransId="{B56AB015-55F1-46D5-BDD8-53B8483125A5}"/>
    <dgm:cxn modelId="{46C01C46-3FC7-4269-9E74-71B8BD1A6405}" type="presOf" srcId="{E6517744-EE5C-458F-893E-DE884BE770F3}" destId="{C49B7D48-B884-407C-A751-1DF1BB579EB4}" srcOrd="0" destOrd="0" presId="urn:microsoft.com/office/officeart/2005/8/layout/radial4"/>
    <dgm:cxn modelId="{420FAF37-600F-493B-84D9-AFC6A4E16609}" srcId="{3159B317-F3CD-485B-A1B5-8F60DDA7C63C}" destId="{D00E987E-C7E2-4771-9806-14C6939FB532}" srcOrd="1" destOrd="0" parTransId="{E2F430A4-AC38-4DF5-8C8C-C17815B6D7E1}" sibTransId="{1B50E740-E59C-4B5D-940F-268E5EB90B52}"/>
    <dgm:cxn modelId="{9F7332C3-0AAB-4B41-9A4D-8FA2E801F624}" srcId="{858DA9FD-7EDB-4641-9828-84B86FA9E3B6}" destId="{0F191151-9E87-41F5-B072-5F16E4EB0358}" srcOrd="0" destOrd="0" parTransId="{ED12D5D2-BD7A-44BC-A9F4-1DB7C914AB91}" sibTransId="{FBA6578E-A407-4459-A593-729B9F242E73}"/>
    <dgm:cxn modelId="{8DF1B821-3CC7-4C17-B324-CBF08CFA2DD9}" type="presOf" srcId="{47EA2BCB-6891-4FB5-9EAE-F752DF6B7F7C}" destId="{1B7F43A0-6F7F-4C0C-AA21-B70549CC0A7E}" srcOrd="0" destOrd="0" presId="urn:microsoft.com/office/officeart/2005/8/layout/radial4"/>
    <dgm:cxn modelId="{FD78C7EF-3CEF-4434-B2FB-DD817413EA0D}" srcId="{858DA9FD-7EDB-4641-9828-84B86FA9E3B6}" destId="{3159B317-F3CD-485B-A1B5-8F60DDA7C63C}" srcOrd="1" destOrd="0" parTransId="{C5F8CBC0-B07E-4AA7-8FD1-D367156F3969}" sibTransId="{9CBB499B-0839-4033-85CA-83481EA446E0}"/>
    <dgm:cxn modelId="{DF79F5AF-5687-4C64-B903-46CAB88711AD}" type="presOf" srcId="{1628DA2C-35B8-4274-B086-2B788EDB2FC4}" destId="{91BD7A2C-FA7E-4279-B92E-315206EB6B73}" srcOrd="0" destOrd="0" presId="urn:microsoft.com/office/officeart/2005/8/layout/radial4"/>
    <dgm:cxn modelId="{FF87AF16-5BC4-48F7-AFD9-4EA382E1B2BB}" srcId="{0F191151-9E87-41F5-B072-5F16E4EB0358}" destId="{E6517744-EE5C-458F-893E-DE884BE770F3}" srcOrd="2" destOrd="0" parTransId="{E003B3C5-C76E-4265-A31F-E7B6A3D85009}" sibTransId="{E031F07D-B937-4BE3-800B-3CF7EF4DCC03}"/>
    <dgm:cxn modelId="{2AB0D7AD-A803-4C44-92C5-42A8F6970B21}" type="presOf" srcId="{6AF57376-FF41-4B7B-9C93-4B832013E249}" destId="{46844FFD-70EF-42B1-A12B-C3A2D95AF3F1}" srcOrd="0" destOrd="0" presId="urn:microsoft.com/office/officeart/2005/8/layout/radial4"/>
    <dgm:cxn modelId="{E1A64B71-A892-47EC-83B2-58D2106C4249}" srcId="{3159B317-F3CD-485B-A1B5-8F60DDA7C63C}" destId="{C944B548-8767-408B-AD35-F44CC57BCCD7}" srcOrd="3" destOrd="0" parTransId="{72268426-DF2D-40EA-84F8-46AB17F3422D}" sibTransId="{9B9E86E7-5F90-4AE5-A96B-4FADAEB24DD9}"/>
    <dgm:cxn modelId="{22B3F651-CE07-417E-8DBD-55876E3921BA}" type="presOf" srcId="{EDDA475D-B1C9-40A3-92AC-595EB6A3501D}" destId="{17B82C03-1754-4080-BA28-2E22CD7328CB}" srcOrd="0" destOrd="0" presId="urn:microsoft.com/office/officeart/2005/8/layout/radial4"/>
    <dgm:cxn modelId="{27999953-FE96-4256-AF8C-E6962E170836}" type="presOf" srcId="{858DA9FD-7EDB-4641-9828-84B86FA9E3B6}" destId="{EC49D856-8CEC-4B6D-817F-DB9EA32B81CE}" srcOrd="0" destOrd="0" presId="urn:microsoft.com/office/officeart/2005/8/layout/radial4"/>
    <dgm:cxn modelId="{3224875A-B9B5-48B2-BA0C-254B3FFEABA4}" type="presOf" srcId="{E003B3C5-C76E-4265-A31F-E7B6A3D85009}" destId="{71BE564D-A6D4-4116-8E1A-3E1C00F68E4C}" srcOrd="0" destOrd="0" presId="urn:microsoft.com/office/officeart/2005/8/layout/radial4"/>
    <dgm:cxn modelId="{5EE59B39-813C-45E4-A47B-909E1ED614A0}" type="presOf" srcId="{0F191151-9E87-41F5-B072-5F16E4EB0358}" destId="{6ECC2191-A5E7-4BB9-8B6F-18E7880F4828}" srcOrd="0" destOrd="0" presId="urn:microsoft.com/office/officeart/2005/8/layout/radial4"/>
    <dgm:cxn modelId="{0C0D4F2E-68F8-4AC3-9280-AB60C54D136B}" type="presParOf" srcId="{EC49D856-8CEC-4B6D-817F-DB9EA32B81CE}" destId="{6ECC2191-A5E7-4BB9-8B6F-18E7880F4828}" srcOrd="0" destOrd="0" presId="urn:microsoft.com/office/officeart/2005/8/layout/radial4"/>
    <dgm:cxn modelId="{43CCA2EA-7271-4647-ABFA-A21CBBFACCF7}" type="presParOf" srcId="{EC49D856-8CEC-4B6D-817F-DB9EA32B81CE}" destId="{1B7F43A0-6F7F-4C0C-AA21-B70549CC0A7E}" srcOrd="1" destOrd="0" presId="urn:microsoft.com/office/officeart/2005/8/layout/radial4"/>
    <dgm:cxn modelId="{37A346CA-7BC4-4084-8FB9-DB08B6BAA55A}" type="presParOf" srcId="{EC49D856-8CEC-4B6D-817F-DB9EA32B81CE}" destId="{46844FFD-70EF-42B1-A12B-C3A2D95AF3F1}" srcOrd="2" destOrd="0" presId="urn:microsoft.com/office/officeart/2005/8/layout/radial4"/>
    <dgm:cxn modelId="{38F86711-9B91-4B30-AA9D-850F8B21F3A2}" type="presParOf" srcId="{EC49D856-8CEC-4B6D-817F-DB9EA32B81CE}" destId="{17B82C03-1754-4080-BA28-2E22CD7328CB}" srcOrd="3" destOrd="0" presId="urn:microsoft.com/office/officeart/2005/8/layout/radial4"/>
    <dgm:cxn modelId="{0B902651-0E5A-4657-853C-51A2823782D7}" type="presParOf" srcId="{EC49D856-8CEC-4B6D-817F-DB9EA32B81CE}" destId="{91BD7A2C-FA7E-4279-B92E-315206EB6B73}" srcOrd="4" destOrd="0" presId="urn:microsoft.com/office/officeart/2005/8/layout/radial4"/>
    <dgm:cxn modelId="{7DF32387-7CF5-4694-9C04-2E3D0EA73866}" type="presParOf" srcId="{EC49D856-8CEC-4B6D-817F-DB9EA32B81CE}" destId="{71BE564D-A6D4-4116-8E1A-3E1C00F68E4C}" srcOrd="5" destOrd="0" presId="urn:microsoft.com/office/officeart/2005/8/layout/radial4"/>
    <dgm:cxn modelId="{7F67DED6-1654-4179-8AB7-B5293D4F1D67}" type="presParOf" srcId="{EC49D856-8CEC-4B6D-817F-DB9EA32B81CE}" destId="{C49B7D48-B884-407C-A751-1DF1BB579EB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BECCB4-DE6D-452D-84F0-BF3CC3D4D1A1}" type="doc">
      <dgm:prSet loTypeId="urn:microsoft.com/office/officeart/2005/8/layout/radial2" loCatId="relationship" qsTypeId="urn:microsoft.com/office/officeart/2005/8/quickstyle/3d3" qsCatId="3D" csTypeId="urn:microsoft.com/office/officeart/2005/8/colors/colorful2" csCatId="colorful" phldr="1"/>
      <dgm:spPr/>
      <dgm:t>
        <a:bodyPr/>
        <a:lstStyle>
          <a:defPPr/>
        </a:lstStyle>
        <a:p>
          <a:endParaRPr lang="ru-RU"/>
        </a:p>
      </dgm:t>
    </dgm:pt>
    <dgm:pt modelId="{55FAD46F-5562-4199-B770-4148865DF31B}" type="parTrans" cxnId="{CC65F22F-AF01-4DA4-904D-8244C766CE10}">
      <dgm:prSet/>
      <dgm:spPr/>
      <dgm:t>
        <a:bodyPr/>
        <a:lstStyle>
          <a:defPPr/>
        </a:lstStyle>
        <a:p>
          <a:endParaRPr lang="ru-RU"/>
        </a:p>
      </dgm:t>
    </dgm:pt>
    <dgm:pt modelId="{821F56B2-2904-4298-A354-A5E5A9237FBA}">
      <dgm:prSet phldrT="[Текст]" custT="1"/>
      <dgm:spPr/>
      <dgm:t>
        <a:bodyPr/>
        <a:lstStyle>
          <a:defPPr/>
        </a:lstStyle>
        <a:p>
          <a:r>
            <a:rPr lang="ru-RU" sz="1800" b="1" i="1" smtClean="0"/>
            <a:t>сохранения и стимулирования здоровья</a:t>
          </a:r>
          <a:r>
            <a:rPr lang="ru-RU" sz="1800" smtClean="0"/>
            <a:t> </a:t>
          </a:r>
          <a:endParaRPr lang="ru-RU" sz="1800"/>
        </a:p>
      </dgm:t>
    </dgm:pt>
    <dgm:pt modelId="{96051EA5-6C4C-4342-9CB1-D44717615089}" type="parTrans" cxnId="{465BF560-CECA-4412-87E0-4D1DA55CCA96}">
      <dgm:prSet/>
      <dgm:spPr/>
      <dgm:t>
        <a:bodyPr/>
        <a:lstStyle>
          <a:defPPr/>
        </a:lstStyle>
        <a:p>
          <a:endParaRPr lang="ru-RU"/>
        </a:p>
      </dgm:t>
    </dgm:pt>
    <dgm:pt modelId="{5D275338-0571-4870-8699-120AA99F2A28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Ритмопластика, </a:t>
          </a:r>
          <a:endParaRPr lang="ru-RU" sz="1400" b="1"/>
        </a:p>
      </dgm:t>
    </dgm:pt>
    <dgm:pt modelId="{F6164C74-36B6-4E73-87DC-2868212EEE2B}" type="sibTrans" cxnId="{465BF560-CECA-4412-87E0-4D1DA55CCA96}">
      <dgm:prSet/>
      <dgm:spPr/>
      <dgm:t>
        <a:bodyPr/>
        <a:lstStyle>
          <a:defPPr/>
        </a:lstStyle>
        <a:p>
          <a:endParaRPr lang="ru-RU"/>
        </a:p>
      </dgm:t>
    </dgm:pt>
    <dgm:pt modelId="{515248B1-AE31-4988-B1D7-14B155BE10FA}" type="parTrans" cxnId="{8648A83F-0737-4522-BBC2-04A6C5458098}">
      <dgm:prSet/>
      <dgm:spPr/>
      <dgm:t>
        <a:bodyPr/>
        <a:lstStyle>
          <a:defPPr/>
        </a:lstStyle>
        <a:p>
          <a:endParaRPr/>
        </a:p>
      </dgm:t>
    </dgm:pt>
    <dgm:pt modelId="{AD3B7D2F-CCAA-454A-B958-116ECBFDE85F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динамические паузы, подвижные и спортивные игры, </a:t>
          </a:r>
          <a:endParaRPr lang="ru-RU" sz="1400" b="1"/>
        </a:p>
      </dgm:t>
    </dgm:pt>
    <dgm:pt modelId="{11784F1C-928A-40F2-9B13-CDA08BA5C84F}" type="sibTrans" cxnId="{8648A83F-0737-4522-BBC2-04A6C5458098}">
      <dgm:prSet/>
      <dgm:spPr/>
      <dgm:t>
        <a:bodyPr/>
        <a:lstStyle>
          <a:defPPr/>
        </a:lstStyle>
        <a:p>
          <a:endParaRPr/>
        </a:p>
      </dgm:t>
    </dgm:pt>
    <dgm:pt modelId="{1339B5CB-4BA0-4BAF-869C-ACF18BAB708A}" type="parTrans" cxnId="{DCFF0E7E-0C14-476E-A854-366D605D1F25}">
      <dgm:prSet/>
      <dgm:spPr/>
      <dgm:t>
        <a:bodyPr/>
        <a:lstStyle>
          <a:defPPr/>
        </a:lstStyle>
        <a:p>
          <a:endParaRPr/>
        </a:p>
      </dgm:t>
    </dgm:pt>
    <dgm:pt modelId="{1C13DCED-8128-4973-9A4D-633DF6EAFFF8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релаксация, гимнастика пальчиковая,для глаз, дыхательная,бодрящая, корригирующая, ортопедическая.</a:t>
          </a:r>
          <a:endParaRPr lang="ru-RU" sz="1400" b="1"/>
        </a:p>
      </dgm:t>
    </dgm:pt>
    <dgm:pt modelId="{9A82D10F-7D3C-48DE-9D26-F0B2146F2E50}" type="sibTrans" cxnId="{DCFF0E7E-0C14-476E-A854-366D605D1F25}">
      <dgm:prSet/>
      <dgm:spPr/>
      <dgm:t>
        <a:bodyPr/>
        <a:lstStyle>
          <a:defPPr/>
        </a:lstStyle>
        <a:p>
          <a:endParaRPr/>
        </a:p>
      </dgm:t>
    </dgm:pt>
    <dgm:pt modelId="{A1C050DD-7FD4-49A9-A750-612AE7DAE3B2}" type="parTrans" cxnId="{CEECA63B-6583-428D-A193-69F2212B4B5C}">
      <dgm:prSet/>
      <dgm:spPr/>
      <dgm:t>
        <a:bodyPr/>
        <a:lstStyle>
          <a:defPPr/>
        </a:lstStyle>
        <a:p>
          <a:endParaRPr lang="ru-RU"/>
        </a:p>
      </dgm:t>
    </dgm:pt>
    <dgm:pt modelId="{2FE86E72-37DD-4F03-ABF2-5FF65B37B156}">
      <dgm:prSet phldrT="[Текст]" phldr="1" custT="1"/>
      <dgm:spPr/>
      <dgm:t>
        <a:bodyPr/>
        <a:lstStyle>
          <a:defPPr/>
        </a:lstStyle>
        <a:p>
          <a:endParaRPr lang="ru-RU" sz="1400"/>
        </a:p>
      </dgm:t>
    </dgm:pt>
    <dgm:pt modelId="{99C7427B-E11A-4489-9053-2F1B6E673041}" type="sibTrans" cxnId="{CEECA63B-6583-428D-A193-69F2212B4B5C}">
      <dgm:prSet/>
      <dgm:spPr/>
      <dgm:t>
        <a:bodyPr/>
        <a:lstStyle>
          <a:defPPr/>
        </a:lstStyle>
        <a:p>
          <a:endParaRPr lang="ru-RU"/>
        </a:p>
      </dgm:t>
    </dgm:pt>
    <dgm:pt modelId="{1A33DED0-96FC-463D-A5DE-8A1CDE8B097C}" type="sibTrans" cxnId="{CC65F22F-AF01-4DA4-904D-8244C766CE10}">
      <dgm:prSet/>
      <dgm:spPr/>
      <dgm:t>
        <a:bodyPr/>
        <a:lstStyle>
          <a:defPPr/>
        </a:lstStyle>
        <a:p>
          <a:endParaRPr lang="ru-RU"/>
        </a:p>
      </dgm:t>
    </dgm:pt>
    <dgm:pt modelId="{5D7ECB1B-8C62-45E2-B97F-F76D511602A7}" type="parTrans" cxnId="{065B48DD-0639-4729-8AFC-148ECB5C8A87}">
      <dgm:prSet/>
      <dgm:spPr/>
      <dgm:t>
        <a:bodyPr/>
        <a:lstStyle>
          <a:defPPr/>
        </a:lstStyle>
        <a:p>
          <a:endParaRPr lang="ru-RU"/>
        </a:p>
      </dgm:t>
    </dgm:pt>
    <dgm:pt modelId="{6634C098-ADAC-48C5-92E6-D5638252C682}">
      <dgm:prSet phldrT="[Текст]" custT="1"/>
      <dgm:spPr/>
      <dgm:t>
        <a:bodyPr/>
        <a:lstStyle>
          <a:defPPr/>
        </a:lstStyle>
        <a:p>
          <a:r>
            <a:rPr lang="ru-RU" sz="2000" smtClean="0"/>
            <a:t>обучение здоровому образу жизни</a:t>
          </a:r>
          <a:endParaRPr lang="ru-RU" sz="2000"/>
        </a:p>
      </dgm:t>
    </dgm:pt>
    <dgm:pt modelId="{B5235A42-C060-435F-AB6F-92BAF35B4977}" type="parTrans" cxnId="{BE873665-811A-42B2-BFCF-D59093134CD7}">
      <dgm:prSet/>
      <dgm:spPr/>
      <dgm:t>
        <a:bodyPr/>
        <a:lstStyle>
          <a:defPPr/>
        </a:lstStyle>
        <a:p>
          <a:endParaRPr lang="ru-RU"/>
        </a:p>
      </dgm:t>
    </dgm:pt>
    <dgm:pt modelId="{40878D09-B2C8-43CF-992E-5D404519BF64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коммуникативные игры, беседы из серии «Здоровье»,</a:t>
          </a:r>
        </a:p>
        <a:p>
          <a:r>
            <a:rPr lang="ru-RU" sz="1400" b="1" smtClean="0"/>
            <a:t> самомассаж, точечный самомассаж,</a:t>
          </a:r>
        </a:p>
        <a:p>
          <a:r>
            <a:rPr lang="ru-RU" sz="1400" b="1" smtClean="0"/>
            <a:t>Физкультурное занятие, </a:t>
          </a:r>
          <a:endParaRPr lang="ru-RU" sz="1400" b="1"/>
        </a:p>
      </dgm:t>
    </dgm:pt>
    <dgm:pt modelId="{8895031E-55E1-44FA-ACA3-C3E7DE22C69A}" type="sibTrans" cxnId="{BE873665-811A-42B2-BFCF-D59093134CD7}">
      <dgm:prSet/>
      <dgm:spPr/>
      <dgm:t>
        <a:bodyPr/>
        <a:lstStyle>
          <a:defPPr/>
        </a:lstStyle>
        <a:p>
          <a:endParaRPr lang="ru-RU"/>
        </a:p>
      </dgm:t>
    </dgm:pt>
    <dgm:pt modelId="{6F4B0A87-1DFD-4011-8941-E82B331E92FB}" type="parTrans" cxnId="{DF2CF783-24B5-4DCA-A4DA-14138974AA68}">
      <dgm:prSet/>
      <dgm:spPr/>
      <dgm:t>
        <a:bodyPr/>
        <a:lstStyle>
          <a:defPPr/>
        </a:lstStyle>
        <a:p>
          <a:endParaRPr/>
        </a:p>
      </dgm:t>
    </dgm:pt>
    <dgm:pt modelId="{3A748A98-03FB-4218-A728-E0D2571462C0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   проблемно-игровые    (игротреннинги и   игротерапия), </a:t>
          </a:r>
          <a:endParaRPr lang="ru-RU" sz="1400" b="1"/>
        </a:p>
      </dgm:t>
    </dgm:pt>
    <dgm:pt modelId="{90344F24-E375-4321-9AA1-6E326F6157E9}" type="sibTrans" cxnId="{DF2CF783-24B5-4DCA-A4DA-14138974AA68}">
      <dgm:prSet/>
      <dgm:spPr/>
      <dgm:t>
        <a:bodyPr/>
        <a:lstStyle>
          <a:defPPr/>
        </a:lstStyle>
        <a:p>
          <a:endParaRPr/>
        </a:p>
      </dgm:t>
    </dgm:pt>
    <dgm:pt modelId="{901D7A57-14E7-4A67-9346-74B0275D41BA}" type="parTrans" cxnId="{7B062D0E-A89C-43C6-89F7-87031CFE410B}">
      <dgm:prSet/>
      <dgm:spPr/>
      <dgm:t>
        <a:bodyPr/>
        <a:lstStyle>
          <a:defPPr/>
        </a:lstStyle>
        <a:p>
          <a:endParaRPr/>
        </a:p>
      </dgm:t>
    </dgm:pt>
    <dgm:pt modelId="{BA9CB26E-A011-46F7-9850-2025A771FD09}">
      <dgm:prSet phldrT="[Текст]" custT="1"/>
      <dgm:spPr/>
      <dgm:t>
        <a:bodyPr/>
        <a:lstStyle>
          <a:defPPr/>
        </a:lstStyle>
        <a:p>
          <a:endParaRPr lang="ru-RU" sz="1400"/>
        </a:p>
      </dgm:t>
    </dgm:pt>
    <dgm:pt modelId="{B94E2514-4DC5-41FD-8E15-8D06D46CCF4A}" type="sibTrans" cxnId="{7B062D0E-A89C-43C6-89F7-87031CFE410B}">
      <dgm:prSet/>
      <dgm:spPr/>
      <dgm:t>
        <a:bodyPr/>
        <a:lstStyle>
          <a:defPPr/>
        </a:lstStyle>
        <a:p>
          <a:endParaRPr/>
        </a:p>
      </dgm:t>
    </dgm:pt>
    <dgm:pt modelId="{2A77FAC4-3AF5-449D-B6A8-4BEA1C5F1B2B}" type="parTrans" cxnId="{5BE069ED-AD87-4E99-9BD8-1660A14BC85B}">
      <dgm:prSet/>
      <dgm:spPr/>
      <dgm:t>
        <a:bodyPr/>
        <a:lstStyle>
          <a:defPPr/>
        </a:lstStyle>
        <a:p>
          <a:endParaRPr/>
        </a:p>
      </dgm:t>
    </dgm:pt>
    <dgm:pt modelId="{7D1F0BCC-60EC-401B-98CA-F73762DCBA3A}">
      <dgm:prSet phldrT="[Текст]" custT="1"/>
      <dgm:spPr/>
      <dgm:t>
        <a:bodyPr/>
        <a:lstStyle>
          <a:defPPr/>
        </a:lstStyle>
        <a:p>
          <a:endParaRPr lang="ru-RU" sz="1400"/>
        </a:p>
      </dgm:t>
    </dgm:pt>
    <dgm:pt modelId="{85BBB6EE-CD4D-4BED-846B-C49571515327}" type="sibTrans" cxnId="{5BE069ED-AD87-4E99-9BD8-1660A14BC85B}">
      <dgm:prSet/>
      <dgm:spPr/>
      <dgm:t>
        <a:bodyPr/>
        <a:lstStyle>
          <a:defPPr/>
        </a:lstStyle>
        <a:p>
          <a:endParaRPr/>
        </a:p>
      </dgm:t>
    </dgm:pt>
    <dgm:pt modelId="{3047C35D-D667-4836-B6C0-AF02FD3ECB52}" type="parTrans" cxnId="{9240B2EC-B440-442F-AC68-80BE6DD75D0E}">
      <dgm:prSet/>
      <dgm:spPr/>
      <dgm:t>
        <a:bodyPr/>
        <a:lstStyle>
          <a:defPPr/>
        </a:lstStyle>
        <a:p>
          <a:endParaRPr lang="ru-RU"/>
        </a:p>
      </dgm:t>
    </dgm:pt>
    <dgm:pt modelId="{108D5C13-F3F0-4DF7-89ED-655DAB991DA8}">
      <dgm:prSet phldrT="[Текст]" phldr="1" custT="1"/>
      <dgm:spPr/>
      <dgm:t>
        <a:bodyPr/>
        <a:lstStyle>
          <a:defPPr/>
        </a:lstStyle>
        <a:p>
          <a:endParaRPr lang="ru-RU" sz="1200"/>
        </a:p>
      </dgm:t>
    </dgm:pt>
    <dgm:pt modelId="{062789B4-B25D-4A61-84BD-C55B3DC0A59A}" type="sibTrans" cxnId="{9240B2EC-B440-442F-AC68-80BE6DD75D0E}">
      <dgm:prSet/>
      <dgm:spPr/>
      <dgm:t>
        <a:bodyPr/>
        <a:lstStyle>
          <a:defPPr/>
        </a:lstStyle>
        <a:p>
          <a:endParaRPr lang="ru-RU"/>
        </a:p>
      </dgm:t>
    </dgm:pt>
    <dgm:pt modelId="{C401DA4F-DCC1-4C96-A57B-342B0C0979D0}" type="sibTrans" cxnId="{065B48DD-0639-4729-8AFC-148ECB5C8A87}">
      <dgm:prSet/>
      <dgm:spPr/>
      <dgm:t>
        <a:bodyPr/>
        <a:lstStyle>
          <a:defPPr/>
        </a:lstStyle>
        <a:p>
          <a:endParaRPr lang="ru-RU"/>
        </a:p>
      </dgm:t>
    </dgm:pt>
    <dgm:pt modelId="{C9193F87-6A4C-4672-9E63-E7615B329C85}" type="parTrans" cxnId="{8C247AB4-3795-4FD3-ACF0-D080C11FF876}">
      <dgm:prSet/>
      <dgm:spPr/>
      <dgm:t>
        <a:bodyPr/>
        <a:lstStyle>
          <a:defPPr/>
        </a:lstStyle>
        <a:p>
          <a:endParaRPr lang="ru-RU"/>
        </a:p>
      </dgm:t>
    </dgm:pt>
    <dgm:pt modelId="{A5E1A5B7-A2C7-4E53-9C6F-394AB0C59951}">
      <dgm:prSet phldrT="[Текст]" custT="1"/>
      <dgm:spPr/>
      <dgm:t>
        <a:bodyPr/>
        <a:lstStyle>
          <a:defPPr/>
        </a:lstStyle>
        <a:p>
          <a:r>
            <a:rPr lang="ru-RU" sz="1800" b="1" i="1" smtClean="0"/>
            <a:t>Коррекционные технологии</a:t>
          </a:r>
          <a:endParaRPr lang="ru-RU" sz="1800"/>
        </a:p>
      </dgm:t>
    </dgm:pt>
    <dgm:pt modelId="{FA696D0C-CBA5-4957-9F51-FEE73C48D6CC}" type="parTrans" cxnId="{CA183549-AC55-4E28-9B3D-4240FB0D34D1}">
      <dgm:prSet/>
      <dgm:spPr/>
      <dgm:t>
        <a:bodyPr/>
        <a:lstStyle>
          <a:defPPr/>
        </a:lstStyle>
        <a:p>
          <a:endParaRPr lang="ru-RU"/>
        </a:p>
      </dgm:t>
    </dgm:pt>
    <dgm:pt modelId="{B77FA3D6-7E14-4B32-8F6E-E6990C9774C5}">
      <dgm:prSet phldrT="[Текст]" custT="1"/>
      <dgm:spPr/>
      <dgm:t>
        <a:bodyPr/>
        <a:lstStyle>
          <a:defPPr/>
        </a:lstStyle>
        <a:p>
          <a:r>
            <a:rPr lang="ru-RU" sz="1400" b="1" err="1" smtClean="0"/>
            <a:t>Арттерапия, </a:t>
          </a:r>
          <a:endParaRPr lang="ru-RU" sz="1400" b="1"/>
        </a:p>
      </dgm:t>
    </dgm:pt>
    <dgm:pt modelId="{6B5F0036-FDCC-4891-AB34-7C676D0E6469}" type="sibTrans" cxnId="{CA183549-AC55-4E28-9B3D-4240FB0D34D1}">
      <dgm:prSet/>
      <dgm:spPr/>
      <dgm:t>
        <a:bodyPr/>
        <a:lstStyle>
          <a:defPPr/>
        </a:lstStyle>
        <a:p>
          <a:endParaRPr lang="ru-RU"/>
        </a:p>
      </dgm:t>
    </dgm:pt>
    <dgm:pt modelId="{F78271E4-6598-46FF-B936-85DDE22DC169}" type="parTrans" cxnId="{FB7E23B7-3E47-4FE6-9C9B-3B5050010807}">
      <dgm:prSet/>
      <dgm:spPr/>
      <dgm:t>
        <a:bodyPr/>
        <a:lstStyle>
          <a:defPPr/>
        </a:lstStyle>
        <a:p>
          <a:endParaRPr/>
        </a:p>
      </dgm:t>
    </dgm:pt>
    <dgm:pt modelId="{748F8996-BB99-4DB8-9B16-C981F1D7F5B7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технологии музыкального воздействия, сказкотерапия, </a:t>
          </a:r>
          <a:endParaRPr lang="ru-RU" sz="1400" b="1"/>
        </a:p>
      </dgm:t>
    </dgm:pt>
    <dgm:pt modelId="{8F879F9B-CC08-4FEE-8BBE-1109E09F03E0}" type="sibTrans" cxnId="{FB7E23B7-3E47-4FE6-9C9B-3B5050010807}">
      <dgm:prSet/>
      <dgm:spPr/>
      <dgm:t>
        <a:bodyPr/>
        <a:lstStyle>
          <a:defPPr/>
        </a:lstStyle>
        <a:p>
          <a:endParaRPr/>
        </a:p>
      </dgm:t>
    </dgm:pt>
    <dgm:pt modelId="{A76D33A9-6493-471C-BF79-994DE5D4B4AA}" type="parTrans" cxnId="{1178D99B-4F1E-465E-BB3B-DC5BA6C3791B}">
      <dgm:prSet/>
      <dgm:spPr/>
      <dgm:t>
        <a:bodyPr/>
        <a:lstStyle>
          <a:defPPr/>
        </a:lstStyle>
        <a:p>
          <a:endParaRPr/>
        </a:p>
      </dgm:t>
    </dgm:pt>
    <dgm:pt modelId="{E0A0ACBD-3B8D-4DC3-8D5A-61881094AA80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технологии воздействия цветом, </a:t>
          </a:r>
          <a:endParaRPr lang="ru-RU" sz="1400" b="1"/>
        </a:p>
      </dgm:t>
    </dgm:pt>
    <dgm:pt modelId="{B97A9A6C-5474-4E79-A9BF-77D263E61955}" type="sibTrans" cxnId="{1178D99B-4F1E-465E-BB3B-DC5BA6C3791B}">
      <dgm:prSet/>
      <dgm:spPr/>
      <dgm:t>
        <a:bodyPr/>
        <a:lstStyle>
          <a:defPPr/>
        </a:lstStyle>
        <a:p>
          <a:endParaRPr/>
        </a:p>
      </dgm:t>
    </dgm:pt>
    <dgm:pt modelId="{C0F71EAE-28AB-4AAD-BADC-978CDDB386D2}" type="parTrans" cxnId="{08BAE306-43F7-43A2-B665-82FBD175912E}">
      <dgm:prSet/>
      <dgm:spPr/>
      <dgm:t>
        <a:bodyPr/>
        <a:lstStyle>
          <a:defPPr/>
        </a:lstStyle>
        <a:p>
          <a:endParaRPr/>
        </a:p>
      </dgm:t>
    </dgm:pt>
    <dgm:pt modelId="{E9897513-ABB2-4D3B-926C-7BB2FFBDD5C8}">
      <dgm:prSet phldrT="[Текст]" custT="1"/>
      <dgm:spPr/>
      <dgm:t>
        <a:bodyPr/>
        <a:lstStyle>
          <a:defPPr/>
        </a:lstStyle>
        <a:p>
          <a:r>
            <a:rPr lang="ru-RU" sz="1400" b="1" smtClean="0"/>
            <a:t>технологии коррекции поведения, психогимнастика, фонетическая и логопедическая ритмика</a:t>
          </a:r>
          <a:endParaRPr lang="ru-RU" sz="1400" b="1"/>
        </a:p>
      </dgm:t>
    </dgm:pt>
    <dgm:pt modelId="{55FD4C7F-991E-417A-835F-614522257151}" type="sibTrans" cxnId="{08BAE306-43F7-43A2-B665-82FBD175912E}">
      <dgm:prSet/>
      <dgm:spPr/>
      <dgm:t>
        <a:bodyPr/>
        <a:lstStyle>
          <a:defPPr/>
        </a:lstStyle>
        <a:p>
          <a:endParaRPr/>
        </a:p>
      </dgm:t>
    </dgm:pt>
    <dgm:pt modelId="{1503004D-9EA7-4A8B-8B2A-9B30A8BEF83D}" type="parTrans" cxnId="{2E632ECC-2E55-4DD8-B29D-6E829526AB22}">
      <dgm:prSet/>
      <dgm:spPr/>
      <dgm:t>
        <a:bodyPr/>
        <a:lstStyle>
          <a:defPPr/>
        </a:lstStyle>
        <a:p>
          <a:endParaRPr lang="ru-RU"/>
        </a:p>
      </dgm:t>
    </dgm:pt>
    <dgm:pt modelId="{DE02B51D-4167-4881-9E09-6684F4DF0032}">
      <dgm:prSet phldrT="[Текст]" phldr="1" custT="1"/>
      <dgm:spPr/>
      <dgm:t>
        <a:bodyPr/>
        <a:lstStyle>
          <a:defPPr/>
        </a:lstStyle>
        <a:p>
          <a:endParaRPr lang="ru-RU" sz="1100"/>
        </a:p>
      </dgm:t>
    </dgm:pt>
    <dgm:pt modelId="{9AB63DC1-8622-4968-A02C-81F31E689B71}" type="sibTrans" cxnId="{2E632ECC-2E55-4DD8-B29D-6E829526AB22}">
      <dgm:prSet/>
      <dgm:spPr/>
      <dgm:t>
        <a:bodyPr/>
        <a:lstStyle>
          <a:defPPr/>
        </a:lstStyle>
        <a:p>
          <a:endParaRPr lang="ru-RU"/>
        </a:p>
      </dgm:t>
    </dgm:pt>
    <dgm:pt modelId="{65766173-002D-41F8-976F-BF9273B15523}" type="sibTrans" cxnId="{8C247AB4-3795-4FD3-ACF0-D080C11FF876}">
      <dgm:prSet/>
      <dgm:spPr/>
      <dgm:t>
        <a:bodyPr/>
        <a:lstStyle>
          <a:defPPr/>
        </a:lstStyle>
        <a:p>
          <a:endParaRPr lang="ru-RU"/>
        </a:p>
      </dgm:t>
    </dgm:pt>
    <dgm:pt modelId="{E722C61A-87F0-4324-86D2-21FFBBCFA437}" type="pres">
      <dgm:prSet presAssocID="{11BECCB4-DE6D-452D-84F0-BF3CC3D4D1A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00C40838-A382-4FA8-AB8A-AE2B21A5D038}" type="pres">
      <dgm:prSet presAssocID="{11BECCB4-DE6D-452D-84F0-BF3CC3D4D1A1}" presName="cycle" presStyleCnt="0"/>
      <dgm:spPr/>
      <dgm:t>
        <a:bodyPr/>
        <a:lstStyle>
          <a:defPPr/>
        </a:lstStyle>
        <a:p>
          <a:endParaRPr/>
        </a:p>
      </dgm:t>
    </dgm:pt>
    <dgm:pt modelId="{993E0F91-5C09-4FFF-9764-501956AC8A54}" type="pres">
      <dgm:prSet presAssocID="{11BECCB4-DE6D-452D-84F0-BF3CC3D4D1A1}" presName="centerShape" presStyleCnt="0"/>
      <dgm:spPr/>
      <dgm:t>
        <a:bodyPr/>
        <a:lstStyle>
          <a:defPPr/>
        </a:lstStyle>
        <a:p>
          <a:endParaRPr/>
        </a:p>
      </dgm:t>
    </dgm:pt>
    <dgm:pt modelId="{070D7D71-E24E-443E-ADA0-BDC01C5779AA}" type="pres">
      <dgm:prSet presAssocID="{11BECCB4-DE6D-452D-84F0-BF3CC3D4D1A1}" presName="connSite" presStyleLbl="node1" presStyleIdx="0" presStyleCnt="4"/>
      <dgm:spPr/>
      <dgm:t>
        <a:bodyPr/>
        <a:lstStyle>
          <a:defPPr/>
        </a:lstStyle>
        <a:p>
          <a:endParaRPr/>
        </a:p>
      </dgm:t>
    </dgm:pt>
    <dgm:pt modelId="{31508E44-11E0-4D37-86CA-26F5C47B5095}" type="pres">
      <dgm:prSet presAssocID="{11BECCB4-DE6D-452D-84F0-BF3CC3D4D1A1}" presName="visible" presStyleLbl="node1" presStyleIdx="0" presStyleCnt="4" custScaleX="124993" custScaleY="71648"/>
      <dgm:spPr/>
      <dgm:t>
        <a:bodyPr/>
        <a:lstStyle>
          <a:defPPr/>
        </a:lstStyle>
        <a:p>
          <a:endParaRPr/>
        </a:p>
      </dgm:t>
    </dgm:pt>
    <dgm:pt modelId="{32C2CBAA-FDC5-4803-B34F-DC135BFC3B39}" type="pres">
      <dgm:prSet presAssocID="{55FAD46F-5562-4199-B770-4148865DF31B}" presName="Name25" presStyleLbl="parChTrans1D1" presStyleIdx="0" presStyleCnt="3"/>
      <dgm:spPr/>
      <dgm:t>
        <a:bodyPr/>
        <a:lstStyle>
          <a:defPPr/>
        </a:lstStyle>
        <a:p>
          <a:endParaRPr lang="ru-RU"/>
        </a:p>
      </dgm:t>
    </dgm:pt>
    <dgm:pt modelId="{4D3B0E85-2137-4173-AA8D-005BBE397CD0}" type="pres">
      <dgm:prSet presAssocID="{821F56B2-2904-4298-A354-A5E5A9237FBA}" presName="node" presStyleCnt="0"/>
      <dgm:spPr/>
      <dgm:t>
        <a:bodyPr/>
        <a:lstStyle>
          <a:defPPr/>
        </a:lstStyle>
        <a:p>
          <a:endParaRPr/>
        </a:p>
      </dgm:t>
    </dgm:pt>
    <dgm:pt modelId="{9E95A6EF-5BB5-4567-A03F-27FC55CDCFD7}" type="pres">
      <dgm:prSet presAssocID="{821F56B2-2904-4298-A354-A5E5A9237FBA}" presName="parentNode" presStyleLbl="node1" presStyleIdx="1" presStyleCnt="4" custScaleX="111572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50E9C909-112F-4121-ACA2-0CD24F868715}" type="pres">
      <dgm:prSet presAssocID="{821F56B2-2904-4298-A354-A5E5A9237FBA}" presName="childNode" presStyleLbl="revTx" presStyleIdx="0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72DF8878-A248-4890-8278-55039E193CC0}" type="pres">
      <dgm:prSet presAssocID="{5D7ECB1B-8C62-45E2-B97F-F76D511602A7}" presName="Name25" presStyleLbl="parChTrans1D1" presStyleIdx="1" presStyleCnt="3"/>
      <dgm:spPr/>
      <dgm:t>
        <a:bodyPr/>
        <a:lstStyle>
          <a:defPPr/>
        </a:lstStyle>
        <a:p>
          <a:endParaRPr lang="ru-RU"/>
        </a:p>
      </dgm:t>
    </dgm:pt>
    <dgm:pt modelId="{96F23DBC-D13C-4D2C-BCF4-F5906D7FC612}" type="pres">
      <dgm:prSet presAssocID="{6634C098-ADAC-48C5-92E6-D5638252C682}" presName="node" presStyleCnt="0"/>
      <dgm:spPr/>
      <dgm:t>
        <a:bodyPr/>
        <a:lstStyle>
          <a:defPPr/>
        </a:lstStyle>
        <a:p>
          <a:endParaRPr/>
        </a:p>
      </dgm:t>
    </dgm:pt>
    <dgm:pt modelId="{BD011143-7E0A-4D92-A883-8A0B690ED402}" type="pres">
      <dgm:prSet presAssocID="{6634C098-ADAC-48C5-92E6-D5638252C682}" presName="parentNode" presStyleLbl="node1" presStyleIdx="2" presStyleCnt="4" custScaleX="114747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C1747497-6F62-4FAD-A803-C91B145CA039}" type="pres">
      <dgm:prSet presAssocID="{6634C098-ADAC-48C5-92E6-D5638252C682}" presName="childNode" presStyleLbl="revTx" presStyleIdx="1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84EDD041-9D00-4AC0-8610-DAF66200D65F}" type="pres">
      <dgm:prSet presAssocID="{C9193F87-6A4C-4672-9E63-E7615B329C85}" presName="Name25" presStyleLbl="parChTrans1D1" presStyleIdx="2" presStyleCnt="3"/>
      <dgm:spPr/>
      <dgm:t>
        <a:bodyPr/>
        <a:lstStyle>
          <a:defPPr/>
        </a:lstStyle>
        <a:p>
          <a:endParaRPr lang="ru-RU"/>
        </a:p>
      </dgm:t>
    </dgm:pt>
    <dgm:pt modelId="{0E958207-D9F5-47F7-B3D9-17590B41003A}" type="pres">
      <dgm:prSet presAssocID="{A5E1A5B7-A2C7-4E53-9C6F-394AB0C59951}" presName="node" presStyleCnt="0"/>
      <dgm:spPr/>
      <dgm:t>
        <a:bodyPr/>
        <a:lstStyle>
          <a:defPPr/>
        </a:lstStyle>
        <a:p>
          <a:endParaRPr/>
        </a:p>
      </dgm:t>
    </dgm:pt>
    <dgm:pt modelId="{CFC9823E-3115-4D82-A0D9-1549A89D2DAE}" type="pres">
      <dgm:prSet presAssocID="{A5E1A5B7-A2C7-4E53-9C6F-394AB0C59951}" presName="parentNode" presStyleLbl="node1" presStyleIdx="3" presStyleCnt="4" custScaleX="111189" custScaleY="81745">
        <dgm:presLayoutVars>
          <dgm:chMax val="1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D081B66B-DAE6-43D7-B8BD-0426194A37F5}" type="pres">
      <dgm:prSet presAssocID="{A5E1A5B7-A2C7-4E53-9C6F-394AB0C59951}" presName="childNode" presStyleLbl="revTx" presStyleIdx="2" presStyleCnt="3">
        <dgm:presLayoutVars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BE873665-811A-42B2-BFCF-D59093134CD7}" srcId="{6634C098-ADAC-48C5-92E6-D5638252C682}" destId="{40878D09-B2C8-43CF-992E-5D404519BF64}" srcOrd="0" destOrd="0" parTransId="{B5235A42-C060-435F-AB6F-92BAF35B4977}" sibTransId="{8895031E-55E1-44FA-ACA3-C3E7DE22C69A}"/>
    <dgm:cxn modelId="{630FBF3F-2EE9-42C4-B97C-D9F25269D0DF}" type="presOf" srcId="{3A748A98-03FB-4218-A728-E0D2571462C0}" destId="{C1747497-6F62-4FAD-A803-C91B145CA039}" srcOrd="0" destOrd="1" presId="urn:microsoft.com/office/officeart/2005/8/layout/radial2"/>
    <dgm:cxn modelId="{CA5CB262-09BE-4219-AF71-66773729A083}" type="presOf" srcId="{748F8996-BB99-4DB8-9B16-C981F1D7F5B7}" destId="{D081B66B-DAE6-43D7-B8BD-0426194A37F5}" srcOrd="0" destOrd="1" presId="urn:microsoft.com/office/officeart/2005/8/layout/radial2"/>
    <dgm:cxn modelId="{9240B2EC-B440-442F-AC68-80BE6DD75D0E}" srcId="{6634C098-ADAC-48C5-92E6-D5638252C682}" destId="{108D5C13-F3F0-4DF7-89ED-655DAB991DA8}" srcOrd="4" destOrd="0" parTransId="{3047C35D-D667-4836-B6C0-AF02FD3ECB52}" sibTransId="{062789B4-B25D-4A61-84BD-C55B3DC0A59A}"/>
    <dgm:cxn modelId="{2F44F5AF-957C-4263-9587-45F8E69A61A7}" type="presOf" srcId="{7D1F0BCC-60EC-401B-98CA-F73762DCBA3A}" destId="{C1747497-6F62-4FAD-A803-C91B145CA039}" srcOrd="0" destOrd="3" presId="urn:microsoft.com/office/officeart/2005/8/layout/radial2"/>
    <dgm:cxn modelId="{CC65F22F-AF01-4DA4-904D-8244C766CE10}" srcId="{11BECCB4-DE6D-452D-84F0-BF3CC3D4D1A1}" destId="{821F56B2-2904-4298-A354-A5E5A9237FBA}" srcOrd="0" destOrd="0" parTransId="{55FAD46F-5562-4199-B770-4148865DF31B}" sibTransId="{1A33DED0-96FC-463D-A5DE-8A1CDE8B097C}"/>
    <dgm:cxn modelId="{FB7E23B7-3E47-4FE6-9C9B-3B5050010807}" srcId="{A5E1A5B7-A2C7-4E53-9C6F-394AB0C59951}" destId="{748F8996-BB99-4DB8-9B16-C981F1D7F5B7}" srcOrd="1" destOrd="0" parTransId="{F78271E4-6598-46FF-B936-85DDE22DC169}" sibTransId="{8F879F9B-CC08-4FEE-8BBE-1109E09F03E0}"/>
    <dgm:cxn modelId="{8648A83F-0737-4522-BBC2-04A6C5458098}" srcId="{821F56B2-2904-4298-A354-A5E5A9237FBA}" destId="{AD3B7D2F-CCAA-454A-B958-116ECBFDE85F}" srcOrd="1" destOrd="0" parTransId="{515248B1-AE31-4988-B1D7-14B155BE10FA}" sibTransId="{11784F1C-928A-40F2-9B13-CDA08BA5C84F}"/>
    <dgm:cxn modelId="{CA183549-AC55-4E28-9B3D-4240FB0D34D1}" srcId="{A5E1A5B7-A2C7-4E53-9C6F-394AB0C59951}" destId="{B77FA3D6-7E14-4B32-8F6E-E6990C9774C5}" srcOrd="0" destOrd="0" parTransId="{FA696D0C-CBA5-4957-9F51-FEE73C48D6CC}" sibTransId="{6B5F0036-FDCC-4891-AB34-7C676D0E6469}"/>
    <dgm:cxn modelId="{D0EBF353-19ED-433B-8224-1519D78B697A}" type="presOf" srcId="{BA9CB26E-A011-46F7-9850-2025A771FD09}" destId="{C1747497-6F62-4FAD-A803-C91B145CA039}" srcOrd="0" destOrd="2" presId="urn:microsoft.com/office/officeart/2005/8/layout/radial2"/>
    <dgm:cxn modelId="{7B062D0E-A89C-43C6-89F7-87031CFE410B}" srcId="{6634C098-ADAC-48C5-92E6-D5638252C682}" destId="{BA9CB26E-A011-46F7-9850-2025A771FD09}" srcOrd="2" destOrd="0" parTransId="{901D7A57-14E7-4A67-9346-74B0275D41BA}" sibTransId="{B94E2514-4DC5-41FD-8E15-8D06D46CCF4A}"/>
    <dgm:cxn modelId="{8C247AB4-3795-4FD3-ACF0-D080C11FF876}" srcId="{11BECCB4-DE6D-452D-84F0-BF3CC3D4D1A1}" destId="{A5E1A5B7-A2C7-4E53-9C6F-394AB0C59951}" srcOrd="2" destOrd="0" parTransId="{C9193F87-6A4C-4672-9E63-E7615B329C85}" sibTransId="{65766173-002D-41F8-976F-BF9273B15523}"/>
    <dgm:cxn modelId="{5BBF3BE7-FFAC-454B-8280-3598EB3A6F49}" type="presOf" srcId="{AD3B7D2F-CCAA-454A-B958-116ECBFDE85F}" destId="{50E9C909-112F-4121-ACA2-0CD24F868715}" srcOrd="0" destOrd="1" presId="urn:microsoft.com/office/officeart/2005/8/layout/radial2"/>
    <dgm:cxn modelId="{0A5D4CE9-402C-4804-8A0E-DEFC4FBC195A}" type="presOf" srcId="{2FE86E72-37DD-4F03-ABF2-5FF65B37B156}" destId="{50E9C909-112F-4121-ACA2-0CD24F868715}" srcOrd="0" destOrd="3" presId="urn:microsoft.com/office/officeart/2005/8/layout/radial2"/>
    <dgm:cxn modelId="{A9F01CE9-B1EB-40C8-AFA4-DCCEF07AF51B}" type="presOf" srcId="{C9193F87-6A4C-4672-9E63-E7615B329C85}" destId="{84EDD041-9D00-4AC0-8610-DAF66200D65F}" srcOrd="0" destOrd="0" presId="urn:microsoft.com/office/officeart/2005/8/layout/radial2"/>
    <dgm:cxn modelId="{204CFC21-2482-4729-A12E-A81CC137F43D}" type="presOf" srcId="{108D5C13-F3F0-4DF7-89ED-655DAB991DA8}" destId="{C1747497-6F62-4FAD-A803-C91B145CA039}" srcOrd="0" destOrd="4" presId="urn:microsoft.com/office/officeart/2005/8/layout/radial2"/>
    <dgm:cxn modelId="{065B48DD-0639-4729-8AFC-148ECB5C8A87}" srcId="{11BECCB4-DE6D-452D-84F0-BF3CC3D4D1A1}" destId="{6634C098-ADAC-48C5-92E6-D5638252C682}" srcOrd="1" destOrd="0" parTransId="{5D7ECB1B-8C62-45E2-B97F-F76D511602A7}" sibTransId="{C401DA4F-DCC1-4C96-A57B-342B0C0979D0}"/>
    <dgm:cxn modelId="{DF2CF783-24B5-4DCA-A4DA-14138974AA68}" srcId="{6634C098-ADAC-48C5-92E6-D5638252C682}" destId="{3A748A98-03FB-4218-A728-E0D2571462C0}" srcOrd="1" destOrd="0" parTransId="{6F4B0A87-1DFD-4011-8941-E82B331E92FB}" sibTransId="{90344F24-E375-4321-9AA1-6E326F6157E9}"/>
    <dgm:cxn modelId="{2E632ECC-2E55-4DD8-B29D-6E829526AB22}" srcId="{A5E1A5B7-A2C7-4E53-9C6F-394AB0C59951}" destId="{DE02B51D-4167-4881-9E09-6684F4DF0032}" srcOrd="4" destOrd="0" parTransId="{1503004D-9EA7-4A8B-8B2A-9B30A8BEF83D}" sibTransId="{9AB63DC1-8622-4968-A02C-81F31E689B71}"/>
    <dgm:cxn modelId="{EDE4EAB6-8FA4-4E54-9C2C-B27DED799385}" type="presOf" srcId="{E0A0ACBD-3B8D-4DC3-8D5A-61881094AA80}" destId="{D081B66B-DAE6-43D7-B8BD-0426194A37F5}" srcOrd="0" destOrd="2" presId="urn:microsoft.com/office/officeart/2005/8/layout/radial2"/>
    <dgm:cxn modelId="{65535974-9927-4DB1-B83E-7C4431D4537A}" type="presOf" srcId="{40878D09-B2C8-43CF-992E-5D404519BF64}" destId="{C1747497-6F62-4FAD-A803-C91B145CA039}" srcOrd="0" destOrd="0" presId="urn:microsoft.com/office/officeart/2005/8/layout/radial2"/>
    <dgm:cxn modelId="{1178D99B-4F1E-465E-BB3B-DC5BA6C3791B}" srcId="{A5E1A5B7-A2C7-4E53-9C6F-394AB0C59951}" destId="{E0A0ACBD-3B8D-4DC3-8D5A-61881094AA80}" srcOrd="2" destOrd="0" parTransId="{A76D33A9-6493-471C-BF79-994DE5D4B4AA}" sibTransId="{B97A9A6C-5474-4E79-A9BF-77D263E61955}"/>
    <dgm:cxn modelId="{CEECA63B-6583-428D-A193-69F2212B4B5C}" srcId="{821F56B2-2904-4298-A354-A5E5A9237FBA}" destId="{2FE86E72-37DD-4F03-ABF2-5FF65B37B156}" srcOrd="3" destOrd="0" parTransId="{A1C050DD-7FD4-49A9-A750-612AE7DAE3B2}" sibTransId="{99C7427B-E11A-4489-9053-2F1B6E673041}"/>
    <dgm:cxn modelId="{C4F59734-7D3F-485A-8834-9B7E971DE2E1}" type="presOf" srcId="{A5E1A5B7-A2C7-4E53-9C6F-394AB0C59951}" destId="{CFC9823E-3115-4D82-A0D9-1549A89D2DAE}" srcOrd="0" destOrd="0" presId="urn:microsoft.com/office/officeart/2005/8/layout/radial2"/>
    <dgm:cxn modelId="{99B7E5A3-E087-43EF-B76F-BCF32539ACA7}" type="presOf" srcId="{B77FA3D6-7E14-4B32-8F6E-E6990C9774C5}" destId="{D081B66B-DAE6-43D7-B8BD-0426194A37F5}" srcOrd="0" destOrd="0" presId="urn:microsoft.com/office/officeart/2005/8/layout/radial2"/>
    <dgm:cxn modelId="{397572E2-4833-4271-B77F-75A7C9F19E8B}" type="presOf" srcId="{6634C098-ADAC-48C5-92E6-D5638252C682}" destId="{BD011143-7E0A-4D92-A883-8A0B690ED402}" srcOrd="0" destOrd="0" presId="urn:microsoft.com/office/officeart/2005/8/layout/radial2"/>
    <dgm:cxn modelId="{5BE069ED-AD87-4E99-9BD8-1660A14BC85B}" srcId="{6634C098-ADAC-48C5-92E6-D5638252C682}" destId="{7D1F0BCC-60EC-401B-98CA-F73762DCBA3A}" srcOrd="3" destOrd="0" parTransId="{2A77FAC4-3AF5-449D-B6A8-4BEA1C5F1B2B}" sibTransId="{85BBB6EE-CD4D-4BED-846B-C49571515327}"/>
    <dgm:cxn modelId="{DCFF0E7E-0C14-476E-A854-366D605D1F25}" srcId="{821F56B2-2904-4298-A354-A5E5A9237FBA}" destId="{1C13DCED-8128-4973-9A4D-633DF6EAFFF8}" srcOrd="2" destOrd="0" parTransId="{1339B5CB-4BA0-4BAF-869C-ACF18BAB708A}" sibTransId="{9A82D10F-7D3C-48DE-9D26-F0B2146F2E50}"/>
    <dgm:cxn modelId="{A0E9E217-A39D-4DDE-86F5-F17B4F738B3B}" type="presOf" srcId="{821F56B2-2904-4298-A354-A5E5A9237FBA}" destId="{9E95A6EF-5BB5-4567-A03F-27FC55CDCFD7}" srcOrd="0" destOrd="0" presId="urn:microsoft.com/office/officeart/2005/8/layout/radial2"/>
    <dgm:cxn modelId="{74065A57-E745-4AA1-966F-B0BA6A4688CB}" type="presOf" srcId="{E9897513-ABB2-4D3B-926C-7BB2FFBDD5C8}" destId="{D081B66B-DAE6-43D7-B8BD-0426194A37F5}" srcOrd="0" destOrd="3" presId="urn:microsoft.com/office/officeart/2005/8/layout/radial2"/>
    <dgm:cxn modelId="{715723FD-90C3-4B32-831C-7F302EE53368}" type="presOf" srcId="{5D275338-0571-4870-8699-120AA99F2A28}" destId="{50E9C909-112F-4121-ACA2-0CD24F868715}" srcOrd="0" destOrd="0" presId="urn:microsoft.com/office/officeart/2005/8/layout/radial2"/>
    <dgm:cxn modelId="{465BF560-CECA-4412-87E0-4D1DA55CCA96}" srcId="{821F56B2-2904-4298-A354-A5E5A9237FBA}" destId="{5D275338-0571-4870-8699-120AA99F2A28}" srcOrd="0" destOrd="0" parTransId="{96051EA5-6C4C-4342-9CB1-D44717615089}" sibTransId="{F6164C74-36B6-4E73-87DC-2868212EEE2B}"/>
    <dgm:cxn modelId="{6473F8D6-83E2-4C24-9679-9EABEA566ED9}" type="presOf" srcId="{5D7ECB1B-8C62-45E2-B97F-F76D511602A7}" destId="{72DF8878-A248-4890-8278-55039E193CC0}" srcOrd="0" destOrd="0" presId="urn:microsoft.com/office/officeart/2005/8/layout/radial2"/>
    <dgm:cxn modelId="{D49E4052-D613-4290-BD93-F428791BA4F4}" type="presOf" srcId="{55FAD46F-5562-4199-B770-4148865DF31B}" destId="{32C2CBAA-FDC5-4803-B34F-DC135BFC3B39}" srcOrd="0" destOrd="0" presId="urn:microsoft.com/office/officeart/2005/8/layout/radial2"/>
    <dgm:cxn modelId="{5394A800-8612-482C-9309-8462528D4CAC}" type="presOf" srcId="{DE02B51D-4167-4881-9E09-6684F4DF0032}" destId="{D081B66B-DAE6-43D7-B8BD-0426194A37F5}" srcOrd="0" destOrd="4" presId="urn:microsoft.com/office/officeart/2005/8/layout/radial2"/>
    <dgm:cxn modelId="{EE0F6F2E-03BA-4FDE-BB8E-0B74D1438A22}" type="presOf" srcId="{1C13DCED-8128-4973-9A4D-633DF6EAFFF8}" destId="{50E9C909-112F-4121-ACA2-0CD24F868715}" srcOrd="0" destOrd="2" presId="urn:microsoft.com/office/officeart/2005/8/layout/radial2"/>
    <dgm:cxn modelId="{08BAE306-43F7-43A2-B665-82FBD175912E}" srcId="{A5E1A5B7-A2C7-4E53-9C6F-394AB0C59951}" destId="{E9897513-ABB2-4D3B-926C-7BB2FFBDD5C8}" srcOrd="3" destOrd="0" parTransId="{C0F71EAE-28AB-4AAD-BADC-978CDDB386D2}" sibTransId="{55FD4C7F-991E-417A-835F-614522257151}"/>
    <dgm:cxn modelId="{284567D6-FB0A-43D2-9D73-15CAD9AB74E9}" type="presOf" srcId="{11BECCB4-DE6D-452D-84F0-BF3CC3D4D1A1}" destId="{E722C61A-87F0-4324-86D2-21FFBBCFA437}" srcOrd="0" destOrd="0" presId="urn:microsoft.com/office/officeart/2005/8/layout/radial2"/>
    <dgm:cxn modelId="{6AF0D364-70F9-43B9-B004-24998FB2F309}" type="presParOf" srcId="{E722C61A-87F0-4324-86D2-21FFBBCFA437}" destId="{00C40838-A382-4FA8-AB8A-AE2B21A5D038}" srcOrd="0" destOrd="0" presId="urn:microsoft.com/office/officeart/2005/8/layout/radial2"/>
    <dgm:cxn modelId="{4AFCD519-7130-4474-97AB-A418DEE5F062}" type="presParOf" srcId="{00C40838-A382-4FA8-AB8A-AE2B21A5D038}" destId="{993E0F91-5C09-4FFF-9764-501956AC8A54}" srcOrd="0" destOrd="0" presId="urn:microsoft.com/office/officeart/2005/8/layout/radial2"/>
    <dgm:cxn modelId="{C26DBCD1-FEF3-4F49-8CAE-0FF9966EEF0F}" type="presParOf" srcId="{993E0F91-5C09-4FFF-9764-501956AC8A54}" destId="{070D7D71-E24E-443E-ADA0-BDC01C5779AA}" srcOrd="0" destOrd="0" presId="urn:microsoft.com/office/officeart/2005/8/layout/radial2"/>
    <dgm:cxn modelId="{C0C2BC0D-2CED-414B-8451-F11B0CCE2B07}" type="presParOf" srcId="{993E0F91-5C09-4FFF-9764-501956AC8A54}" destId="{31508E44-11E0-4D37-86CA-26F5C47B5095}" srcOrd="1" destOrd="0" presId="urn:microsoft.com/office/officeart/2005/8/layout/radial2"/>
    <dgm:cxn modelId="{93169422-C682-4D8A-BE9B-769534D74397}" type="presParOf" srcId="{00C40838-A382-4FA8-AB8A-AE2B21A5D038}" destId="{32C2CBAA-FDC5-4803-B34F-DC135BFC3B39}" srcOrd="1" destOrd="0" presId="urn:microsoft.com/office/officeart/2005/8/layout/radial2"/>
    <dgm:cxn modelId="{A5DB8F96-2560-4FEA-A325-0EA7438578BE}" type="presParOf" srcId="{00C40838-A382-4FA8-AB8A-AE2B21A5D038}" destId="{4D3B0E85-2137-4173-AA8D-005BBE397CD0}" srcOrd="2" destOrd="0" presId="urn:microsoft.com/office/officeart/2005/8/layout/radial2"/>
    <dgm:cxn modelId="{020C06CE-4ABB-4B29-82EF-366964B2E8D6}" type="presParOf" srcId="{4D3B0E85-2137-4173-AA8D-005BBE397CD0}" destId="{9E95A6EF-5BB5-4567-A03F-27FC55CDCFD7}" srcOrd="0" destOrd="0" presId="urn:microsoft.com/office/officeart/2005/8/layout/radial2"/>
    <dgm:cxn modelId="{012B3550-AAB5-4742-B38D-86132D386F82}" type="presParOf" srcId="{4D3B0E85-2137-4173-AA8D-005BBE397CD0}" destId="{50E9C909-112F-4121-ACA2-0CD24F868715}" srcOrd="1" destOrd="0" presId="urn:microsoft.com/office/officeart/2005/8/layout/radial2"/>
    <dgm:cxn modelId="{81B00CDF-370A-4A56-A9AC-BB71E01D6039}" type="presParOf" srcId="{00C40838-A382-4FA8-AB8A-AE2B21A5D038}" destId="{72DF8878-A248-4890-8278-55039E193CC0}" srcOrd="3" destOrd="0" presId="urn:microsoft.com/office/officeart/2005/8/layout/radial2"/>
    <dgm:cxn modelId="{BF8C6CAA-6FC1-418A-9C02-E1C2008FDBA8}" type="presParOf" srcId="{00C40838-A382-4FA8-AB8A-AE2B21A5D038}" destId="{96F23DBC-D13C-4D2C-BCF4-F5906D7FC612}" srcOrd="4" destOrd="0" presId="urn:microsoft.com/office/officeart/2005/8/layout/radial2"/>
    <dgm:cxn modelId="{6DC1C389-71C0-4B5F-B1CB-AADD7E6C6FBA}" type="presParOf" srcId="{96F23DBC-D13C-4D2C-BCF4-F5906D7FC612}" destId="{BD011143-7E0A-4D92-A883-8A0B690ED402}" srcOrd="0" destOrd="0" presId="urn:microsoft.com/office/officeart/2005/8/layout/radial2"/>
    <dgm:cxn modelId="{E1344C39-7A1D-4EDC-9202-A7FFA4E6F9C3}" type="presParOf" srcId="{96F23DBC-D13C-4D2C-BCF4-F5906D7FC612}" destId="{C1747497-6F62-4FAD-A803-C91B145CA039}" srcOrd="1" destOrd="0" presId="urn:microsoft.com/office/officeart/2005/8/layout/radial2"/>
    <dgm:cxn modelId="{7285098A-AC9B-4251-822C-8E404BD02522}" type="presParOf" srcId="{00C40838-A382-4FA8-AB8A-AE2B21A5D038}" destId="{84EDD041-9D00-4AC0-8610-DAF66200D65F}" srcOrd="5" destOrd="0" presId="urn:microsoft.com/office/officeart/2005/8/layout/radial2"/>
    <dgm:cxn modelId="{3C6C65E5-50ED-44EB-B085-F6DE9664D6FB}" type="presParOf" srcId="{00C40838-A382-4FA8-AB8A-AE2B21A5D038}" destId="{0E958207-D9F5-47F7-B3D9-17590B41003A}" srcOrd="6" destOrd="0" presId="urn:microsoft.com/office/officeart/2005/8/layout/radial2"/>
    <dgm:cxn modelId="{32B390AB-04BA-423C-9F9C-5711E6C5909C}" type="presParOf" srcId="{0E958207-D9F5-47F7-B3D9-17590B41003A}" destId="{CFC9823E-3115-4D82-A0D9-1549A89D2DAE}" srcOrd="0" destOrd="0" presId="urn:microsoft.com/office/officeart/2005/8/layout/radial2"/>
    <dgm:cxn modelId="{A2F84C90-591C-40E8-A4D8-5491EAB5168E}" type="presParOf" srcId="{0E958207-D9F5-47F7-B3D9-17590B41003A}" destId="{D081B66B-DAE6-43D7-B8BD-0426194A37F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6A3787-20FC-4B5E-A07C-AA51BDB4D5E1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61217E42-8ACA-48F2-B6C8-C9D9C1CF8C5D}" type="parTrans" cxnId="{DE327A8A-B9BA-4884-ACEE-50C8DC6B99E9}">
      <dgm:prSet/>
      <dgm:spPr/>
      <dgm:t>
        <a:bodyPr/>
        <a:lstStyle>
          <a:defPPr/>
        </a:lstStyle>
        <a:p>
          <a:endParaRPr lang="ru-RU"/>
        </a:p>
      </dgm:t>
    </dgm:pt>
    <dgm:pt modelId="{AC99E2F1-24A7-4764-BE52-6E88DD9C2FA1}">
      <dgm:prSet phldrT="[Текст]"/>
      <dgm:spPr/>
      <dgm:t>
        <a:bodyPr/>
        <a:lstStyle>
          <a:defPPr/>
        </a:lstStyle>
        <a:p>
          <a:r>
            <a:rPr lang="ru-RU" smtClean="0"/>
            <a:t>УТРО</a:t>
          </a:r>
          <a:endParaRPr lang="ru-RU"/>
        </a:p>
      </dgm:t>
    </dgm:pt>
    <dgm:pt modelId="{C7D07C6F-2B4C-4778-8ECD-5EA994C3E7FF}" type="parTrans" cxnId="{6990EF7D-CC4C-4D60-9B5D-501E0849A059}">
      <dgm:prSet/>
      <dgm:spPr/>
      <dgm:t>
        <a:bodyPr/>
        <a:lstStyle>
          <a:defPPr/>
        </a:lstStyle>
        <a:p>
          <a:endParaRPr lang="ru-RU"/>
        </a:p>
      </dgm:t>
    </dgm:pt>
    <dgm:pt modelId="{8D27653A-FB46-4F6E-97A5-8A3EFF6D2C65}">
      <dgm:prSet phldrT="[Текст]"/>
      <dgm:spPr/>
      <dgm:t>
        <a:bodyPr/>
        <a:lstStyle>
          <a:defPPr/>
        </a:lstStyle>
        <a:p>
          <a:r>
            <a:rPr lang="ru-RU" smtClean="0"/>
            <a:t>УТРЕННЯЯ ГИМНАСТИКА.</a:t>
          </a:r>
        </a:p>
        <a:p>
          <a:r>
            <a:rPr lang="ru-RU" smtClean="0"/>
            <a:t>РИТМИКА</a:t>
          </a:r>
          <a:endParaRPr lang="ru-RU"/>
        </a:p>
      </dgm:t>
    </dgm:pt>
    <dgm:pt modelId="{032E7B96-0C98-4E9E-8725-C47A3CB4CE0A}" type="sibTrans" cxnId="{6990EF7D-CC4C-4D60-9B5D-501E0849A059}">
      <dgm:prSet/>
      <dgm:spPr/>
      <dgm:t>
        <a:bodyPr/>
        <a:lstStyle>
          <a:defPPr/>
        </a:lstStyle>
        <a:p>
          <a:endParaRPr lang="ru-RU"/>
        </a:p>
      </dgm:t>
    </dgm:pt>
    <dgm:pt modelId="{4B998D96-149D-453C-A39B-095B2CF68034}" type="parTrans" cxnId="{2E63CA6F-DF4F-4209-94FE-1EB5546C1CA4}">
      <dgm:prSet/>
      <dgm:spPr/>
      <dgm:t>
        <a:bodyPr/>
        <a:lstStyle>
          <a:defPPr/>
        </a:lstStyle>
        <a:p>
          <a:endParaRPr lang="ru-RU"/>
        </a:p>
      </dgm:t>
    </dgm:pt>
    <dgm:pt modelId="{8476A869-E955-4290-A75D-86780371B1B8}">
      <dgm:prSet phldrT="[Текст]"/>
      <dgm:spPr/>
      <dgm:t>
        <a:bodyPr/>
        <a:lstStyle>
          <a:defPPr/>
        </a:lstStyle>
        <a:p>
          <a:r>
            <a:rPr lang="ru-RU" smtClean="0"/>
            <a:t>ГИГИЕНИЧЕСКИЕ ПРОЦЕДУРЫ</a:t>
          </a:r>
          <a:endParaRPr lang="ru-RU"/>
        </a:p>
      </dgm:t>
    </dgm:pt>
    <dgm:pt modelId="{523A11E5-E35A-4CE3-A436-E7794F5152CC}" type="sibTrans" cxnId="{2E63CA6F-DF4F-4209-94FE-1EB5546C1CA4}">
      <dgm:prSet/>
      <dgm:spPr/>
      <dgm:t>
        <a:bodyPr/>
        <a:lstStyle>
          <a:defPPr/>
        </a:lstStyle>
        <a:p>
          <a:endParaRPr lang="ru-RU"/>
        </a:p>
      </dgm:t>
    </dgm:pt>
    <dgm:pt modelId="{2A5C960B-D73D-4337-B318-C8C59076CDD2}" type="parTrans" cxnId="{6613CE34-AF93-4093-9123-22B6C62CD160}">
      <dgm:prSet/>
      <dgm:spPr/>
      <dgm:t>
        <a:bodyPr/>
        <a:lstStyle>
          <a:defPPr/>
        </a:lstStyle>
        <a:p>
          <a:endParaRPr lang="ru-RU"/>
        </a:p>
      </dgm:t>
    </dgm:pt>
    <dgm:pt modelId="{CB30D191-62D5-49FD-A6B6-E23B56D7917C}">
      <dgm:prSet phldrT="[Текст]"/>
      <dgm:spPr/>
      <dgm:t>
        <a:bodyPr/>
        <a:lstStyle>
          <a:defPPr/>
        </a:lstStyle>
        <a:p>
          <a:r>
            <a:rPr lang="ru-RU" smtClean="0"/>
            <a:t>ПАЛЬЧИКОВАЯ ГИМНАСТИКА</a:t>
          </a:r>
        </a:p>
      </dgm:t>
    </dgm:pt>
    <dgm:pt modelId="{F5E73B70-1642-4DFA-ACB7-25CE0AA5A63D}" type="sibTrans" cxnId="{6613CE34-AF93-4093-9123-22B6C62CD160}">
      <dgm:prSet/>
      <dgm:spPr/>
      <dgm:t>
        <a:bodyPr/>
        <a:lstStyle>
          <a:defPPr/>
        </a:lstStyle>
        <a:p>
          <a:endParaRPr lang="ru-RU"/>
        </a:p>
      </dgm:t>
    </dgm:pt>
    <dgm:pt modelId="{2D69C0F5-C8A6-4620-8B64-4AF4CADDAA0A}" type="parTrans" cxnId="{6AAED1F7-9DE0-4A5C-A370-ABBC05DE207D}">
      <dgm:prSet/>
      <dgm:spPr/>
      <dgm:t>
        <a:bodyPr/>
        <a:lstStyle>
          <a:defPPr/>
        </a:lstStyle>
        <a:p>
          <a:endParaRPr lang="ru-RU"/>
        </a:p>
      </dgm:t>
    </dgm:pt>
    <dgm:pt modelId="{BA0ED75B-CF78-4BD7-BB4D-97FE226E9F12}">
      <dgm:prSet phldrT="[Текст]"/>
      <dgm:spPr/>
      <dgm:t>
        <a:bodyPr/>
        <a:lstStyle>
          <a:defPPr/>
        </a:lstStyle>
        <a:p>
          <a:r>
            <a:rPr lang="ru-RU" smtClean="0"/>
            <a:t>СУ-ДЖОК </a:t>
          </a:r>
        </a:p>
        <a:p>
          <a:r>
            <a:rPr lang="ru-RU" smtClean="0"/>
            <a:t>ТЕРАПИЯ</a:t>
          </a:r>
          <a:endParaRPr lang="ru-RU"/>
        </a:p>
      </dgm:t>
    </dgm:pt>
    <dgm:pt modelId="{E8E59754-5D5D-4CBF-B41B-1CE1B3B076AF}" type="sibTrans" cxnId="{6AAED1F7-9DE0-4A5C-A370-ABBC05DE207D}">
      <dgm:prSet/>
      <dgm:spPr/>
      <dgm:t>
        <a:bodyPr/>
        <a:lstStyle>
          <a:defPPr/>
        </a:lstStyle>
        <a:p>
          <a:endParaRPr lang="ru-RU"/>
        </a:p>
      </dgm:t>
    </dgm:pt>
    <dgm:pt modelId="{6E9059CB-C5A4-433C-A0E6-88CFEB7AF7E8}" type="sibTrans" cxnId="{DE327A8A-B9BA-4884-ACEE-50C8DC6B99E9}">
      <dgm:prSet/>
      <dgm:spPr/>
      <dgm:t>
        <a:bodyPr/>
        <a:lstStyle>
          <a:defPPr/>
        </a:lstStyle>
        <a:p>
          <a:endParaRPr lang="ru-RU"/>
        </a:p>
      </dgm:t>
    </dgm:pt>
    <dgm:pt modelId="{AB15280D-2111-4FCC-8758-1720DBB670C6}" type="pres">
      <dgm:prSet presAssocID="{2D6A3787-20FC-4B5E-A07C-AA51BDB4D5E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291B8154-A353-479F-858A-24C9A47333A9}" type="pres">
      <dgm:prSet presAssocID="{2D6A3787-20FC-4B5E-A07C-AA51BDB4D5E1}" presName="matrix" presStyleCnt="0"/>
      <dgm:spPr/>
      <dgm:t>
        <a:bodyPr/>
        <a:lstStyle>
          <a:defPPr/>
        </a:lstStyle>
        <a:p>
          <a:endParaRPr/>
        </a:p>
      </dgm:t>
    </dgm:pt>
    <dgm:pt modelId="{DF82BB55-2319-4CA9-89B0-D45ACB9A5388}" type="pres">
      <dgm:prSet presAssocID="{2D6A3787-20FC-4B5E-A07C-AA51BDB4D5E1}" presName="tile1" presStyleLbl="node1" presStyleIdx="0" presStyleCnt="4"/>
      <dgm:spPr/>
      <dgm:t>
        <a:bodyPr/>
        <a:lstStyle>
          <a:defPPr/>
        </a:lstStyle>
        <a:p>
          <a:endParaRPr lang="ru-RU"/>
        </a:p>
      </dgm:t>
    </dgm:pt>
    <dgm:pt modelId="{1309C9DA-7D50-44DB-B874-67AFBF4E720D}" type="pres">
      <dgm:prSet presAssocID="{2D6A3787-20FC-4B5E-A07C-AA51BDB4D5E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F7E91450-6851-42FE-B18A-79EB234F531A}" type="pres">
      <dgm:prSet presAssocID="{2D6A3787-20FC-4B5E-A07C-AA51BDB4D5E1}" presName="tile2" presStyleLbl="node1" presStyleIdx="1" presStyleCnt="4"/>
      <dgm:spPr/>
      <dgm:t>
        <a:bodyPr/>
        <a:lstStyle>
          <a:defPPr/>
        </a:lstStyle>
        <a:p>
          <a:endParaRPr lang="ru-RU"/>
        </a:p>
      </dgm:t>
    </dgm:pt>
    <dgm:pt modelId="{04E9640E-E935-487E-A543-180E25C9682D}" type="pres">
      <dgm:prSet presAssocID="{2D6A3787-20FC-4B5E-A07C-AA51BDB4D5E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5E1F9EE1-A0F8-4690-B596-01D3DA1C8833}" type="pres">
      <dgm:prSet presAssocID="{2D6A3787-20FC-4B5E-A07C-AA51BDB4D5E1}" presName="tile3" presStyleLbl="node1" presStyleIdx="2" presStyleCnt="4"/>
      <dgm:spPr/>
      <dgm:t>
        <a:bodyPr/>
        <a:lstStyle>
          <a:defPPr/>
        </a:lstStyle>
        <a:p>
          <a:endParaRPr lang="ru-RU"/>
        </a:p>
      </dgm:t>
    </dgm:pt>
    <dgm:pt modelId="{A5C3CD2F-A2ED-454B-AFCB-2FDEC432733F}" type="pres">
      <dgm:prSet presAssocID="{2D6A3787-20FC-4B5E-A07C-AA51BDB4D5E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FE5EE2E6-FBE7-4B61-B0D7-8463B6E2AA79}" type="pres">
      <dgm:prSet presAssocID="{2D6A3787-20FC-4B5E-A07C-AA51BDB4D5E1}" presName="tile4" presStyleLbl="node1" presStyleIdx="3" presStyleCnt="4"/>
      <dgm:spPr/>
      <dgm:t>
        <a:bodyPr/>
        <a:lstStyle>
          <a:defPPr/>
        </a:lstStyle>
        <a:p>
          <a:endParaRPr lang="ru-RU"/>
        </a:p>
      </dgm:t>
    </dgm:pt>
    <dgm:pt modelId="{08BA7C55-0480-484C-8E1B-EA6711D06A1C}" type="pres">
      <dgm:prSet presAssocID="{2D6A3787-20FC-4B5E-A07C-AA51BDB4D5E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94950A74-C3CB-4585-8CCD-13D3E470356F}" type="pres">
      <dgm:prSet presAssocID="{2D6A3787-20FC-4B5E-A07C-AA51BDB4D5E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FD704C09-5037-4697-8039-0BBE458953F8}" type="presOf" srcId="{BA0ED75B-CF78-4BD7-BB4D-97FE226E9F12}" destId="{FE5EE2E6-FBE7-4B61-B0D7-8463B6E2AA79}" srcOrd="0" destOrd="0" presId="urn:microsoft.com/office/officeart/2005/8/layout/matrix1"/>
    <dgm:cxn modelId="{EBE9C059-12DD-40C4-9AF7-0E0B864E6ABA}" type="presOf" srcId="{8D27653A-FB46-4F6E-97A5-8A3EFF6D2C65}" destId="{1309C9DA-7D50-44DB-B874-67AFBF4E720D}" srcOrd="1" destOrd="0" presId="urn:microsoft.com/office/officeart/2005/8/layout/matrix1"/>
    <dgm:cxn modelId="{03AA3BA0-A50E-43D1-AFAB-D76C2E23AEC8}" type="presOf" srcId="{8D27653A-FB46-4F6E-97A5-8A3EFF6D2C65}" destId="{DF82BB55-2319-4CA9-89B0-D45ACB9A5388}" srcOrd="0" destOrd="0" presId="urn:microsoft.com/office/officeart/2005/8/layout/matrix1"/>
    <dgm:cxn modelId="{55F981A8-436C-4EBD-B47B-D5F2F856F1B8}" type="presOf" srcId="{AC99E2F1-24A7-4764-BE52-6E88DD9C2FA1}" destId="{94950A74-C3CB-4585-8CCD-13D3E470356F}" srcOrd="0" destOrd="0" presId="urn:microsoft.com/office/officeart/2005/8/layout/matrix1"/>
    <dgm:cxn modelId="{6613CE34-AF93-4093-9123-22B6C62CD160}" srcId="{AC99E2F1-24A7-4764-BE52-6E88DD9C2FA1}" destId="{CB30D191-62D5-49FD-A6B6-E23B56D7917C}" srcOrd="2" destOrd="0" parTransId="{2A5C960B-D73D-4337-B318-C8C59076CDD2}" sibTransId="{F5E73B70-1642-4DFA-ACB7-25CE0AA5A63D}"/>
    <dgm:cxn modelId="{6AAED1F7-9DE0-4A5C-A370-ABBC05DE207D}" srcId="{AC99E2F1-24A7-4764-BE52-6E88DD9C2FA1}" destId="{BA0ED75B-CF78-4BD7-BB4D-97FE226E9F12}" srcOrd="3" destOrd="0" parTransId="{2D69C0F5-C8A6-4620-8B64-4AF4CADDAA0A}" sibTransId="{E8E59754-5D5D-4CBF-B41B-1CE1B3B076AF}"/>
    <dgm:cxn modelId="{6990EF7D-CC4C-4D60-9B5D-501E0849A059}" srcId="{AC99E2F1-24A7-4764-BE52-6E88DD9C2FA1}" destId="{8D27653A-FB46-4F6E-97A5-8A3EFF6D2C65}" srcOrd="0" destOrd="0" parTransId="{C7D07C6F-2B4C-4778-8ECD-5EA994C3E7FF}" sibTransId="{032E7B96-0C98-4E9E-8725-C47A3CB4CE0A}"/>
    <dgm:cxn modelId="{ADDF8DC9-EDE8-4DE1-82A1-3CF4587279C0}" type="presOf" srcId="{BA0ED75B-CF78-4BD7-BB4D-97FE226E9F12}" destId="{08BA7C55-0480-484C-8E1B-EA6711D06A1C}" srcOrd="1" destOrd="0" presId="urn:microsoft.com/office/officeart/2005/8/layout/matrix1"/>
    <dgm:cxn modelId="{B34AAD88-F7F6-4D94-A652-CF2645B80523}" type="presOf" srcId="{8476A869-E955-4290-A75D-86780371B1B8}" destId="{04E9640E-E935-487E-A543-180E25C9682D}" srcOrd="1" destOrd="0" presId="urn:microsoft.com/office/officeart/2005/8/layout/matrix1"/>
    <dgm:cxn modelId="{EED90A0C-5AFF-4243-9C13-978242C7621E}" type="presOf" srcId="{8476A869-E955-4290-A75D-86780371B1B8}" destId="{F7E91450-6851-42FE-B18A-79EB234F531A}" srcOrd="0" destOrd="0" presId="urn:microsoft.com/office/officeart/2005/8/layout/matrix1"/>
    <dgm:cxn modelId="{55B63A3B-DEB1-4430-959B-91F1302892F2}" type="presOf" srcId="{2D6A3787-20FC-4B5E-A07C-AA51BDB4D5E1}" destId="{AB15280D-2111-4FCC-8758-1720DBB670C6}" srcOrd="0" destOrd="0" presId="urn:microsoft.com/office/officeart/2005/8/layout/matrix1"/>
    <dgm:cxn modelId="{2E63CA6F-DF4F-4209-94FE-1EB5546C1CA4}" srcId="{AC99E2F1-24A7-4764-BE52-6E88DD9C2FA1}" destId="{8476A869-E955-4290-A75D-86780371B1B8}" srcOrd="1" destOrd="0" parTransId="{4B998D96-149D-453C-A39B-095B2CF68034}" sibTransId="{523A11E5-E35A-4CE3-A436-E7794F5152CC}"/>
    <dgm:cxn modelId="{2839FD77-5B61-4809-9C10-ACF1551540E3}" type="presOf" srcId="{CB30D191-62D5-49FD-A6B6-E23B56D7917C}" destId="{5E1F9EE1-A0F8-4690-B596-01D3DA1C8833}" srcOrd="0" destOrd="0" presId="urn:microsoft.com/office/officeart/2005/8/layout/matrix1"/>
    <dgm:cxn modelId="{4CC63F6D-9095-4ED2-BD22-C521F1BF2D17}" type="presOf" srcId="{CB30D191-62D5-49FD-A6B6-E23B56D7917C}" destId="{A5C3CD2F-A2ED-454B-AFCB-2FDEC432733F}" srcOrd="1" destOrd="0" presId="urn:microsoft.com/office/officeart/2005/8/layout/matrix1"/>
    <dgm:cxn modelId="{DE327A8A-B9BA-4884-ACEE-50C8DC6B99E9}" srcId="{2D6A3787-20FC-4B5E-A07C-AA51BDB4D5E1}" destId="{AC99E2F1-24A7-4764-BE52-6E88DD9C2FA1}" srcOrd="0" destOrd="0" parTransId="{61217E42-8ACA-48F2-B6C8-C9D9C1CF8C5D}" sibTransId="{6E9059CB-C5A4-433C-A0E6-88CFEB7AF7E8}"/>
    <dgm:cxn modelId="{7BB83B90-B7D9-4379-AAE1-EEF13154B96D}" type="presParOf" srcId="{AB15280D-2111-4FCC-8758-1720DBB670C6}" destId="{291B8154-A353-479F-858A-24C9A47333A9}" srcOrd="0" destOrd="0" presId="urn:microsoft.com/office/officeart/2005/8/layout/matrix1"/>
    <dgm:cxn modelId="{9FC58DA9-9BD5-4FDA-BDB0-2E7D6559DE46}" type="presParOf" srcId="{291B8154-A353-479F-858A-24C9A47333A9}" destId="{DF82BB55-2319-4CA9-89B0-D45ACB9A5388}" srcOrd="0" destOrd="0" presId="urn:microsoft.com/office/officeart/2005/8/layout/matrix1"/>
    <dgm:cxn modelId="{4DD72148-B199-4370-8D3E-11ECE1CDE15F}" type="presParOf" srcId="{291B8154-A353-479F-858A-24C9A47333A9}" destId="{1309C9DA-7D50-44DB-B874-67AFBF4E720D}" srcOrd="1" destOrd="0" presId="urn:microsoft.com/office/officeart/2005/8/layout/matrix1"/>
    <dgm:cxn modelId="{1B786C92-C0CA-45E9-9AA3-753A9FB782CE}" type="presParOf" srcId="{291B8154-A353-479F-858A-24C9A47333A9}" destId="{F7E91450-6851-42FE-B18A-79EB234F531A}" srcOrd="2" destOrd="0" presId="urn:microsoft.com/office/officeart/2005/8/layout/matrix1"/>
    <dgm:cxn modelId="{F26812E5-E578-44C1-ADFA-58512493CCA4}" type="presParOf" srcId="{291B8154-A353-479F-858A-24C9A47333A9}" destId="{04E9640E-E935-487E-A543-180E25C9682D}" srcOrd="3" destOrd="0" presId="urn:microsoft.com/office/officeart/2005/8/layout/matrix1"/>
    <dgm:cxn modelId="{E1577E02-1B0D-4D09-BDE3-A23585C30FD5}" type="presParOf" srcId="{291B8154-A353-479F-858A-24C9A47333A9}" destId="{5E1F9EE1-A0F8-4690-B596-01D3DA1C8833}" srcOrd="4" destOrd="0" presId="urn:microsoft.com/office/officeart/2005/8/layout/matrix1"/>
    <dgm:cxn modelId="{312BB975-6493-45A1-8FA0-1AEAC315857D}" type="presParOf" srcId="{291B8154-A353-479F-858A-24C9A47333A9}" destId="{A5C3CD2F-A2ED-454B-AFCB-2FDEC432733F}" srcOrd="5" destOrd="0" presId="urn:microsoft.com/office/officeart/2005/8/layout/matrix1"/>
    <dgm:cxn modelId="{C40596B9-2B3B-46BF-92D0-15328809FA67}" type="presParOf" srcId="{291B8154-A353-479F-858A-24C9A47333A9}" destId="{FE5EE2E6-FBE7-4B61-B0D7-8463B6E2AA79}" srcOrd="6" destOrd="0" presId="urn:microsoft.com/office/officeart/2005/8/layout/matrix1"/>
    <dgm:cxn modelId="{85E21974-0DE0-4762-9B60-E4B0DA7EF2C1}" type="presParOf" srcId="{291B8154-A353-479F-858A-24C9A47333A9}" destId="{08BA7C55-0480-484C-8E1B-EA6711D06A1C}" srcOrd="7" destOrd="0" presId="urn:microsoft.com/office/officeart/2005/8/layout/matrix1"/>
    <dgm:cxn modelId="{31508BA6-FF25-4D6C-B440-2A9F9D33A3B6}" type="presParOf" srcId="{AB15280D-2111-4FCC-8758-1720DBB670C6}" destId="{94950A74-C3CB-4585-8CCD-13D3E47035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95DB57-0FB1-4F0D-B83A-38879E7CD1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E0F85302-E20B-4A9D-9E6E-2679AAC7016A}" type="parTrans" cxnId="{E8E180A4-0ACA-4099-ADFE-45CB4B754149}">
      <dgm:prSet/>
      <dgm:spPr/>
      <dgm:t>
        <a:bodyPr/>
        <a:lstStyle>
          <a:defPPr/>
        </a:lstStyle>
        <a:p>
          <a:endParaRPr lang="ru-RU"/>
        </a:p>
      </dgm:t>
    </dgm:pt>
    <dgm:pt modelId="{0F4C80F3-40FA-487A-84C5-0343DBC1410D}">
      <dgm:prSet phldrT="[Текст]" custT="1"/>
      <dgm:spPr/>
      <dgm:t>
        <a:bodyPr/>
        <a:lstStyle>
          <a:defPPr/>
        </a:lstStyle>
        <a:p>
          <a:r>
            <a:rPr lang="ru-RU" sz="6000" smtClean="0"/>
            <a:t>НОД</a:t>
          </a:r>
          <a:endParaRPr lang="ru-RU" sz="6000"/>
        </a:p>
      </dgm:t>
    </dgm:pt>
    <dgm:pt modelId="{9629A5A0-4474-4F22-8B45-227EB7E93D6B}" type="parTrans" cxnId="{BF12229C-2976-49E9-9878-7AAEC7AA6018}">
      <dgm:prSet/>
      <dgm:spPr/>
      <dgm:t>
        <a:bodyPr/>
        <a:lstStyle>
          <a:defPPr/>
        </a:lstStyle>
        <a:p>
          <a:endParaRPr lang="ru-RU"/>
        </a:p>
      </dgm:t>
    </dgm:pt>
    <dgm:pt modelId="{B1735548-44F7-4257-A397-D2E0C6836FE8}">
      <dgm:prSet phldrT="[Текст]"/>
      <dgm:spPr/>
      <dgm:t>
        <a:bodyPr/>
        <a:lstStyle>
          <a:defPPr/>
        </a:lstStyle>
        <a:p>
          <a:r>
            <a:rPr lang="ru-RU" smtClean="0"/>
            <a:t>ДИНАМИЧЕСКИЕ ПАУЗЫ</a:t>
          </a:r>
          <a:endParaRPr lang="ru-RU"/>
        </a:p>
      </dgm:t>
    </dgm:pt>
    <dgm:pt modelId="{57752293-9479-4953-A333-1DE1DDBB0120}" type="sibTrans" cxnId="{BF12229C-2976-49E9-9878-7AAEC7AA6018}">
      <dgm:prSet/>
      <dgm:spPr/>
      <dgm:t>
        <a:bodyPr/>
        <a:lstStyle>
          <a:defPPr/>
        </a:lstStyle>
        <a:p>
          <a:endParaRPr lang="ru-RU"/>
        </a:p>
      </dgm:t>
    </dgm:pt>
    <dgm:pt modelId="{B68783D7-1E51-4801-AD21-6BAE27FAB216}" type="parTrans" cxnId="{5805F9CD-16AB-4D7A-957C-42B8FFD1C4FC}">
      <dgm:prSet/>
      <dgm:spPr/>
      <dgm:t>
        <a:bodyPr/>
        <a:lstStyle>
          <a:defPPr/>
        </a:lstStyle>
        <a:p>
          <a:endParaRPr lang="ru-RU"/>
        </a:p>
      </dgm:t>
    </dgm:pt>
    <dgm:pt modelId="{28F2CBD1-9274-43C9-A5AE-D67416A5FC95}">
      <dgm:prSet phldrT="[Текст]"/>
      <dgm:spPr/>
      <dgm:t>
        <a:bodyPr/>
        <a:lstStyle>
          <a:defPPr/>
        </a:lstStyle>
        <a:p>
          <a:r>
            <a:rPr lang="ru-RU" smtClean="0"/>
            <a:t>РЕЛАКСАЦИЯ</a:t>
          </a:r>
          <a:endParaRPr lang="ru-RU"/>
        </a:p>
      </dgm:t>
    </dgm:pt>
    <dgm:pt modelId="{C1BDB014-251A-4BAE-9D1E-1943190BCCAA}" type="sibTrans" cxnId="{5805F9CD-16AB-4D7A-957C-42B8FFD1C4FC}">
      <dgm:prSet/>
      <dgm:spPr/>
      <dgm:t>
        <a:bodyPr/>
        <a:lstStyle>
          <a:defPPr/>
        </a:lstStyle>
        <a:p>
          <a:endParaRPr lang="ru-RU"/>
        </a:p>
      </dgm:t>
    </dgm:pt>
    <dgm:pt modelId="{32B26C5B-3791-49F8-B8AA-C6BF99B1B5C3}" type="parTrans" cxnId="{44069F96-CDFA-4D0B-B6F2-39AC308F4F04}">
      <dgm:prSet/>
      <dgm:spPr/>
      <dgm:t>
        <a:bodyPr/>
        <a:lstStyle>
          <a:defPPr/>
        </a:lstStyle>
        <a:p>
          <a:endParaRPr lang="ru-RU"/>
        </a:p>
      </dgm:t>
    </dgm:pt>
    <dgm:pt modelId="{99A7665F-65FC-4151-8AE7-16CEC4F1E859}">
      <dgm:prSet phldrT="[Текст]"/>
      <dgm:spPr/>
      <dgm:t>
        <a:bodyPr/>
        <a:lstStyle>
          <a:defPPr/>
        </a:lstStyle>
        <a:p>
          <a:r>
            <a:rPr lang="ru-RU" smtClean="0"/>
            <a:t>ГИМНАСТИКА ДЛЯ ГЛАЗ</a:t>
          </a:r>
          <a:endParaRPr lang="ru-RU"/>
        </a:p>
      </dgm:t>
    </dgm:pt>
    <dgm:pt modelId="{101EFBCE-3A0E-43F6-8ED9-472E0B6B4E40}" type="sibTrans" cxnId="{44069F96-CDFA-4D0B-B6F2-39AC308F4F04}">
      <dgm:prSet/>
      <dgm:spPr/>
      <dgm:t>
        <a:bodyPr/>
        <a:lstStyle>
          <a:defPPr/>
        </a:lstStyle>
        <a:p>
          <a:endParaRPr lang="ru-RU"/>
        </a:p>
      </dgm:t>
    </dgm:pt>
    <dgm:pt modelId="{C18F35F7-F2B8-4E07-A44F-069A5D769C4E}" type="parTrans" cxnId="{D289205D-329D-4EAA-B39D-14F289FA1535}">
      <dgm:prSet/>
      <dgm:spPr/>
      <dgm:t>
        <a:bodyPr/>
        <a:lstStyle>
          <a:defPPr/>
        </a:lstStyle>
        <a:p>
          <a:endParaRPr lang="ru-RU"/>
        </a:p>
      </dgm:t>
    </dgm:pt>
    <dgm:pt modelId="{D0BA9EE2-660B-45A5-ACEB-0108CF2167A5}">
      <dgm:prSet phldrT="[Текст]"/>
      <dgm:spPr/>
      <dgm:t>
        <a:bodyPr/>
        <a:lstStyle>
          <a:defPPr/>
        </a:lstStyle>
        <a:p>
          <a:r>
            <a:rPr lang="ru-RU" smtClean="0"/>
            <a:t>ДЫХАТЕЛЬНАЯ ГИМНАСТИКА</a:t>
          </a:r>
          <a:endParaRPr lang="ru-RU"/>
        </a:p>
      </dgm:t>
    </dgm:pt>
    <dgm:pt modelId="{70E2BF51-4E75-4124-8005-F2D1DBFCC55B}" type="sibTrans" cxnId="{D289205D-329D-4EAA-B39D-14F289FA1535}">
      <dgm:prSet/>
      <dgm:spPr/>
      <dgm:t>
        <a:bodyPr/>
        <a:lstStyle>
          <a:defPPr/>
        </a:lstStyle>
        <a:p>
          <a:endParaRPr lang="ru-RU"/>
        </a:p>
      </dgm:t>
    </dgm:pt>
    <dgm:pt modelId="{78D8645E-60D8-47CE-880B-FB0F1DB37BEC}" type="sibTrans" cxnId="{E8E180A4-0ACA-4099-ADFE-45CB4B754149}">
      <dgm:prSet/>
      <dgm:spPr/>
      <dgm:t>
        <a:bodyPr/>
        <a:lstStyle>
          <a:defPPr/>
        </a:lstStyle>
        <a:p>
          <a:endParaRPr lang="ru-RU"/>
        </a:p>
      </dgm:t>
    </dgm:pt>
    <dgm:pt modelId="{915B37FE-4720-44CE-BC52-9F201340AE52}" type="pres">
      <dgm:prSet presAssocID="{6A95DB57-0FB1-4F0D-B83A-38879E7CD1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FBD9C79D-AA0C-4C19-9FF0-51011427CCFB}" type="pres">
      <dgm:prSet presAssocID="{6A95DB57-0FB1-4F0D-B83A-38879E7CD152}" presName="matrix" presStyleCnt="0"/>
      <dgm:spPr/>
      <dgm:t>
        <a:bodyPr/>
        <a:lstStyle>
          <a:defPPr/>
        </a:lstStyle>
        <a:p>
          <a:endParaRPr/>
        </a:p>
      </dgm:t>
    </dgm:pt>
    <dgm:pt modelId="{4FBD3F00-A2A2-4A67-92AF-EABBF72DEECB}" type="pres">
      <dgm:prSet presAssocID="{6A95DB57-0FB1-4F0D-B83A-38879E7CD152}" presName="tile1" presStyleLbl="node1" presStyleIdx="0" presStyleCnt="4"/>
      <dgm:spPr/>
      <dgm:t>
        <a:bodyPr/>
        <a:lstStyle>
          <a:defPPr/>
        </a:lstStyle>
        <a:p>
          <a:endParaRPr lang="ru-RU"/>
        </a:p>
      </dgm:t>
    </dgm:pt>
    <dgm:pt modelId="{4CA90FE5-F84A-4F56-8223-71D2F1936E8A}" type="pres">
      <dgm:prSet presAssocID="{6A95DB57-0FB1-4F0D-B83A-38879E7CD1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9AC73FFF-A0F1-479A-9B34-50957AB3BBDD}" type="pres">
      <dgm:prSet presAssocID="{6A95DB57-0FB1-4F0D-B83A-38879E7CD152}" presName="tile2" presStyleLbl="node1" presStyleIdx="1" presStyleCnt="4"/>
      <dgm:spPr/>
      <dgm:t>
        <a:bodyPr/>
        <a:lstStyle>
          <a:defPPr/>
        </a:lstStyle>
        <a:p>
          <a:endParaRPr lang="ru-RU"/>
        </a:p>
      </dgm:t>
    </dgm:pt>
    <dgm:pt modelId="{6B0689F3-6E71-453D-8B23-044A72BAA18E}" type="pres">
      <dgm:prSet presAssocID="{6A95DB57-0FB1-4F0D-B83A-38879E7CD1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3EF8742E-9ADE-4B85-ABED-BB08A9B5DEF2}" type="pres">
      <dgm:prSet presAssocID="{6A95DB57-0FB1-4F0D-B83A-38879E7CD152}" presName="tile3" presStyleLbl="node1" presStyleIdx="2" presStyleCnt="4"/>
      <dgm:spPr/>
      <dgm:t>
        <a:bodyPr/>
        <a:lstStyle>
          <a:defPPr/>
        </a:lstStyle>
        <a:p>
          <a:endParaRPr lang="ru-RU"/>
        </a:p>
      </dgm:t>
    </dgm:pt>
    <dgm:pt modelId="{C315AF69-9D10-47CB-B5C5-2A85F7E0AC94}" type="pres">
      <dgm:prSet presAssocID="{6A95DB57-0FB1-4F0D-B83A-38879E7CD1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A5C9C3B1-D176-4736-B4F0-EDC527C4F2E9}" type="pres">
      <dgm:prSet presAssocID="{6A95DB57-0FB1-4F0D-B83A-38879E7CD152}" presName="tile4" presStyleLbl="node1" presStyleIdx="3" presStyleCnt="4"/>
      <dgm:spPr/>
      <dgm:t>
        <a:bodyPr/>
        <a:lstStyle>
          <a:defPPr/>
        </a:lstStyle>
        <a:p>
          <a:endParaRPr lang="ru-RU"/>
        </a:p>
      </dgm:t>
    </dgm:pt>
    <dgm:pt modelId="{338DAD53-3F9E-49C4-9CAF-B5B24BB2E5B0}" type="pres">
      <dgm:prSet presAssocID="{6A95DB57-0FB1-4F0D-B83A-38879E7CD1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3A8E37D6-E6FE-4A02-90DF-ED876C06EB4E}" type="pres">
      <dgm:prSet presAssocID="{6A95DB57-0FB1-4F0D-B83A-38879E7CD152}" presName="centerTile" presStyleLbl="fgShp" presStyleIdx="0" presStyleCnt="1" custScaleX="150442" custScaleY="161905">
        <dgm:presLayoutVars>
          <dgm:chMax val="0"/>
          <dgm:chPref val="0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44069F96-CDFA-4D0B-B6F2-39AC308F4F04}" srcId="{0F4C80F3-40FA-487A-84C5-0343DBC1410D}" destId="{99A7665F-65FC-4151-8AE7-16CEC4F1E859}" srcOrd="2" destOrd="0" parTransId="{32B26C5B-3791-49F8-B8AA-C6BF99B1B5C3}" sibTransId="{101EFBCE-3A0E-43F6-8ED9-472E0B6B4E40}"/>
    <dgm:cxn modelId="{7B813A9C-FBEB-43A1-9F39-727F5ECB9AE9}" type="presOf" srcId="{6A95DB57-0FB1-4F0D-B83A-38879E7CD152}" destId="{915B37FE-4720-44CE-BC52-9F201340AE52}" srcOrd="0" destOrd="0" presId="urn:microsoft.com/office/officeart/2005/8/layout/matrix1"/>
    <dgm:cxn modelId="{F9832E3C-7E69-4630-8295-BEA1CC92FB39}" type="presOf" srcId="{0F4C80F3-40FA-487A-84C5-0343DBC1410D}" destId="{3A8E37D6-E6FE-4A02-90DF-ED876C06EB4E}" srcOrd="0" destOrd="0" presId="urn:microsoft.com/office/officeart/2005/8/layout/matrix1"/>
    <dgm:cxn modelId="{A1808B72-2E98-425E-A68A-B2ABB74C95C2}" type="presOf" srcId="{99A7665F-65FC-4151-8AE7-16CEC4F1E859}" destId="{C315AF69-9D10-47CB-B5C5-2A85F7E0AC94}" srcOrd="1" destOrd="0" presId="urn:microsoft.com/office/officeart/2005/8/layout/matrix1"/>
    <dgm:cxn modelId="{BF12229C-2976-49E9-9878-7AAEC7AA6018}" srcId="{0F4C80F3-40FA-487A-84C5-0343DBC1410D}" destId="{B1735548-44F7-4257-A397-D2E0C6836FE8}" srcOrd="0" destOrd="0" parTransId="{9629A5A0-4474-4F22-8B45-227EB7E93D6B}" sibTransId="{57752293-9479-4953-A333-1DE1DDBB0120}"/>
    <dgm:cxn modelId="{BFF249F3-8939-4344-A173-63DFF8B95722}" type="presOf" srcId="{D0BA9EE2-660B-45A5-ACEB-0108CF2167A5}" destId="{338DAD53-3F9E-49C4-9CAF-B5B24BB2E5B0}" srcOrd="1" destOrd="0" presId="urn:microsoft.com/office/officeart/2005/8/layout/matrix1"/>
    <dgm:cxn modelId="{5805F9CD-16AB-4D7A-957C-42B8FFD1C4FC}" srcId="{0F4C80F3-40FA-487A-84C5-0343DBC1410D}" destId="{28F2CBD1-9274-43C9-A5AE-D67416A5FC95}" srcOrd="1" destOrd="0" parTransId="{B68783D7-1E51-4801-AD21-6BAE27FAB216}" sibTransId="{C1BDB014-251A-4BAE-9D1E-1943190BCCAA}"/>
    <dgm:cxn modelId="{D289205D-329D-4EAA-B39D-14F289FA1535}" srcId="{0F4C80F3-40FA-487A-84C5-0343DBC1410D}" destId="{D0BA9EE2-660B-45A5-ACEB-0108CF2167A5}" srcOrd="3" destOrd="0" parTransId="{C18F35F7-F2B8-4E07-A44F-069A5D769C4E}" sibTransId="{70E2BF51-4E75-4124-8005-F2D1DBFCC55B}"/>
    <dgm:cxn modelId="{0C855438-BE64-4A25-88CA-73DEAF73286B}" type="presOf" srcId="{B1735548-44F7-4257-A397-D2E0C6836FE8}" destId="{4FBD3F00-A2A2-4A67-92AF-EABBF72DEECB}" srcOrd="0" destOrd="0" presId="urn:microsoft.com/office/officeart/2005/8/layout/matrix1"/>
    <dgm:cxn modelId="{E8E180A4-0ACA-4099-ADFE-45CB4B754149}" srcId="{6A95DB57-0FB1-4F0D-B83A-38879E7CD152}" destId="{0F4C80F3-40FA-487A-84C5-0343DBC1410D}" srcOrd="0" destOrd="0" parTransId="{E0F85302-E20B-4A9D-9E6E-2679AAC7016A}" sibTransId="{78D8645E-60D8-47CE-880B-FB0F1DB37BEC}"/>
    <dgm:cxn modelId="{3024BB7E-4FC0-4271-929A-25E3136D3E3A}" type="presOf" srcId="{28F2CBD1-9274-43C9-A5AE-D67416A5FC95}" destId="{6B0689F3-6E71-453D-8B23-044A72BAA18E}" srcOrd="1" destOrd="0" presId="urn:microsoft.com/office/officeart/2005/8/layout/matrix1"/>
    <dgm:cxn modelId="{B2572A77-4412-4D66-AED8-C7B4BC20366C}" type="presOf" srcId="{B1735548-44F7-4257-A397-D2E0C6836FE8}" destId="{4CA90FE5-F84A-4F56-8223-71D2F1936E8A}" srcOrd="1" destOrd="0" presId="urn:microsoft.com/office/officeart/2005/8/layout/matrix1"/>
    <dgm:cxn modelId="{C1B57DF8-04EE-4F48-9E9C-C85364E753D5}" type="presOf" srcId="{D0BA9EE2-660B-45A5-ACEB-0108CF2167A5}" destId="{A5C9C3B1-D176-4736-B4F0-EDC527C4F2E9}" srcOrd="0" destOrd="0" presId="urn:microsoft.com/office/officeart/2005/8/layout/matrix1"/>
    <dgm:cxn modelId="{05518B79-A93E-423D-83FE-17FADCE74CF1}" type="presOf" srcId="{28F2CBD1-9274-43C9-A5AE-D67416A5FC95}" destId="{9AC73FFF-A0F1-479A-9B34-50957AB3BBDD}" srcOrd="0" destOrd="0" presId="urn:microsoft.com/office/officeart/2005/8/layout/matrix1"/>
    <dgm:cxn modelId="{F33D5238-3485-439F-BC37-8AF877AD4CCA}" type="presOf" srcId="{99A7665F-65FC-4151-8AE7-16CEC4F1E859}" destId="{3EF8742E-9ADE-4B85-ABED-BB08A9B5DEF2}" srcOrd="0" destOrd="0" presId="urn:microsoft.com/office/officeart/2005/8/layout/matrix1"/>
    <dgm:cxn modelId="{502112CE-B25A-44B5-A8EA-C76C0A452E54}" type="presParOf" srcId="{915B37FE-4720-44CE-BC52-9F201340AE52}" destId="{FBD9C79D-AA0C-4C19-9FF0-51011427CCFB}" srcOrd="0" destOrd="0" presId="urn:microsoft.com/office/officeart/2005/8/layout/matrix1"/>
    <dgm:cxn modelId="{AA34B28D-8577-4024-B5FA-8C98C2E0A8E5}" type="presParOf" srcId="{FBD9C79D-AA0C-4C19-9FF0-51011427CCFB}" destId="{4FBD3F00-A2A2-4A67-92AF-EABBF72DEECB}" srcOrd="0" destOrd="0" presId="urn:microsoft.com/office/officeart/2005/8/layout/matrix1"/>
    <dgm:cxn modelId="{A08FD3D5-458D-4D0A-8E2A-5A46D0BEC40A}" type="presParOf" srcId="{FBD9C79D-AA0C-4C19-9FF0-51011427CCFB}" destId="{4CA90FE5-F84A-4F56-8223-71D2F1936E8A}" srcOrd="1" destOrd="0" presId="urn:microsoft.com/office/officeart/2005/8/layout/matrix1"/>
    <dgm:cxn modelId="{791EDC1F-D8B2-4B19-A1F4-F023D70528EF}" type="presParOf" srcId="{FBD9C79D-AA0C-4C19-9FF0-51011427CCFB}" destId="{9AC73FFF-A0F1-479A-9B34-50957AB3BBDD}" srcOrd="2" destOrd="0" presId="urn:microsoft.com/office/officeart/2005/8/layout/matrix1"/>
    <dgm:cxn modelId="{CDA92F5B-67D1-4D37-859D-74E74770894E}" type="presParOf" srcId="{FBD9C79D-AA0C-4C19-9FF0-51011427CCFB}" destId="{6B0689F3-6E71-453D-8B23-044A72BAA18E}" srcOrd="3" destOrd="0" presId="urn:microsoft.com/office/officeart/2005/8/layout/matrix1"/>
    <dgm:cxn modelId="{27C3B480-75F3-4936-A0A1-30171B50CFAA}" type="presParOf" srcId="{FBD9C79D-AA0C-4C19-9FF0-51011427CCFB}" destId="{3EF8742E-9ADE-4B85-ABED-BB08A9B5DEF2}" srcOrd="4" destOrd="0" presId="urn:microsoft.com/office/officeart/2005/8/layout/matrix1"/>
    <dgm:cxn modelId="{54223C6C-EEC1-4330-BE5F-E00F4B265F4A}" type="presParOf" srcId="{FBD9C79D-AA0C-4C19-9FF0-51011427CCFB}" destId="{C315AF69-9D10-47CB-B5C5-2A85F7E0AC94}" srcOrd="5" destOrd="0" presId="urn:microsoft.com/office/officeart/2005/8/layout/matrix1"/>
    <dgm:cxn modelId="{B5E60127-41E6-432F-86D2-F69522CED68D}" type="presParOf" srcId="{FBD9C79D-AA0C-4C19-9FF0-51011427CCFB}" destId="{A5C9C3B1-D176-4736-B4F0-EDC527C4F2E9}" srcOrd="6" destOrd="0" presId="urn:microsoft.com/office/officeart/2005/8/layout/matrix1"/>
    <dgm:cxn modelId="{0D21A8F3-FE71-42FD-B920-843D75B37E6A}" type="presParOf" srcId="{FBD9C79D-AA0C-4C19-9FF0-51011427CCFB}" destId="{338DAD53-3F9E-49C4-9CAF-B5B24BB2E5B0}" srcOrd="7" destOrd="0" presId="urn:microsoft.com/office/officeart/2005/8/layout/matrix1"/>
    <dgm:cxn modelId="{C710A3F7-001E-49F3-9DF2-7B57E7F45ED1}" type="presParOf" srcId="{915B37FE-4720-44CE-BC52-9F201340AE52}" destId="{3A8E37D6-E6FE-4A02-90DF-ED876C06EB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46FB6D-C904-42F6-B535-8A2A3ED1A3B8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>
          <a:defPPr/>
        </a:lstStyle>
        <a:p>
          <a:endParaRPr lang="ru-RU"/>
        </a:p>
      </dgm:t>
    </dgm:pt>
    <dgm:pt modelId="{9A384929-41D7-4E14-B294-F41A414C417E}" type="parTrans" cxnId="{E3DC491B-B02E-4AF1-BE82-D2980862914F}">
      <dgm:prSet/>
      <dgm:spPr/>
      <dgm:t>
        <a:bodyPr/>
        <a:lstStyle>
          <a:defPPr/>
        </a:lstStyle>
        <a:p>
          <a:endParaRPr lang="ru-RU"/>
        </a:p>
      </dgm:t>
    </dgm:pt>
    <dgm:pt modelId="{7DCC9BBC-E9EC-4A1C-9164-3592D242BEC2}">
      <dgm:prSet phldrT="[Текст]" custT="1"/>
      <dgm:spPr/>
      <dgm:t>
        <a:bodyPr/>
        <a:lstStyle>
          <a:defPPr/>
        </a:lstStyle>
        <a:p>
          <a:r>
            <a:rPr lang="ru-RU" sz="5400" smtClean="0"/>
            <a:t>ПРОГУЛКА</a:t>
          </a:r>
          <a:endParaRPr lang="ru-RU" sz="5400"/>
        </a:p>
      </dgm:t>
    </dgm:pt>
    <dgm:pt modelId="{AA3F41E4-4151-4F6C-8316-DF22F7300844}" type="parTrans" cxnId="{165F682E-C88C-4254-9EE8-C7402F81E497}">
      <dgm:prSet/>
      <dgm:spPr/>
      <dgm:t>
        <a:bodyPr/>
        <a:lstStyle>
          <a:defPPr/>
        </a:lstStyle>
        <a:p>
          <a:endParaRPr lang="ru-RU"/>
        </a:p>
      </dgm:t>
    </dgm:pt>
    <dgm:pt modelId="{353DF35C-7E80-4C47-9CC8-DF14F5B3488D}">
      <dgm:prSet phldrT="[Текст]" custT="1"/>
      <dgm:spPr/>
      <dgm:t>
        <a:bodyPr/>
        <a:lstStyle>
          <a:defPPr/>
        </a:lstStyle>
        <a:p>
          <a:r>
            <a:rPr lang="ru-RU" sz="3200" smtClean="0"/>
            <a:t>ФК НА ВОЗДУХЕ</a:t>
          </a:r>
          <a:endParaRPr lang="ru-RU" sz="3200"/>
        </a:p>
      </dgm:t>
    </dgm:pt>
    <dgm:pt modelId="{A48FA460-3C87-40F6-B98F-C762D6B3745A}" type="sibTrans" cxnId="{165F682E-C88C-4254-9EE8-C7402F81E497}">
      <dgm:prSet/>
      <dgm:spPr/>
      <dgm:t>
        <a:bodyPr/>
        <a:lstStyle>
          <a:defPPr/>
        </a:lstStyle>
        <a:p>
          <a:endParaRPr lang="ru-RU"/>
        </a:p>
      </dgm:t>
    </dgm:pt>
    <dgm:pt modelId="{A06A48EF-1865-4D8B-8D87-C509BED483DF}" type="parTrans" cxnId="{3A3C04FF-24DE-4C07-B8A5-0627F1415D86}">
      <dgm:prSet/>
      <dgm:spPr/>
      <dgm:t>
        <a:bodyPr/>
        <a:lstStyle>
          <a:defPPr/>
        </a:lstStyle>
        <a:p>
          <a:endParaRPr lang="ru-RU"/>
        </a:p>
      </dgm:t>
    </dgm:pt>
    <dgm:pt modelId="{1AEB6BA0-544F-4D66-9B60-4233FA2A9478}">
      <dgm:prSet phldrT="[Текст]" custT="1"/>
      <dgm:spPr/>
      <dgm:t>
        <a:bodyPr/>
        <a:lstStyle>
          <a:defPPr/>
        </a:lstStyle>
        <a:p>
          <a:r>
            <a:rPr lang="ru-RU" sz="3200" smtClean="0"/>
            <a:t>ПОДВИЖНЫЕ ИГРЫ</a:t>
          </a:r>
        </a:p>
      </dgm:t>
    </dgm:pt>
    <dgm:pt modelId="{9939581D-110F-4D4A-BC55-9DEC9E426577}" type="sibTrans" cxnId="{3A3C04FF-24DE-4C07-B8A5-0627F1415D86}">
      <dgm:prSet/>
      <dgm:spPr/>
      <dgm:t>
        <a:bodyPr/>
        <a:lstStyle>
          <a:defPPr/>
        </a:lstStyle>
        <a:p>
          <a:endParaRPr lang="ru-RU"/>
        </a:p>
      </dgm:t>
    </dgm:pt>
    <dgm:pt modelId="{544116E1-6BB8-49B4-BDC3-31B514C5FC9F}" type="parTrans" cxnId="{C66248C9-26CE-4D90-98F2-F29A9D058E43}">
      <dgm:prSet/>
      <dgm:spPr/>
      <dgm:t>
        <a:bodyPr/>
        <a:lstStyle>
          <a:defPPr/>
        </a:lstStyle>
        <a:p>
          <a:endParaRPr lang="ru-RU"/>
        </a:p>
      </dgm:t>
    </dgm:pt>
    <dgm:pt modelId="{8C35E527-D9A2-42EF-A29D-791A6BA263D7}">
      <dgm:prSet phldrT="[Текст]" custT="1"/>
      <dgm:spPr/>
      <dgm:t>
        <a:bodyPr/>
        <a:lstStyle>
          <a:defPPr/>
        </a:lstStyle>
        <a:p>
          <a:r>
            <a:rPr lang="ru-RU" sz="3200" smtClean="0"/>
            <a:t>ОЗДОРОВИТЕЛЬ</a:t>
          </a:r>
        </a:p>
        <a:p>
          <a:r>
            <a:rPr lang="ru-RU" sz="3200" smtClean="0"/>
            <a:t>НЫЕ СИЛЫ ПРИРОДЫ</a:t>
          </a:r>
          <a:endParaRPr lang="ru-RU" sz="3200"/>
        </a:p>
      </dgm:t>
    </dgm:pt>
    <dgm:pt modelId="{0700997B-02E6-4447-BFBF-DEF8DEECAD9F}" type="sibTrans" cxnId="{C66248C9-26CE-4D90-98F2-F29A9D058E43}">
      <dgm:prSet/>
      <dgm:spPr/>
      <dgm:t>
        <a:bodyPr/>
        <a:lstStyle>
          <a:defPPr/>
        </a:lstStyle>
        <a:p>
          <a:endParaRPr lang="ru-RU"/>
        </a:p>
      </dgm:t>
    </dgm:pt>
    <dgm:pt modelId="{3A517C01-44CB-4A96-9B81-45C676970B4C}" type="parTrans" cxnId="{8B7F6B91-E28D-4627-894C-4965F45DEA81}">
      <dgm:prSet/>
      <dgm:spPr/>
      <dgm:t>
        <a:bodyPr/>
        <a:lstStyle>
          <a:defPPr/>
        </a:lstStyle>
        <a:p>
          <a:endParaRPr lang="ru-RU"/>
        </a:p>
      </dgm:t>
    </dgm:pt>
    <dgm:pt modelId="{04B21EF1-B913-4B93-8A95-0414D44ADF3D}">
      <dgm:prSet phldrT="[Текст]" custT="1"/>
      <dgm:spPr/>
      <dgm:t>
        <a:bodyPr/>
        <a:lstStyle>
          <a:defPPr/>
        </a:lstStyle>
        <a:p>
          <a:r>
            <a:rPr lang="ru-RU" sz="3200" smtClean="0"/>
            <a:t>ДЫХАТЕЛЬНАЯ ГИМНАСТИКА</a:t>
          </a:r>
          <a:endParaRPr lang="ru-RU" sz="3200"/>
        </a:p>
      </dgm:t>
    </dgm:pt>
    <dgm:pt modelId="{097FF10B-BA5C-4B70-924C-671315C1D6FC}" type="sibTrans" cxnId="{8B7F6B91-E28D-4627-894C-4965F45DEA81}">
      <dgm:prSet/>
      <dgm:spPr/>
      <dgm:t>
        <a:bodyPr/>
        <a:lstStyle>
          <a:defPPr/>
        </a:lstStyle>
        <a:p>
          <a:endParaRPr lang="ru-RU"/>
        </a:p>
      </dgm:t>
    </dgm:pt>
    <dgm:pt modelId="{3E7460D9-B55C-4CC8-BB95-795CFDA24522}" type="sibTrans" cxnId="{E3DC491B-B02E-4AF1-BE82-D2980862914F}">
      <dgm:prSet/>
      <dgm:spPr/>
      <dgm:t>
        <a:bodyPr/>
        <a:lstStyle>
          <a:defPPr/>
        </a:lstStyle>
        <a:p>
          <a:endParaRPr lang="ru-RU"/>
        </a:p>
      </dgm:t>
    </dgm:pt>
    <dgm:pt modelId="{F7ACA4AB-8EDC-4E3B-B61C-127BB0F281EB}" type="pres">
      <dgm:prSet presAssocID="{F646FB6D-C904-42F6-B535-8A2A3ED1A3B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B1C209AA-B9C5-4104-8F94-EEC50C1A1859}" type="pres">
      <dgm:prSet presAssocID="{F646FB6D-C904-42F6-B535-8A2A3ED1A3B8}" presName="matrix" presStyleCnt="0"/>
      <dgm:spPr/>
      <dgm:t>
        <a:bodyPr/>
        <a:lstStyle>
          <a:defPPr/>
        </a:lstStyle>
        <a:p>
          <a:endParaRPr/>
        </a:p>
      </dgm:t>
    </dgm:pt>
    <dgm:pt modelId="{DE044585-7BFF-47D2-9282-23B273CC0407}" type="pres">
      <dgm:prSet presAssocID="{F646FB6D-C904-42F6-B535-8A2A3ED1A3B8}" presName="tile1" presStyleLbl="node1" presStyleIdx="0" presStyleCnt="4"/>
      <dgm:spPr/>
      <dgm:t>
        <a:bodyPr/>
        <a:lstStyle>
          <a:defPPr/>
        </a:lstStyle>
        <a:p>
          <a:endParaRPr lang="ru-RU"/>
        </a:p>
      </dgm:t>
    </dgm:pt>
    <dgm:pt modelId="{F7D1263A-1828-4321-ADA0-231BEE5089E8}" type="pres">
      <dgm:prSet presAssocID="{F646FB6D-C904-42F6-B535-8A2A3ED1A3B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B41AC3B5-E724-493A-AB89-0591B46BDBD4}" type="pres">
      <dgm:prSet presAssocID="{F646FB6D-C904-42F6-B535-8A2A3ED1A3B8}" presName="tile2" presStyleLbl="node1" presStyleIdx="1" presStyleCnt="4"/>
      <dgm:spPr/>
      <dgm:t>
        <a:bodyPr/>
        <a:lstStyle>
          <a:defPPr/>
        </a:lstStyle>
        <a:p>
          <a:endParaRPr lang="ru-RU"/>
        </a:p>
      </dgm:t>
    </dgm:pt>
    <dgm:pt modelId="{390CB99A-8F85-4263-B9F4-AA6F20391564}" type="pres">
      <dgm:prSet presAssocID="{F646FB6D-C904-42F6-B535-8A2A3ED1A3B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3639A32D-4C6B-4A55-9CF6-DA6AA9B36946}" type="pres">
      <dgm:prSet presAssocID="{F646FB6D-C904-42F6-B535-8A2A3ED1A3B8}" presName="tile3" presStyleLbl="node1" presStyleIdx="2" presStyleCnt="4"/>
      <dgm:spPr/>
      <dgm:t>
        <a:bodyPr/>
        <a:lstStyle>
          <a:defPPr/>
        </a:lstStyle>
        <a:p>
          <a:endParaRPr lang="ru-RU"/>
        </a:p>
      </dgm:t>
    </dgm:pt>
    <dgm:pt modelId="{D7175BEA-45FF-4176-A962-AEAFB3E0A16A}" type="pres">
      <dgm:prSet presAssocID="{F646FB6D-C904-42F6-B535-8A2A3ED1A3B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11102D47-B643-4661-A410-DD8371F5482A}" type="pres">
      <dgm:prSet presAssocID="{F646FB6D-C904-42F6-B535-8A2A3ED1A3B8}" presName="tile4" presStyleLbl="node1" presStyleIdx="3" presStyleCnt="4"/>
      <dgm:spPr/>
      <dgm:t>
        <a:bodyPr/>
        <a:lstStyle>
          <a:defPPr/>
        </a:lstStyle>
        <a:p>
          <a:endParaRPr lang="ru-RU"/>
        </a:p>
      </dgm:t>
    </dgm:pt>
    <dgm:pt modelId="{45E8B922-2D3C-4B50-B173-FC5FB665AAF2}" type="pres">
      <dgm:prSet presAssocID="{F646FB6D-C904-42F6-B535-8A2A3ED1A3B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endParaRPr lang="ru-RU"/>
        </a:p>
      </dgm:t>
    </dgm:pt>
    <dgm:pt modelId="{155D3A51-C3ED-4E00-8785-BE93DACA6099}" type="pres">
      <dgm:prSet presAssocID="{F646FB6D-C904-42F6-B535-8A2A3ED1A3B8}" presName="centerTile" presStyleLbl="fgShp" presStyleIdx="0" presStyleCnt="1" custScaleX="176811" custScaleY="159999" custLinFactNeighborX="-2898" custLinFactNeighborY="-13671">
        <dgm:presLayoutVars>
          <dgm:chMax val="0"/>
          <dgm:chPref val="0"/>
        </dgm:presLayoutVars>
      </dgm:prSet>
      <dgm:spPr/>
      <dgm:t>
        <a:bodyPr/>
        <a:lstStyle>
          <a:defPPr/>
        </a:lstStyle>
        <a:p>
          <a:endParaRPr lang="ru-RU"/>
        </a:p>
      </dgm:t>
    </dgm:pt>
  </dgm:ptLst>
  <dgm:cxnLst>
    <dgm:cxn modelId="{D337D32C-BF51-47A4-9D92-07A26014E7A0}" type="presOf" srcId="{F646FB6D-C904-42F6-B535-8A2A3ED1A3B8}" destId="{F7ACA4AB-8EDC-4E3B-B61C-127BB0F281EB}" srcOrd="0" destOrd="0" presId="urn:microsoft.com/office/officeart/2005/8/layout/matrix1"/>
    <dgm:cxn modelId="{4942BE12-2411-47BC-BCAE-D2543DA4B220}" type="presOf" srcId="{7DCC9BBC-E9EC-4A1C-9164-3592D242BEC2}" destId="{155D3A51-C3ED-4E00-8785-BE93DACA6099}" srcOrd="0" destOrd="0" presId="urn:microsoft.com/office/officeart/2005/8/layout/matrix1"/>
    <dgm:cxn modelId="{8B7F6B91-E28D-4627-894C-4965F45DEA81}" srcId="{7DCC9BBC-E9EC-4A1C-9164-3592D242BEC2}" destId="{04B21EF1-B913-4B93-8A95-0414D44ADF3D}" srcOrd="3" destOrd="0" parTransId="{3A517C01-44CB-4A96-9B81-45C676970B4C}" sibTransId="{097FF10B-BA5C-4B70-924C-671315C1D6FC}"/>
    <dgm:cxn modelId="{E3DC491B-B02E-4AF1-BE82-D2980862914F}" srcId="{F646FB6D-C904-42F6-B535-8A2A3ED1A3B8}" destId="{7DCC9BBC-E9EC-4A1C-9164-3592D242BEC2}" srcOrd="0" destOrd="0" parTransId="{9A384929-41D7-4E14-B294-F41A414C417E}" sibTransId="{3E7460D9-B55C-4CC8-BB95-795CFDA24522}"/>
    <dgm:cxn modelId="{3A3C04FF-24DE-4C07-B8A5-0627F1415D86}" srcId="{7DCC9BBC-E9EC-4A1C-9164-3592D242BEC2}" destId="{1AEB6BA0-544F-4D66-9B60-4233FA2A9478}" srcOrd="1" destOrd="0" parTransId="{A06A48EF-1865-4D8B-8D87-C509BED483DF}" sibTransId="{9939581D-110F-4D4A-BC55-9DEC9E426577}"/>
    <dgm:cxn modelId="{C66248C9-26CE-4D90-98F2-F29A9D058E43}" srcId="{7DCC9BBC-E9EC-4A1C-9164-3592D242BEC2}" destId="{8C35E527-D9A2-42EF-A29D-791A6BA263D7}" srcOrd="2" destOrd="0" parTransId="{544116E1-6BB8-49B4-BDC3-31B514C5FC9F}" sibTransId="{0700997B-02E6-4447-BFBF-DEF8DEECAD9F}"/>
    <dgm:cxn modelId="{6499A8FA-3C4A-4EC0-8A51-19F3254DC368}" type="presOf" srcId="{353DF35C-7E80-4C47-9CC8-DF14F5B3488D}" destId="{F7D1263A-1828-4321-ADA0-231BEE5089E8}" srcOrd="1" destOrd="0" presId="urn:microsoft.com/office/officeart/2005/8/layout/matrix1"/>
    <dgm:cxn modelId="{DFBFA8E0-0004-4566-B63C-9465DB540522}" type="presOf" srcId="{353DF35C-7E80-4C47-9CC8-DF14F5B3488D}" destId="{DE044585-7BFF-47D2-9282-23B273CC0407}" srcOrd="0" destOrd="0" presId="urn:microsoft.com/office/officeart/2005/8/layout/matrix1"/>
    <dgm:cxn modelId="{5AA8E799-EC05-471D-A698-99FF8B51E21B}" type="presOf" srcId="{1AEB6BA0-544F-4D66-9B60-4233FA2A9478}" destId="{390CB99A-8F85-4263-B9F4-AA6F20391564}" srcOrd="1" destOrd="0" presId="urn:microsoft.com/office/officeart/2005/8/layout/matrix1"/>
    <dgm:cxn modelId="{B3E2D628-5AC0-4221-A490-FE0A5CAFCA8C}" type="presOf" srcId="{1AEB6BA0-544F-4D66-9B60-4233FA2A9478}" destId="{B41AC3B5-E724-493A-AB89-0591B46BDBD4}" srcOrd="0" destOrd="0" presId="urn:microsoft.com/office/officeart/2005/8/layout/matrix1"/>
    <dgm:cxn modelId="{462C5E02-09BE-4B74-8728-51744271E04C}" type="presOf" srcId="{8C35E527-D9A2-42EF-A29D-791A6BA263D7}" destId="{D7175BEA-45FF-4176-A962-AEAFB3E0A16A}" srcOrd="1" destOrd="0" presId="urn:microsoft.com/office/officeart/2005/8/layout/matrix1"/>
    <dgm:cxn modelId="{F5278987-CFFC-408C-A3DC-053DE449DF7F}" type="presOf" srcId="{04B21EF1-B913-4B93-8A95-0414D44ADF3D}" destId="{11102D47-B643-4661-A410-DD8371F5482A}" srcOrd="0" destOrd="0" presId="urn:microsoft.com/office/officeart/2005/8/layout/matrix1"/>
    <dgm:cxn modelId="{0EEB9773-7EC6-4E94-8A5D-60B07C8DAC30}" type="presOf" srcId="{04B21EF1-B913-4B93-8A95-0414D44ADF3D}" destId="{45E8B922-2D3C-4B50-B173-FC5FB665AAF2}" srcOrd="1" destOrd="0" presId="urn:microsoft.com/office/officeart/2005/8/layout/matrix1"/>
    <dgm:cxn modelId="{2058844F-ED07-405E-9AB4-FE21C7B2F634}" type="presOf" srcId="{8C35E527-D9A2-42EF-A29D-791A6BA263D7}" destId="{3639A32D-4C6B-4A55-9CF6-DA6AA9B36946}" srcOrd="0" destOrd="0" presId="urn:microsoft.com/office/officeart/2005/8/layout/matrix1"/>
    <dgm:cxn modelId="{165F682E-C88C-4254-9EE8-C7402F81E497}" srcId="{7DCC9BBC-E9EC-4A1C-9164-3592D242BEC2}" destId="{353DF35C-7E80-4C47-9CC8-DF14F5B3488D}" srcOrd="0" destOrd="0" parTransId="{AA3F41E4-4151-4F6C-8316-DF22F7300844}" sibTransId="{A48FA460-3C87-40F6-B98F-C762D6B3745A}"/>
    <dgm:cxn modelId="{061EA87D-5DB0-411C-82EB-F751ED623D9F}" type="presParOf" srcId="{F7ACA4AB-8EDC-4E3B-B61C-127BB0F281EB}" destId="{B1C209AA-B9C5-4104-8F94-EEC50C1A1859}" srcOrd="0" destOrd="0" presId="urn:microsoft.com/office/officeart/2005/8/layout/matrix1"/>
    <dgm:cxn modelId="{9617165E-8AC6-46A9-B153-0E9AE8E7A678}" type="presParOf" srcId="{B1C209AA-B9C5-4104-8F94-EEC50C1A1859}" destId="{DE044585-7BFF-47D2-9282-23B273CC0407}" srcOrd="0" destOrd="0" presId="urn:microsoft.com/office/officeart/2005/8/layout/matrix1"/>
    <dgm:cxn modelId="{4353C4D3-61A5-47A9-8D47-5F67436D60F0}" type="presParOf" srcId="{B1C209AA-B9C5-4104-8F94-EEC50C1A1859}" destId="{F7D1263A-1828-4321-ADA0-231BEE5089E8}" srcOrd="1" destOrd="0" presId="urn:microsoft.com/office/officeart/2005/8/layout/matrix1"/>
    <dgm:cxn modelId="{566769F8-897D-4F1D-B2F8-2FA653486D14}" type="presParOf" srcId="{B1C209AA-B9C5-4104-8F94-EEC50C1A1859}" destId="{B41AC3B5-E724-493A-AB89-0591B46BDBD4}" srcOrd="2" destOrd="0" presId="urn:microsoft.com/office/officeart/2005/8/layout/matrix1"/>
    <dgm:cxn modelId="{E347688F-6AA5-4DC3-B273-5CB4FDAB67EC}" type="presParOf" srcId="{B1C209AA-B9C5-4104-8F94-EEC50C1A1859}" destId="{390CB99A-8F85-4263-B9F4-AA6F20391564}" srcOrd="3" destOrd="0" presId="urn:microsoft.com/office/officeart/2005/8/layout/matrix1"/>
    <dgm:cxn modelId="{B993B97A-9C6C-4D11-A635-BB34F439F741}" type="presParOf" srcId="{B1C209AA-B9C5-4104-8F94-EEC50C1A1859}" destId="{3639A32D-4C6B-4A55-9CF6-DA6AA9B36946}" srcOrd="4" destOrd="0" presId="urn:microsoft.com/office/officeart/2005/8/layout/matrix1"/>
    <dgm:cxn modelId="{A8543FFC-9332-4F5A-B66A-58EF75EAED2C}" type="presParOf" srcId="{B1C209AA-B9C5-4104-8F94-EEC50C1A1859}" destId="{D7175BEA-45FF-4176-A962-AEAFB3E0A16A}" srcOrd="5" destOrd="0" presId="urn:microsoft.com/office/officeart/2005/8/layout/matrix1"/>
    <dgm:cxn modelId="{3DFA733C-D1A5-49EC-BFE8-E357823E4234}" type="presParOf" srcId="{B1C209AA-B9C5-4104-8F94-EEC50C1A1859}" destId="{11102D47-B643-4661-A410-DD8371F5482A}" srcOrd="6" destOrd="0" presId="urn:microsoft.com/office/officeart/2005/8/layout/matrix1"/>
    <dgm:cxn modelId="{0A8A9A0F-27A6-47F6-A75D-08AA33542E4C}" type="presParOf" srcId="{B1C209AA-B9C5-4104-8F94-EEC50C1A1859}" destId="{45E8B922-2D3C-4B50-B173-FC5FB665AAF2}" srcOrd="7" destOrd="0" presId="urn:microsoft.com/office/officeart/2005/8/layout/matrix1"/>
    <dgm:cxn modelId="{9D5E8068-5AC1-4691-8138-EE57E3159D39}" type="presParOf" srcId="{F7ACA4AB-8EDC-4E3B-B61C-127BB0F281EB}" destId="{155D3A51-C3ED-4E00-8785-BE93DACA60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51AA-554E-40D4-B2BE-F81E4534E3D8}">
      <dsp:nvSpPr>
        <dsp:cNvPr id="0" name=""/>
        <dsp:cNvSpPr/>
      </dsp:nvSpPr>
      <dsp:spPr>
        <a:xfrm rot="5400000">
          <a:off x="5030370" y="-1925197"/>
          <a:ext cx="113151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это совершенство саморегуляции в организме, максимальная адаптация к окружающей среде</a:t>
          </a:r>
          <a:endParaRPr lang="ru-RU" sz="2400" kern="1200"/>
        </a:p>
      </dsp:txBody>
      <dsp:txXfrm rot="-5400000">
        <a:off x="2962656" y="197753"/>
        <a:ext cx="5211708" cy="1021043"/>
      </dsp:txXfrm>
    </dsp:sp>
    <dsp:sp modelId="{8BB97401-38F1-4F1D-B9B9-AA5C97E59B31}">
      <dsp:nvSpPr>
        <dsp:cNvPr id="0" name=""/>
        <dsp:cNvSpPr/>
      </dsp:nvSpPr>
      <dsp:spPr>
        <a:xfrm>
          <a:off x="0" y="1076"/>
          <a:ext cx="2962656" cy="1414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ФИЗИЧЕСКОЕ</a:t>
          </a:r>
          <a:endParaRPr lang="ru-RU" sz="2600" kern="1200"/>
        </a:p>
      </dsp:txBody>
      <dsp:txXfrm>
        <a:off x="69045" y="70121"/>
        <a:ext cx="2824566" cy="1276304"/>
      </dsp:txXfrm>
    </dsp:sp>
    <dsp:sp modelId="{2698290D-02C3-4F18-8A21-1292C83787D9}">
      <dsp:nvSpPr>
        <dsp:cNvPr id="0" name=""/>
        <dsp:cNvSpPr/>
      </dsp:nvSpPr>
      <dsp:spPr>
        <a:xfrm rot="5400000">
          <a:off x="5030370" y="-440083"/>
          <a:ext cx="113151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это высокое сознание, развитое мышление, большая внутренняя и моральная сила, побуждающая к созидательной деятельности</a:t>
          </a:r>
          <a:r>
            <a:rPr lang="ru-RU" sz="1800" kern="1200" smtClean="0"/>
            <a:t>.</a:t>
          </a:r>
          <a:endParaRPr lang="ru-RU" sz="1800" kern="1200"/>
        </a:p>
      </dsp:txBody>
      <dsp:txXfrm rot="-5400000">
        <a:off x="2962656" y="1682867"/>
        <a:ext cx="5211708" cy="1021043"/>
      </dsp:txXfrm>
    </dsp:sp>
    <dsp:sp modelId="{E2CFA295-8363-46C4-A9FF-A94ABAB61BAD}">
      <dsp:nvSpPr>
        <dsp:cNvPr id="0" name=""/>
        <dsp:cNvSpPr/>
      </dsp:nvSpPr>
      <dsp:spPr>
        <a:xfrm>
          <a:off x="0" y="1486191"/>
          <a:ext cx="2962656" cy="1414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ПСИХИЧЕСКОЕ</a:t>
          </a:r>
          <a:endParaRPr lang="ru-RU" sz="2600" kern="1200"/>
        </a:p>
      </dsp:txBody>
      <dsp:txXfrm>
        <a:off x="69045" y="1555236"/>
        <a:ext cx="2824566" cy="1276304"/>
      </dsp:txXfrm>
    </dsp:sp>
    <dsp:sp modelId="{6801479B-CCC4-4CA2-9357-3D8CCF1513EF}">
      <dsp:nvSpPr>
        <dsp:cNvPr id="0" name=""/>
        <dsp:cNvSpPr/>
      </dsp:nvSpPr>
      <dsp:spPr>
        <a:xfrm rot="5400000">
          <a:off x="4579715" y="1351352"/>
          <a:ext cx="2021894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это моральное самообладание, адекватная оценка своего «Я», самоопределение личности в оптимальных условиях микро-, и макросреды (семье, школе, социальной группе).</a:t>
          </a:r>
          <a:endParaRPr lang="ru-RU" sz="2400" kern="1200"/>
        </a:p>
      </dsp:txBody>
      <dsp:txXfrm rot="-5400000">
        <a:off x="2959763" y="3070006"/>
        <a:ext cx="5163099" cy="1824492"/>
      </dsp:txXfrm>
    </dsp:sp>
    <dsp:sp modelId="{C43EE170-E3EB-4F04-A241-762EBD61E34C}">
      <dsp:nvSpPr>
        <dsp:cNvPr id="0" name=""/>
        <dsp:cNvSpPr/>
      </dsp:nvSpPr>
      <dsp:spPr>
        <a:xfrm>
          <a:off x="0" y="3275055"/>
          <a:ext cx="2959762" cy="1414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СОЦИАЛЬНОЕ</a:t>
          </a:r>
          <a:endParaRPr lang="ru-RU" sz="2600" kern="1200"/>
        </a:p>
      </dsp:txBody>
      <dsp:txXfrm>
        <a:off x="69045" y="3344100"/>
        <a:ext cx="2821672" cy="12763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69502-FBEE-4387-B6D8-9C1D65EA2AA8}">
      <dsp:nvSpPr>
        <dsp:cNvPr id="0" name=""/>
        <dsp:cNvSpPr/>
      </dsp:nvSpPr>
      <dsp:spPr>
        <a:xfrm rot="16200000">
          <a:off x="660801" y="-660801"/>
          <a:ext cx="2714644" cy="40362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МЫТЬЕ РУК</a:t>
          </a:r>
          <a:endParaRPr lang="ru-RU" sz="3200" kern="1200"/>
        </a:p>
      </dsp:txBody>
      <dsp:txXfrm rot="5400000">
        <a:off x="-1" y="1"/>
        <a:ext cx="4036247" cy="2035983"/>
      </dsp:txXfrm>
    </dsp:sp>
    <dsp:sp modelId="{E04B59D5-0FE2-431E-A387-9D76F3A9365A}">
      <dsp:nvSpPr>
        <dsp:cNvPr id="0" name=""/>
        <dsp:cNvSpPr/>
      </dsp:nvSpPr>
      <dsp:spPr>
        <a:xfrm>
          <a:off x="4036247" y="0"/>
          <a:ext cx="4036247" cy="27146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ПРАВИЛЬНАЯ ПОСАДКА ДЕТЕЙ</a:t>
          </a:r>
          <a:endParaRPr lang="ru-RU" sz="3200" kern="1200"/>
        </a:p>
      </dsp:txBody>
      <dsp:txXfrm>
        <a:off x="4036247" y="0"/>
        <a:ext cx="4036247" cy="2035983"/>
      </dsp:txXfrm>
    </dsp:sp>
    <dsp:sp modelId="{131BF225-671B-47E1-BDBB-02B5F1877AB4}">
      <dsp:nvSpPr>
        <dsp:cNvPr id="0" name=""/>
        <dsp:cNvSpPr/>
      </dsp:nvSpPr>
      <dsp:spPr>
        <a:xfrm rot="10800000">
          <a:off x="0" y="2714644"/>
          <a:ext cx="4036247" cy="27146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ОСАНКА</a:t>
          </a:r>
          <a:endParaRPr lang="ru-RU" sz="3200" kern="1200"/>
        </a:p>
      </dsp:txBody>
      <dsp:txXfrm rot="10800000">
        <a:off x="0" y="3393304"/>
        <a:ext cx="4036247" cy="2035983"/>
      </dsp:txXfrm>
    </dsp:sp>
    <dsp:sp modelId="{51CB6BA0-3A83-44CB-AA85-FB69F69A6ECB}">
      <dsp:nvSpPr>
        <dsp:cNvPr id="0" name=""/>
        <dsp:cNvSpPr/>
      </dsp:nvSpPr>
      <dsp:spPr>
        <a:xfrm rot="5400000">
          <a:off x="4697048" y="2053842"/>
          <a:ext cx="2714644" cy="40362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КУЛЬТУРА ПОВЕДЕНИЯ ЗА СТОЛОМ</a:t>
          </a:r>
          <a:endParaRPr lang="ru-RU" sz="3200" kern="1200"/>
        </a:p>
      </dsp:txBody>
      <dsp:txXfrm rot="-5400000">
        <a:off x="4036247" y="3393305"/>
        <a:ext cx="4036247" cy="2035983"/>
      </dsp:txXfrm>
    </dsp:sp>
    <dsp:sp modelId="{0CB012AD-1B35-4B77-89D4-6639ECB91F6C}">
      <dsp:nvSpPr>
        <dsp:cNvPr id="0" name=""/>
        <dsp:cNvSpPr/>
      </dsp:nvSpPr>
      <dsp:spPr>
        <a:xfrm>
          <a:off x="2238837" y="1760270"/>
          <a:ext cx="3594818" cy="190874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ПОДГОТОВКА К ПРИЕМУ ПИЩИ.ПРИЕМ ПИЩИ</a:t>
          </a:r>
          <a:endParaRPr lang="ru-RU" sz="2800" kern="1200"/>
        </a:p>
      </dsp:txBody>
      <dsp:txXfrm>
        <a:off x="2332014" y="1853447"/>
        <a:ext cx="3408464" cy="17223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E218B-C189-4CBB-9971-DCA1A3FD3B8A}">
      <dsp:nvSpPr>
        <dsp:cNvPr id="0" name=""/>
        <dsp:cNvSpPr/>
      </dsp:nvSpPr>
      <dsp:spPr>
        <a:xfrm rot="16200000">
          <a:off x="571504" y="-571504"/>
          <a:ext cx="2750363" cy="38933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Поддержание оптимального воздушно-теплового режима</a:t>
          </a:r>
          <a:endParaRPr lang="ru-RU" sz="3000" kern="1200"/>
        </a:p>
      </dsp:txBody>
      <dsp:txXfrm rot="5400000">
        <a:off x="0" y="0"/>
        <a:ext cx="3893371" cy="2062772"/>
      </dsp:txXfrm>
    </dsp:sp>
    <dsp:sp modelId="{7A5802A1-6C72-48A1-BE61-699FB287BBD6}">
      <dsp:nvSpPr>
        <dsp:cNvPr id="0" name=""/>
        <dsp:cNvSpPr/>
      </dsp:nvSpPr>
      <dsp:spPr>
        <a:xfrm>
          <a:off x="3893371" y="0"/>
          <a:ext cx="3893371" cy="27503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ВОДНЫЕ ПРОЦЕДУРЫ</a:t>
          </a:r>
          <a:endParaRPr lang="ru-RU" sz="3000" kern="1200"/>
        </a:p>
      </dsp:txBody>
      <dsp:txXfrm>
        <a:off x="3893371" y="0"/>
        <a:ext cx="3893371" cy="2062772"/>
      </dsp:txXfrm>
    </dsp:sp>
    <dsp:sp modelId="{8AD5E45F-3E58-45B8-BC1A-360AE7B7342C}">
      <dsp:nvSpPr>
        <dsp:cNvPr id="0" name=""/>
        <dsp:cNvSpPr/>
      </dsp:nvSpPr>
      <dsp:spPr>
        <a:xfrm rot="10800000">
          <a:off x="0" y="2750363"/>
          <a:ext cx="3893371" cy="27503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РЕЛАКСАЦИЯ</a:t>
          </a:r>
          <a:endParaRPr lang="ru-RU" sz="3000" kern="1200"/>
        </a:p>
      </dsp:txBody>
      <dsp:txXfrm rot="10800000">
        <a:off x="0" y="3437953"/>
        <a:ext cx="3893371" cy="2062772"/>
      </dsp:txXfrm>
    </dsp:sp>
    <dsp:sp modelId="{DCD0327C-FF75-4BFA-8A74-980815C616AF}">
      <dsp:nvSpPr>
        <dsp:cNvPr id="0" name=""/>
        <dsp:cNvSpPr/>
      </dsp:nvSpPr>
      <dsp:spPr>
        <a:xfrm rot="5400000">
          <a:off x="4464875" y="2178859"/>
          <a:ext cx="2750363" cy="38933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ГИМНАСТИКА ДЛЯ ГЛАЗ</a:t>
          </a:r>
          <a:endParaRPr lang="ru-RU" sz="3000" kern="1200"/>
        </a:p>
      </dsp:txBody>
      <dsp:txXfrm rot="-5400000">
        <a:off x="3893371" y="3437953"/>
        <a:ext cx="3893371" cy="2062772"/>
      </dsp:txXfrm>
    </dsp:sp>
    <dsp:sp modelId="{2D7B5C30-69E4-4BC3-A7DA-485D708BCB46}">
      <dsp:nvSpPr>
        <dsp:cNvPr id="0" name=""/>
        <dsp:cNvSpPr/>
      </dsp:nvSpPr>
      <dsp:spPr>
        <a:xfrm>
          <a:off x="1835942" y="1994013"/>
          <a:ext cx="4093412" cy="151269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ПОДГОТОВКА КО СНУ. СОН</a:t>
          </a:r>
        </a:p>
      </dsp:txBody>
      <dsp:txXfrm>
        <a:off x="1909786" y="2067857"/>
        <a:ext cx="3945724" cy="13650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1A80D-0238-413F-8BEC-74CD9002886F}">
      <dsp:nvSpPr>
        <dsp:cNvPr id="0" name=""/>
        <dsp:cNvSpPr/>
      </dsp:nvSpPr>
      <dsp:spPr>
        <a:xfrm rot="16200000">
          <a:off x="589363" y="-589363"/>
          <a:ext cx="2678925" cy="38576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 ГИМНАСТИКА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ПРОБУЖДЕНИЯ</a:t>
          </a:r>
          <a:endParaRPr lang="ru-RU" sz="3400" kern="1200"/>
        </a:p>
      </dsp:txBody>
      <dsp:txXfrm rot="5400000">
        <a:off x="0" y="0"/>
        <a:ext cx="3857652" cy="2009193"/>
      </dsp:txXfrm>
    </dsp:sp>
    <dsp:sp modelId="{6955E6B6-AE66-405D-B139-B02D5AB9C922}">
      <dsp:nvSpPr>
        <dsp:cNvPr id="0" name=""/>
        <dsp:cNvSpPr/>
      </dsp:nvSpPr>
      <dsp:spPr>
        <a:xfrm>
          <a:off x="3857652" y="0"/>
          <a:ext cx="3857652" cy="26789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ХОДЬБА ПО МАССАЖНЫМ ДОРОЖКАМ</a:t>
          </a:r>
          <a:endParaRPr lang="ru-RU" sz="3400" kern="1200"/>
        </a:p>
      </dsp:txBody>
      <dsp:txXfrm>
        <a:off x="3857652" y="0"/>
        <a:ext cx="3857652" cy="2009193"/>
      </dsp:txXfrm>
    </dsp:sp>
    <dsp:sp modelId="{5A22EE17-4734-45D1-BC23-AFC37CCC645D}">
      <dsp:nvSpPr>
        <dsp:cNvPr id="0" name=""/>
        <dsp:cNvSpPr/>
      </dsp:nvSpPr>
      <dsp:spPr>
        <a:xfrm rot="10800000">
          <a:off x="0" y="2678925"/>
          <a:ext cx="3857652" cy="26789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ВОДНЫЕ ПРОЦЕДУРЫ</a:t>
          </a:r>
          <a:endParaRPr lang="ru-RU" sz="3400" kern="1200"/>
        </a:p>
      </dsp:txBody>
      <dsp:txXfrm rot="10800000">
        <a:off x="0" y="3348656"/>
        <a:ext cx="3857652" cy="2009193"/>
      </dsp:txXfrm>
    </dsp:sp>
    <dsp:sp modelId="{18C452C0-8F50-4A81-8E19-C6ED5DF5E625}">
      <dsp:nvSpPr>
        <dsp:cNvPr id="0" name=""/>
        <dsp:cNvSpPr/>
      </dsp:nvSpPr>
      <dsp:spPr>
        <a:xfrm rot="5400000">
          <a:off x="4447015" y="2089561"/>
          <a:ext cx="2678925" cy="38576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СУ-ДЖОК ТЕРАПИЯ</a:t>
          </a:r>
          <a:endParaRPr lang="ru-RU" sz="3400" kern="1200"/>
        </a:p>
      </dsp:txBody>
      <dsp:txXfrm rot="-5400000">
        <a:off x="3857652" y="3348656"/>
        <a:ext cx="3857652" cy="2009193"/>
      </dsp:txXfrm>
    </dsp:sp>
    <dsp:sp modelId="{F85B8513-E23C-49FE-BB89-6F4DA2395E4A}">
      <dsp:nvSpPr>
        <dsp:cNvPr id="0" name=""/>
        <dsp:cNvSpPr/>
      </dsp:nvSpPr>
      <dsp:spPr>
        <a:xfrm>
          <a:off x="2214581" y="1678667"/>
          <a:ext cx="3286140" cy="200051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smtClean="0"/>
            <a:t>ПОСЛЕ СНА</a:t>
          </a:r>
          <a:endParaRPr lang="ru-RU" sz="4400" kern="1200"/>
        </a:p>
      </dsp:txBody>
      <dsp:txXfrm>
        <a:off x="2312238" y="1776324"/>
        <a:ext cx="3090826" cy="1805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1AD56-AAF8-45D5-A0E9-19AE2051218D}">
      <dsp:nvSpPr>
        <dsp:cNvPr id="0" name=""/>
        <dsp:cNvSpPr/>
      </dsp:nvSpPr>
      <dsp:spPr>
        <a:xfrm rot="16200000">
          <a:off x="267892" y="-267892"/>
          <a:ext cx="2857519" cy="339330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ДЫХАТЕЛЬНАЯ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ПАЛЬЧИКОВАЯ ГИМНАСТИКА</a:t>
          </a:r>
          <a:endParaRPr lang="ru-RU" sz="2500" kern="1200"/>
        </a:p>
      </dsp:txBody>
      <dsp:txXfrm rot="5400000">
        <a:off x="0" y="0"/>
        <a:ext cx="3393305" cy="2143140"/>
      </dsp:txXfrm>
    </dsp:sp>
    <dsp:sp modelId="{7612B5CE-C052-4322-BA90-A59A8A000E10}">
      <dsp:nvSpPr>
        <dsp:cNvPr id="0" name=""/>
        <dsp:cNvSpPr/>
      </dsp:nvSpPr>
      <dsp:spPr>
        <a:xfrm>
          <a:off x="3393305" y="0"/>
          <a:ext cx="3393305" cy="285751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СКАЗКОТЕРПИЯ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ПАЛЬЧИКОВЫЙ ТЕАТР</a:t>
          </a:r>
          <a:endParaRPr lang="ru-RU" sz="2500" kern="1200"/>
        </a:p>
      </dsp:txBody>
      <dsp:txXfrm>
        <a:off x="3393305" y="0"/>
        <a:ext cx="3393305" cy="2143140"/>
      </dsp:txXfrm>
    </dsp:sp>
    <dsp:sp modelId="{EDFA5E85-5E82-49B1-8C98-434F795EC397}">
      <dsp:nvSpPr>
        <dsp:cNvPr id="0" name=""/>
        <dsp:cNvSpPr/>
      </dsp:nvSpPr>
      <dsp:spPr>
        <a:xfrm rot="10800000">
          <a:off x="0" y="2857519"/>
          <a:ext cx="3393305" cy="285751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СУ-ДЖОК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ТЕРАПИЯ</a:t>
          </a:r>
          <a:endParaRPr lang="ru-RU" sz="2500" kern="1200"/>
        </a:p>
      </dsp:txBody>
      <dsp:txXfrm rot="10800000">
        <a:off x="0" y="3571900"/>
        <a:ext cx="3393305" cy="2143140"/>
      </dsp:txXfrm>
    </dsp:sp>
    <dsp:sp modelId="{F83B9E4C-2F42-4B5D-A353-D8CABA31BCFF}">
      <dsp:nvSpPr>
        <dsp:cNvPr id="0" name=""/>
        <dsp:cNvSpPr/>
      </dsp:nvSpPr>
      <dsp:spPr>
        <a:xfrm rot="5400000">
          <a:off x="3661197" y="2589627"/>
          <a:ext cx="2857519" cy="339330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ИНДИВИДУАЛЬНАЯ РАБОТА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СЮЖЕТНО-РОЛЕВЫЕ ИГРЫ</a:t>
          </a:r>
          <a:endParaRPr lang="ru-RU" sz="2500" kern="1200"/>
        </a:p>
      </dsp:txBody>
      <dsp:txXfrm rot="-5400000">
        <a:off x="3393305" y="3571899"/>
        <a:ext cx="3393305" cy="2143140"/>
      </dsp:txXfrm>
    </dsp:sp>
    <dsp:sp modelId="{3543F7D8-279D-4622-899C-3A0F9886D6E4}">
      <dsp:nvSpPr>
        <dsp:cNvPr id="0" name=""/>
        <dsp:cNvSpPr/>
      </dsp:nvSpPr>
      <dsp:spPr>
        <a:xfrm>
          <a:off x="2375313" y="2143140"/>
          <a:ext cx="2035983" cy="142875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ВЕЧЕР</a:t>
          </a:r>
          <a:endParaRPr lang="ru-RU" sz="2500" kern="1200"/>
        </a:p>
      </dsp:txBody>
      <dsp:txXfrm>
        <a:off x="2445059" y="2212886"/>
        <a:ext cx="1896491" cy="1289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4651-A577-4CC5-BB72-BAA41C89CA2E}">
      <dsp:nvSpPr>
        <dsp:cNvPr id="0" name=""/>
        <dsp:cNvSpPr/>
      </dsp:nvSpPr>
      <dsp:spPr>
        <a:xfrm rot="2532718">
          <a:off x="2563584" y="4377786"/>
          <a:ext cx="70630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06305" y="326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0EFE5-81C1-4C83-AE3D-80AA85F4B438}">
      <dsp:nvSpPr>
        <dsp:cNvPr id="0" name=""/>
        <dsp:cNvSpPr/>
      </dsp:nvSpPr>
      <dsp:spPr>
        <a:xfrm>
          <a:off x="2655169" y="3187284"/>
          <a:ext cx="104846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048464" y="326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75AA8-1783-47F7-A3CC-995EC65BAFC6}">
      <dsp:nvSpPr>
        <dsp:cNvPr id="0" name=""/>
        <dsp:cNvSpPr/>
      </dsp:nvSpPr>
      <dsp:spPr>
        <a:xfrm rot="19016276">
          <a:off x="2534945" y="1900523"/>
          <a:ext cx="89258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92581" y="326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4A8D5-FE2A-46ED-A317-DAD5F715D9A8}">
      <dsp:nvSpPr>
        <dsp:cNvPr id="0" name=""/>
        <dsp:cNvSpPr/>
      </dsp:nvSpPr>
      <dsp:spPr>
        <a:xfrm>
          <a:off x="-100491" y="1352565"/>
          <a:ext cx="3409678" cy="373465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8881-E013-4E90-9D38-240A9C6E886A}">
      <dsp:nvSpPr>
        <dsp:cNvPr id="0" name=""/>
        <dsp:cNvSpPr/>
      </dsp:nvSpPr>
      <dsp:spPr>
        <a:xfrm>
          <a:off x="2964130" y="159677"/>
          <a:ext cx="2032620" cy="1679310"/>
        </a:xfrm>
        <a:prstGeom prst="ellips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ЗДОРОВЬЕ ФИЗИЧЕ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СКОЕ</a:t>
          </a:r>
          <a:endParaRPr lang="ru-RU" sz="1600" kern="1200"/>
        </a:p>
      </dsp:txBody>
      <dsp:txXfrm>
        <a:off x="3261800" y="405606"/>
        <a:ext cx="1437280" cy="1187452"/>
      </dsp:txXfrm>
    </dsp:sp>
    <dsp:sp modelId="{DB994018-9521-441F-9830-36CD18AC4CA6}">
      <dsp:nvSpPr>
        <dsp:cNvPr id="0" name=""/>
        <dsp:cNvSpPr/>
      </dsp:nvSpPr>
      <dsp:spPr>
        <a:xfrm>
          <a:off x="4887878" y="159677"/>
          <a:ext cx="3048930" cy="167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УТРЕННЯЯ ГИМНАСТИКА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МАССАЖ,САМОМАССАЖ,ТОЧЕЧНЫЙ МАССАЖ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ДИНАМИЧЕСКИЕ ПАУЗЫ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ВОДНЫЕ  ПРОЦЕДУРЫ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ВОЗДУШНЫЕ ВАННЫ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ДНИ «ЗДОРОВЬЯ»</a:t>
          </a:r>
          <a:endParaRPr lang="ru-RU" sz="1800" kern="1200"/>
        </a:p>
      </dsp:txBody>
      <dsp:txXfrm>
        <a:off x="4887878" y="159677"/>
        <a:ext cx="3048930" cy="1679310"/>
      </dsp:txXfrm>
    </dsp:sp>
    <dsp:sp modelId="{6EBBFE2F-1A0E-49E7-BB73-FFD3CDA399CB}">
      <dsp:nvSpPr>
        <dsp:cNvPr id="0" name=""/>
        <dsp:cNvSpPr/>
      </dsp:nvSpPr>
      <dsp:spPr>
        <a:xfrm>
          <a:off x="3703634" y="2319187"/>
          <a:ext cx="1801409" cy="1801409"/>
        </a:xfrm>
        <a:prstGeom prst="ellips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ЗДОРОВЬЕ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ПСИХОЛО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ГИЧЕСКОЕ</a:t>
          </a:r>
          <a:endParaRPr lang="ru-RU" sz="1600" kern="1200"/>
        </a:p>
      </dsp:txBody>
      <dsp:txXfrm>
        <a:off x="3967444" y="2582997"/>
        <a:ext cx="1273789" cy="1273789"/>
      </dsp:txXfrm>
    </dsp:sp>
    <dsp:sp modelId="{1E7F80B0-176E-4BA0-8736-095F9FCD393E}">
      <dsp:nvSpPr>
        <dsp:cNvPr id="0" name=""/>
        <dsp:cNvSpPr/>
      </dsp:nvSpPr>
      <dsp:spPr>
        <a:xfrm>
          <a:off x="5685185" y="2319187"/>
          <a:ext cx="2702114" cy="180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РЕЛАКСАЦИЯ</a:t>
          </a:r>
          <a:endParaRPr lang="ru-RU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СКАЗКОТЕРАПИЯ</a:t>
          </a:r>
          <a:endParaRPr lang="ru-RU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ПСИХОГИМНАСТИКА</a:t>
          </a:r>
          <a:endParaRPr lang="ru-RU" sz="1900" kern="1200"/>
        </a:p>
      </dsp:txBody>
      <dsp:txXfrm>
        <a:off x="5685185" y="2319187"/>
        <a:ext cx="2702114" cy="1801409"/>
      </dsp:txXfrm>
    </dsp:sp>
    <dsp:sp modelId="{043A1BF8-EE9A-480D-BC4C-66856F3D9459}">
      <dsp:nvSpPr>
        <dsp:cNvPr id="0" name=""/>
        <dsp:cNvSpPr/>
      </dsp:nvSpPr>
      <dsp:spPr>
        <a:xfrm>
          <a:off x="2929928" y="4361029"/>
          <a:ext cx="1850624" cy="1801409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ЗДОРОВЬЕ СОЦИА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ЛЬНОЕ</a:t>
          </a:r>
          <a:endParaRPr lang="ru-RU" sz="1600" kern="1200"/>
        </a:p>
      </dsp:txBody>
      <dsp:txXfrm>
        <a:off x="3200946" y="4624839"/>
        <a:ext cx="1308588" cy="1273789"/>
      </dsp:txXfrm>
    </dsp:sp>
    <dsp:sp modelId="{66B581EC-038F-46DD-92B3-60BE17574085}">
      <dsp:nvSpPr>
        <dsp:cNvPr id="0" name=""/>
        <dsp:cNvSpPr/>
      </dsp:nvSpPr>
      <dsp:spPr>
        <a:xfrm>
          <a:off x="4899175" y="4361029"/>
          <a:ext cx="2775936" cy="180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ПРАЗДНИКИ И РАЗВЛЕЧЕНИЯ</a:t>
          </a: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КЛУБ СЕМЕЙНОЙ АКРОБАТИКИ</a:t>
          </a: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РАБОТА С РОДИТЕЛЯМИ </a:t>
          </a: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4899175" y="4361029"/>
        <a:ext cx="2775936" cy="1801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461F3-8869-4D05-AFAA-2E2031E886F1}">
      <dsp:nvSpPr>
        <dsp:cNvPr id="0" name=""/>
        <dsp:cNvSpPr/>
      </dsp:nvSpPr>
      <dsp:spPr>
        <a:xfrm>
          <a:off x="3033424" y="3496671"/>
          <a:ext cx="2219958" cy="2219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ЗДОРОВЬЕ ФИЗИЧЕ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СКОЕ</a:t>
          </a:r>
          <a:endParaRPr lang="ru-RU" sz="1600" kern="1200"/>
        </a:p>
      </dsp:txBody>
      <dsp:txXfrm>
        <a:off x="3358529" y="3821776"/>
        <a:ext cx="1569748" cy="1569748"/>
      </dsp:txXfrm>
    </dsp:sp>
    <dsp:sp modelId="{C2DB3216-C68B-4A89-9F8B-A5D0CD69A8D3}">
      <dsp:nvSpPr>
        <dsp:cNvPr id="0" name=""/>
        <dsp:cNvSpPr/>
      </dsp:nvSpPr>
      <dsp:spPr>
        <a:xfrm rot="10800000">
          <a:off x="777822" y="4290306"/>
          <a:ext cx="2131544" cy="632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EB309-AAD1-45E8-A77A-24CCA36934DA}">
      <dsp:nvSpPr>
        <dsp:cNvPr id="0" name=""/>
        <dsp:cNvSpPr/>
      </dsp:nvSpPr>
      <dsp:spPr>
        <a:xfrm>
          <a:off x="837" y="3985062"/>
          <a:ext cx="1553970" cy="1243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УТРЕННЯЯ ГИМНАСТИКА</a:t>
          </a:r>
          <a:endParaRPr lang="ru-RU" sz="1800" kern="1200"/>
        </a:p>
      </dsp:txBody>
      <dsp:txXfrm>
        <a:off x="37248" y="4021473"/>
        <a:ext cx="1481148" cy="1170354"/>
      </dsp:txXfrm>
    </dsp:sp>
    <dsp:sp modelId="{25157422-810B-4B0A-8206-ED620DE9C09F}">
      <dsp:nvSpPr>
        <dsp:cNvPr id="0" name=""/>
        <dsp:cNvSpPr/>
      </dsp:nvSpPr>
      <dsp:spPr>
        <a:xfrm rot="12960000">
          <a:off x="1217047" y="2938512"/>
          <a:ext cx="2131544" cy="632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2527071"/>
            <a:satOff val="4259"/>
            <a:lumOff val="-5216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57C37-D298-48DF-A266-A7AB670B0A7B}">
      <dsp:nvSpPr>
        <dsp:cNvPr id="0" name=""/>
        <dsp:cNvSpPr/>
      </dsp:nvSpPr>
      <dsp:spPr>
        <a:xfrm>
          <a:off x="643606" y="2006823"/>
          <a:ext cx="1553970" cy="1243176"/>
        </a:xfrm>
        <a:prstGeom prst="roundRect">
          <a:avLst>
            <a:gd name="adj" fmla="val 10000"/>
          </a:avLst>
        </a:prstGeom>
        <a:solidFill>
          <a:schemeClr val="accent2">
            <a:hueOff val="-2527071"/>
            <a:satOff val="4259"/>
            <a:lumOff val="-521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МАССАЖ,САМОМАССАЖ,ТОЧЕЧНЫЙ МАССАЖ</a:t>
          </a:r>
          <a:endParaRPr lang="ru-RU" sz="1800" kern="1200"/>
        </a:p>
      </dsp:txBody>
      <dsp:txXfrm>
        <a:off x="680017" y="2043234"/>
        <a:ext cx="1481148" cy="1170354"/>
      </dsp:txXfrm>
    </dsp:sp>
    <dsp:sp modelId="{01F632FB-BAC9-4B4E-A828-359693618C98}">
      <dsp:nvSpPr>
        <dsp:cNvPr id="0" name=""/>
        <dsp:cNvSpPr/>
      </dsp:nvSpPr>
      <dsp:spPr>
        <a:xfrm rot="15120000">
          <a:off x="2366951" y="2103057"/>
          <a:ext cx="2131544" cy="632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5054142"/>
            <a:satOff val="8519"/>
            <a:lumOff val="-10432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E2F01-EEB7-40D6-99E5-6AFF2565F1D6}">
      <dsp:nvSpPr>
        <dsp:cNvPr id="0" name=""/>
        <dsp:cNvSpPr/>
      </dsp:nvSpPr>
      <dsp:spPr>
        <a:xfrm>
          <a:off x="2326396" y="784204"/>
          <a:ext cx="1553970" cy="1243176"/>
        </a:xfrm>
        <a:prstGeom prst="roundRect">
          <a:avLst>
            <a:gd name="adj" fmla="val 10000"/>
          </a:avLst>
        </a:prstGeom>
        <a:solidFill>
          <a:schemeClr val="accent2">
            <a:hueOff val="-5054142"/>
            <a:satOff val="8519"/>
            <a:lumOff val="-1043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ДИНАМИЧЕСКИЕ ПАУЗЫ</a:t>
          </a:r>
          <a:endParaRPr lang="ru-RU" sz="1800" kern="1200"/>
        </a:p>
      </dsp:txBody>
      <dsp:txXfrm>
        <a:off x="2362807" y="820615"/>
        <a:ext cx="1481148" cy="1170354"/>
      </dsp:txXfrm>
    </dsp:sp>
    <dsp:sp modelId="{4FE29439-F0FC-4894-8707-4EC6E5D058B0}">
      <dsp:nvSpPr>
        <dsp:cNvPr id="0" name=""/>
        <dsp:cNvSpPr/>
      </dsp:nvSpPr>
      <dsp:spPr>
        <a:xfrm rot="17280000">
          <a:off x="3788312" y="2103057"/>
          <a:ext cx="2131544" cy="632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581213"/>
            <a:satOff val="12778"/>
            <a:lumOff val="-15647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4C074-86ED-488D-A8A6-0062CDA7FA5A}">
      <dsp:nvSpPr>
        <dsp:cNvPr id="0" name=""/>
        <dsp:cNvSpPr/>
      </dsp:nvSpPr>
      <dsp:spPr>
        <a:xfrm>
          <a:off x="4406440" y="784204"/>
          <a:ext cx="1553970" cy="1243176"/>
        </a:xfrm>
        <a:prstGeom prst="roundRect">
          <a:avLst>
            <a:gd name="adj" fmla="val 10000"/>
          </a:avLst>
        </a:prstGeom>
        <a:solidFill>
          <a:schemeClr val="accent2">
            <a:hueOff val="-7581213"/>
            <a:satOff val="12778"/>
            <a:lumOff val="-156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ВОДНЫЕ  ПРОЦЕДУРЫ</a:t>
          </a:r>
          <a:endParaRPr lang="ru-RU" sz="1800" kern="1200"/>
        </a:p>
      </dsp:txBody>
      <dsp:txXfrm>
        <a:off x="4442851" y="820615"/>
        <a:ext cx="1481148" cy="1170354"/>
      </dsp:txXfrm>
    </dsp:sp>
    <dsp:sp modelId="{0FF5845E-FE3A-4974-ACA6-2972432E1B83}">
      <dsp:nvSpPr>
        <dsp:cNvPr id="0" name=""/>
        <dsp:cNvSpPr/>
      </dsp:nvSpPr>
      <dsp:spPr>
        <a:xfrm rot="19440000">
          <a:off x="4938216" y="2938512"/>
          <a:ext cx="2131544" cy="632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0108284"/>
            <a:satOff val="17038"/>
            <a:lumOff val="-20863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9B87B-22FB-43E5-9A88-B29E6B23A093}">
      <dsp:nvSpPr>
        <dsp:cNvPr id="0" name=""/>
        <dsp:cNvSpPr/>
      </dsp:nvSpPr>
      <dsp:spPr>
        <a:xfrm>
          <a:off x="6089231" y="2006823"/>
          <a:ext cx="1553970" cy="1243176"/>
        </a:xfrm>
        <a:prstGeom prst="roundRect">
          <a:avLst>
            <a:gd name="adj" fmla="val 10000"/>
          </a:avLst>
        </a:prstGeom>
        <a:solidFill>
          <a:schemeClr val="accent2">
            <a:hueOff val="-10108284"/>
            <a:satOff val="17038"/>
            <a:lumOff val="-208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ВОЗДУШНЫЕ ВАННЫ</a:t>
          </a:r>
          <a:endParaRPr lang="ru-RU" sz="1800" kern="1200"/>
        </a:p>
      </dsp:txBody>
      <dsp:txXfrm>
        <a:off x="6125642" y="2043234"/>
        <a:ext cx="1481148" cy="1170354"/>
      </dsp:txXfrm>
    </dsp:sp>
    <dsp:sp modelId="{458057F8-4C7D-4B95-82A6-CD74D7042392}">
      <dsp:nvSpPr>
        <dsp:cNvPr id="0" name=""/>
        <dsp:cNvSpPr/>
      </dsp:nvSpPr>
      <dsp:spPr>
        <a:xfrm>
          <a:off x="5377441" y="4290306"/>
          <a:ext cx="2131544" cy="63268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20ED7-0BD4-41DE-8EFC-BD4586D5B6E2}">
      <dsp:nvSpPr>
        <dsp:cNvPr id="0" name=""/>
        <dsp:cNvSpPr/>
      </dsp:nvSpPr>
      <dsp:spPr>
        <a:xfrm>
          <a:off x="6732000" y="3985062"/>
          <a:ext cx="1553970" cy="1243176"/>
        </a:xfrm>
        <a:prstGeom prst="roundRect">
          <a:avLst>
            <a:gd name="adj" fmla="val 1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ДНИ «ЗДОРОВЬЯ»</a:t>
          </a:r>
          <a:endParaRPr lang="ru-RU" sz="1800" kern="1200"/>
        </a:p>
      </dsp:txBody>
      <dsp:txXfrm>
        <a:off x="6768411" y="4021473"/>
        <a:ext cx="1481148" cy="1170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93F5-AF56-4463-82B3-0F3675B1E4EA}">
      <dsp:nvSpPr>
        <dsp:cNvPr id="0" name=""/>
        <dsp:cNvSpPr/>
      </dsp:nvSpPr>
      <dsp:spPr>
        <a:xfrm>
          <a:off x="3024684" y="3442039"/>
          <a:ext cx="2237438" cy="2237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ЗДОРОВЬЕ СОЦИА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ЛЬНОЕ</a:t>
          </a:r>
          <a:endParaRPr lang="ru-RU" kern="1200"/>
        </a:p>
      </dsp:txBody>
      <dsp:txXfrm>
        <a:off x="3352349" y="3769704"/>
        <a:ext cx="1582108" cy="1582108"/>
      </dsp:txXfrm>
    </dsp:sp>
    <dsp:sp modelId="{1C1783B6-50DD-4C59-83A1-DF3476FB79FD}">
      <dsp:nvSpPr>
        <dsp:cNvPr id="0" name=""/>
        <dsp:cNvSpPr/>
      </dsp:nvSpPr>
      <dsp:spPr>
        <a:xfrm rot="11700000">
          <a:off x="1030861" y="3669885"/>
          <a:ext cx="1955330" cy="6376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D887C-0840-45D9-B2EC-7409D16E50B1}">
      <dsp:nvSpPr>
        <dsp:cNvPr id="0" name=""/>
        <dsp:cNvSpPr/>
      </dsp:nvSpPr>
      <dsp:spPr>
        <a:xfrm>
          <a:off x="1391" y="2885455"/>
          <a:ext cx="2125566" cy="17004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ПРАЗДНИКИ И РАЗВЛЕЧЕНИЯ</a:t>
          </a:r>
          <a:endParaRPr lang="ru-RU" sz="2000" kern="1200"/>
        </a:p>
      </dsp:txBody>
      <dsp:txXfrm>
        <a:off x="51196" y="2935260"/>
        <a:ext cx="2025956" cy="1600843"/>
      </dsp:txXfrm>
    </dsp:sp>
    <dsp:sp modelId="{D2373D69-B48E-4DF0-8E50-2562F24567EF}">
      <dsp:nvSpPr>
        <dsp:cNvPr id="0" name=""/>
        <dsp:cNvSpPr/>
      </dsp:nvSpPr>
      <dsp:spPr>
        <a:xfrm rot="14700000">
          <a:off x="2231673" y="2238813"/>
          <a:ext cx="1955330" cy="6376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DAB96-419A-47D2-B34D-4E84C7524EEB}">
      <dsp:nvSpPr>
        <dsp:cNvPr id="0" name=""/>
        <dsp:cNvSpPr/>
      </dsp:nvSpPr>
      <dsp:spPr>
        <a:xfrm>
          <a:off x="1733376" y="821356"/>
          <a:ext cx="2125566" cy="1700453"/>
        </a:xfrm>
        <a:prstGeom prst="roundRect">
          <a:avLst>
            <a:gd name="adj" fmla="val 1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КЛУБ СЕМЕЙНОЙ АКРОБАТИКИ</a:t>
          </a:r>
          <a:endParaRPr lang="ru-RU" sz="2000" kern="1200"/>
        </a:p>
      </dsp:txBody>
      <dsp:txXfrm>
        <a:off x="1783181" y="871161"/>
        <a:ext cx="2025956" cy="1600843"/>
      </dsp:txXfrm>
    </dsp:sp>
    <dsp:sp modelId="{F145F59C-BA97-419E-B728-6229AECE156D}">
      <dsp:nvSpPr>
        <dsp:cNvPr id="0" name=""/>
        <dsp:cNvSpPr/>
      </dsp:nvSpPr>
      <dsp:spPr>
        <a:xfrm rot="17700000">
          <a:off x="4099803" y="2238813"/>
          <a:ext cx="1955330" cy="6376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C610C-4357-4064-BA8F-47F4D7C5828B}">
      <dsp:nvSpPr>
        <dsp:cNvPr id="0" name=""/>
        <dsp:cNvSpPr/>
      </dsp:nvSpPr>
      <dsp:spPr>
        <a:xfrm>
          <a:off x="4427865" y="821356"/>
          <a:ext cx="2125566" cy="1700453"/>
        </a:xfrm>
        <a:prstGeom prst="roundRect">
          <a:avLst>
            <a:gd name="adj" fmla="val 1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РАБОТА С РОДИТЕЛЯМИ </a:t>
          </a:r>
          <a:endParaRPr lang="ru-RU" sz="2000" kern="1200"/>
        </a:p>
      </dsp:txBody>
      <dsp:txXfrm>
        <a:off x="4477670" y="871161"/>
        <a:ext cx="2025956" cy="1600843"/>
      </dsp:txXfrm>
    </dsp:sp>
    <dsp:sp modelId="{53384F3D-E1A9-4838-894D-33F7C2596062}">
      <dsp:nvSpPr>
        <dsp:cNvPr id="0" name=""/>
        <dsp:cNvSpPr/>
      </dsp:nvSpPr>
      <dsp:spPr>
        <a:xfrm rot="20700000">
          <a:off x="5300615" y="3669885"/>
          <a:ext cx="1955330" cy="6376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AB1BF-4A04-4782-8F55-1A4B11B6CBF8}">
      <dsp:nvSpPr>
        <dsp:cNvPr id="0" name=""/>
        <dsp:cNvSpPr/>
      </dsp:nvSpPr>
      <dsp:spPr>
        <a:xfrm>
          <a:off x="6159849" y="2885455"/>
          <a:ext cx="2125566" cy="1700453"/>
        </a:xfrm>
        <a:prstGeom prst="roundRect">
          <a:avLst>
            <a:gd name="adj" fmla="val 1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Взаимодействие с другими м</a:t>
          </a:r>
          <a:endParaRPr lang="ru-RU" sz="2000" kern="1200"/>
        </a:p>
      </dsp:txBody>
      <dsp:txXfrm>
        <a:off x="6209654" y="2935260"/>
        <a:ext cx="2025956" cy="1600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C2191-A5E7-4BB9-8B6F-18E7880F4828}">
      <dsp:nvSpPr>
        <dsp:cNvPr id="0" name=""/>
        <dsp:cNvSpPr/>
      </dsp:nvSpPr>
      <dsp:spPr>
        <a:xfrm>
          <a:off x="2835642" y="3554753"/>
          <a:ext cx="2615523" cy="2615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ЗДОРОВЬЕ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ПСИХОЛО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ГИЧЕСКОЕ</a:t>
          </a:r>
          <a:endParaRPr lang="ru-RU" sz="1600" kern="1200"/>
        </a:p>
      </dsp:txBody>
      <dsp:txXfrm>
        <a:off x="3218676" y="3937787"/>
        <a:ext cx="1849455" cy="1849455"/>
      </dsp:txXfrm>
    </dsp:sp>
    <dsp:sp modelId="{1B7F43A0-6F7F-4C0C-AA21-B70549CC0A7E}">
      <dsp:nvSpPr>
        <dsp:cNvPr id="0" name=""/>
        <dsp:cNvSpPr/>
      </dsp:nvSpPr>
      <dsp:spPr>
        <a:xfrm rot="12900000">
          <a:off x="1054615" y="3064899"/>
          <a:ext cx="2107630" cy="745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44FFD-70EF-42B1-A12B-C3A2D95AF3F1}">
      <dsp:nvSpPr>
        <dsp:cNvPr id="0" name=""/>
        <dsp:cNvSpPr/>
      </dsp:nvSpPr>
      <dsp:spPr>
        <a:xfrm>
          <a:off x="2822" y="1839268"/>
          <a:ext cx="2484747" cy="19877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РЕЛАКСАЦИЯ</a:t>
          </a:r>
          <a:endParaRPr lang="ru-RU" sz="1700" kern="1200"/>
        </a:p>
      </dsp:txBody>
      <dsp:txXfrm>
        <a:off x="61043" y="1897489"/>
        <a:ext cx="2368305" cy="1871356"/>
      </dsp:txXfrm>
    </dsp:sp>
    <dsp:sp modelId="{17B82C03-1754-4080-BA28-2E22CD7328CB}">
      <dsp:nvSpPr>
        <dsp:cNvPr id="0" name=""/>
        <dsp:cNvSpPr/>
      </dsp:nvSpPr>
      <dsp:spPr>
        <a:xfrm rot="16200000">
          <a:off x="3089588" y="2005559"/>
          <a:ext cx="2107630" cy="745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D7A2C-FA7E-4279-B92E-315206EB6B73}">
      <dsp:nvSpPr>
        <dsp:cNvPr id="0" name=""/>
        <dsp:cNvSpPr/>
      </dsp:nvSpPr>
      <dsp:spPr>
        <a:xfrm>
          <a:off x="2901030" y="330557"/>
          <a:ext cx="2484747" cy="1987798"/>
        </a:xfrm>
        <a:prstGeom prst="roundRect">
          <a:avLst>
            <a:gd name="adj" fmla="val 1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СКАЗКОТЕРАПИЯ</a:t>
          </a:r>
          <a:endParaRPr lang="ru-RU" sz="1700" kern="1200"/>
        </a:p>
      </dsp:txBody>
      <dsp:txXfrm>
        <a:off x="2959251" y="388778"/>
        <a:ext cx="2368305" cy="1871356"/>
      </dsp:txXfrm>
    </dsp:sp>
    <dsp:sp modelId="{71BE564D-A6D4-4116-8E1A-3E1C00F68E4C}">
      <dsp:nvSpPr>
        <dsp:cNvPr id="0" name=""/>
        <dsp:cNvSpPr/>
      </dsp:nvSpPr>
      <dsp:spPr>
        <a:xfrm rot="19500000">
          <a:off x="5124561" y="3064899"/>
          <a:ext cx="2107630" cy="745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B7D48-B884-407C-A751-1DF1BB579EB4}">
      <dsp:nvSpPr>
        <dsp:cNvPr id="0" name=""/>
        <dsp:cNvSpPr/>
      </dsp:nvSpPr>
      <dsp:spPr>
        <a:xfrm>
          <a:off x="5799238" y="1839268"/>
          <a:ext cx="2484747" cy="1987798"/>
        </a:xfrm>
        <a:prstGeom prst="roundRect">
          <a:avLst>
            <a:gd name="adj" fmla="val 1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ПСИХОГИМНАСТИКА</a:t>
          </a:r>
          <a:endParaRPr lang="ru-RU" sz="1700" kern="1200"/>
        </a:p>
      </dsp:txBody>
      <dsp:txXfrm>
        <a:off x="5857459" y="1897489"/>
        <a:ext cx="2368305" cy="1871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D041-9D00-4AC0-8610-DAF66200D65F}">
      <dsp:nvSpPr>
        <dsp:cNvPr id="0" name=""/>
        <dsp:cNvSpPr/>
      </dsp:nvSpPr>
      <dsp:spPr>
        <a:xfrm rot="2581632">
          <a:off x="2630181" y="4102410"/>
          <a:ext cx="885369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885369" y="301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F8878-A248-4890-8278-55039E193CC0}">
      <dsp:nvSpPr>
        <dsp:cNvPr id="0" name=""/>
        <dsp:cNvSpPr/>
      </dsp:nvSpPr>
      <dsp:spPr>
        <a:xfrm>
          <a:off x="2749250" y="2902659"/>
          <a:ext cx="805385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805385" y="301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2CBAA-FDC5-4803-B34F-DC135BFC3B39}">
      <dsp:nvSpPr>
        <dsp:cNvPr id="0" name=""/>
        <dsp:cNvSpPr/>
      </dsp:nvSpPr>
      <dsp:spPr>
        <a:xfrm rot="19017745">
          <a:off x="2643094" y="1735412"/>
          <a:ext cx="788989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788989" y="301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08E44-11E0-4D37-86CA-26F5C47B5095}">
      <dsp:nvSpPr>
        <dsp:cNvPr id="0" name=""/>
        <dsp:cNvSpPr/>
      </dsp:nvSpPr>
      <dsp:spPr>
        <a:xfrm>
          <a:off x="70225" y="1948384"/>
          <a:ext cx="3434578" cy="19687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5A6EF-5BB5-4567-A03F-27FC55CDCFD7}">
      <dsp:nvSpPr>
        <dsp:cNvPr id="0" name=""/>
        <dsp:cNvSpPr/>
      </dsp:nvSpPr>
      <dsp:spPr>
        <a:xfrm>
          <a:off x="3043096" y="77229"/>
          <a:ext cx="1839476" cy="1648689"/>
        </a:xfrm>
        <a:prstGeom prst="ellips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сохранения и стимулирования здоровья</a:t>
          </a:r>
          <a:r>
            <a:rPr lang="ru-RU" sz="1800" kern="1200" smtClean="0"/>
            <a:t> </a:t>
          </a:r>
          <a:endParaRPr lang="ru-RU" sz="1800" kern="1200"/>
        </a:p>
      </dsp:txBody>
      <dsp:txXfrm>
        <a:off x="3312481" y="318674"/>
        <a:ext cx="1300706" cy="1165799"/>
      </dsp:txXfrm>
    </dsp:sp>
    <dsp:sp modelId="{50E9C909-112F-4121-ACA2-0CD24F868715}">
      <dsp:nvSpPr>
        <dsp:cNvPr id="0" name=""/>
        <dsp:cNvSpPr/>
      </dsp:nvSpPr>
      <dsp:spPr>
        <a:xfrm>
          <a:off x="4808958" y="77229"/>
          <a:ext cx="2759214" cy="164868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Ритмопластика, 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динамические паузы, подвижные и спортивные игры, 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релаксация, гимнастика пальчиковая,для глаз, дыхательная,бодрящая, корригирующая, ортопедическая.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>
        <a:off x="4808958" y="77229"/>
        <a:ext cx="2759214" cy="1648689"/>
      </dsp:txXfrm>
    </dsp:sp>
    <dsp:sp modelId="{BD011143-7E0A-4D92-A883-8A0B690ED402}">
      <dsp:nvSpPr>
        <dsp:cNvPr id="0" name=""/>
        <dsp:cNvSpPr/>
      </dsp:nvSpPr>
      <dsp:spPr>
        <a:xfrm>
          <a:off x="3554635" y="2108417"/>
          <a:ext cx="1891822" cy="1648689"/>
        </a:xfrm>
        <a:prstGeom prst="ellips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обучение здоровому образу жизни</a:t>
          </a:r>
          <a:endParaRPr lang="ru-RU" sz="2000" kern="1200"/>
        </a:p>
      </dsp:txBody>
      <dsp:txXfrm>
        <a:off x="3831686" y="2349862"/>
        <a:ext cx="1337720" cy="1165799"/>
      </dsp:txXfrm>
    </dsp:sp>
    <dsp:sp modelId="{C1747497-6F62-4FAD-A803-C91B145CA039}">
      <dsp:nvSpPr>
        <dsp:cNvPr id="0" name=""/>
        <dsp:cNvSpPr/>
      </dsp:nvSpPr>
      <dsp:spPr>
        <a:xfrm>
          <a:off x="5307411" y="2108417"/>
          <a:ext cx="2837733" cy="164868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коммуникативные игры, беседы из серии «Здоровье»,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 самомассаж, точечный самомассаж,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Физкультурное занятие, 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   проблемно-игровые    (игротреннинги и   игротерапия), 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</dsp:txBody>
      <dsp:txXfrm>
        <a:off x="5307411" y="2108417"/>
        <a:ext cx="2837733" cy="1648689"/>
      </dsp:txXfrm>
    </dsp:sp>
    <dsp:sp modelId="{CFC9823E-3115-4D82-A0D9-1549A89D2DAE}">
      <dsp:nvSpPr>
        <dsp:cNvPr id="0" name=""/>
        <dsp:cNvSpPr/>
      </dsp:nvSpPr>
      <dsp:spPr>
        <a:xfrm>
          <a:off x="3047043" y="4290089"/>
          <a:ext cx="1833161" cy="1347721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Коррекционные технологии</a:t>
          </a:r>
          <a:endParaRPr lang="ru-RU" sz="1800" kern="1200"/>
        </a:p>
      </dsp:txBody>
      <dsp:txXfrm>
        <a:off x="3315503" y="4487458"/>
        <a:ext cx="1296241" cy="952983"/>
      </dsp:txXfrm>
    </dsp:sp>
    <dsp:sp modelId="{D081B66B-DAE6-43D7-B8BD-0426194A37F5}">
      <dsp:nvSpPr>
        <dsp:cNvPr id="0" name=""/>
        <dsp:cNvSpPr/>
      </dsp:nvSpPr>
      <dsp:spPr>
        <a:xfrm>
          <a:off x="4814484" y="4290089"/>
          <a:ext cx="2749742" cy="134772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err="1" smtClean="0"/>
            <a:t>Арттерапия, 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технологии музыкального воздействия, сказкотерапия, 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технологии воздействия цветом, </a:t>
          </a:r>
          <a:endParaRPr lang="ru-R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технологии коррекции поведения, психогимнастика, фонетическая и логопедическая ритмика</a:t>
          </a:r>
          <a:endParaRPr lang="ru-RU" sz="1400" b="1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4814484" y="4290089"/>
        <a:ext cx="2749742" cy="1347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2BB55-2319-4CA9-89B0-D45ACB9A5388}">
      <dsp:nvSpPr>
        <dsp:cNvPr id="0" name=""/>
        <dsp:cNvSpPr/>
      </dsp:nvSpPr>
      <dsp:spPr>
        <a:xfrm rot="16200000">
          <a:off x="880268" y="-880268"/>
          <a:ext cx="2354262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УТРЕННЯЯ ГИМНАСТИКА.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РИТМИКА</a:t>
          </a:r>
          <a:endParaRPr lang="ru-RU" sz="3000" kern="1200"/>
        </a:p>
      </dsp:txBody>
      <dsp:txXfrm rot="5400000">
        <a:off x="-1" y="1"/>
        <a:ext cx="4114800" cy="1765696"/>
      </dsp:txXfrm>
    </dsp:sp>
    <dsp:sp modelId="{F7E91450-6851-42FE-B18A-79EB234F531A}">
      <dsp:nvSpPr>
        <dsp:cNvPr id="0" name=""/>
        <dsp:cNvSpPr/>
      </dsp:nvSpPr>
      <dsp:spPr>
        <a:xfrm>
          <a:off x="4114800" y="0"/>
          <a:ext cx="4114800" cy="23542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ГИГИЕНИЧЕСКИЕ ПРОЦЕДУРЫ</a:t>
          </a:r>
          <a:endParaRPr lang="ru-RU" sz="3000" kern="1200"/>
        </a:p>
      </dsp:txBody>
      <dsp:txXfrm>
        <a:off x="4114800" y="0"/>
        <a:ext cx="4114800" cy="1765696"/>
      </dsp:txXfrm>
    </dsp:sp>
    <dsp:sp modelId="{5E1F9EE1-A0F8-4690-B596-01D3DA1C8833}">
      <dsp:nvSpPr>
        <dsp:cNvPr id="0" name=""/>
        <dsp:cNvSpPr/>
      </dsp:nvSpPr>
      <dsp:spPr>
        <a:xfrm rot="10800000">
          <a:off x="0" y="2354262"/>
          <a:ext cx="4114800" cy="23542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ПАЛЬЧИКОВАЯ ГИМНАСТИКА</a:t>
          </a:r>
        </a:p>
      </dsp:txBody>
      <dsp:txXfrm rot="10800000">
        <a:off x="0" y="2942828"/>
        <a:ext cx="4114800" cy="1765696"/>
      </dsp:txXfrm>
    </dsp:sp>
    <dsp:sp modelId="{FE5EE2E6-FBE7-4B61-B0D7-8463B6E2AA79}">
      <dsp:nvSpPr>
        <dsp:cNvPr id="0" name=""/>
        <dsp:cNvSpPr/>
      </dsp:nvSpPr>
      <dsp:spPr>
        <a:xfrm rot="5400000">
          <a:off x="4995068" y="1473993"/>
          <a:ext cx="2354262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СУ-ДЖОК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ТЕРАПИЯ</a:t>
          </a:r>
          <a:endParaRPr lang="ru-RU" sz="3000" kern="1200"/>
        </a:p>
      </dsp:txBody>
      <dsp:txXfrm rot="-5400000">
        <a:off x="4114799" y="2942828"/>
        <a:ext cx="4114800" cy="1765696"/>
      </dsp:txXfrm>
    </dsp:sp>
    <dsp:sp modelId="{94950A74-C3CB-4585-8CCD-13D3E470356F}">
      <dsp:nvSpPr>
        <dsp:cNvPr id="0" name=""/>
        <dsp:cNvSpPr/>
      </dsp:nvSpPr>
      <dsp:spPr>
        <a:xfrm>
          <a:off x="2880359" y="1765696"/>
          <a:ext cx="2468880" cy="117713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УТРО</a:t>
          </a:r>
          <a:endParaRPr lang="ru-RU" sz="3000" kern="1200"/>
        </a:p>
      </dsp:txBody>
      <dsp:txXfrm>
        <a:off x="2937822" y="1823159"/>
        <a:ext cx="2353954" cy="10622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3F00-A2A2-4A67-92AF-EABBF72DEECB}">
      <dsp:nvSpPr>
        <dsp:cNvPr id="0" name=""/>
        <dsp:cNvSpPr/>
      </dsp:nvSpPr>
      <dsp:spPr>
        <a:xfrm rot="16200000">
          <a:off x="517925" y="-517925"/>
          <a:ext cx="3000396" cy="40362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ДИНАМИЧЕСКИЕ ПАУЗЫ</a:t>
          </a:r>
          <a:endParaRPr lang="ru-RU" sz="3300" kern="1200"/>
        </a:p>
      </dsp:txBody>
      <dsp:txXfrm rot="5400000">
        <a:off x="-1" y="1"/>
        <a:ext cx="4036247" cy="2250297"/>
      </dsp:txXfrm>
    </dsp:sp>
    <dsp:sp modelId="{9AC73FFF-A0F1-479A-9B34-50957AB3BBDD}">
      <dsp:nvSpPr>
        <dsp:cNvPr id="0" name=""/>
        <dsp:cNvSpPr/>
      </dsp:nvSpPr>
      <dsp:spPr>
        <a:xfrm>
          <a:off x="4036247" y="0"/>
          <a:ext cx="4036247" cy="30003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РЕЛАКСАЦИЯ</a:t>
          </a:r>
          <a:endParaRPr lang="ru-RU" sz="3300" kern="1200"/>
        </a:p>
      </dsp:txBody>
      <dsp:txXfrm>
        <a:off x="4036247" y="0"/>
        <a:ext cx="4036247" cy="2250297"/>
      </dsp:txXfrm>
    </dsp:sp>
    <dsp:sp modelId="{3EF8742E-9ADE-4B85-ABED-BB08A9B5DEF2}">
      <dsp:nvSpPr>
        <dsp:cNvPr id="0" name=""/>
        <dsp:cNvSpPr/>
      </dsp:nvSpPr>
      <dsp:spPr>
        <a:xfrm rot="10800000">
          <a:off x="0" y="3000396"/>
          <a:ext cx="4036247" cy="30003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ГИМНАСТИКА ДЛЯ ГЛАЗ</a:t>
          </a:r>
          <a:endParaRPr lang="ru-RU" sz="3300" kern="1200"/>
        </a:p>
      </dsp:txBody>
      <dsp:txXfrm rot="10800000">
        <a:off x="0" y="3750495"/>
        <a:ext cx="4036247" cy="2250297"/>
      </dsp:txXfrm>
    </dsp:sp>
    <dsp:sp modelId="{A5C9C3B1-D176-4736-B4F0-EDC527C4F2E9}">
      <dsp:nvSpPr>
        <dsp:cNvPr id="0" name=""/>
        <dsp:cNvSpPr/>
      </dsp:nvSpPr>
      <dsp:spPr>
        <a:xfrm rot="5400000">
          <a:off x="4554172" y="2482470"/>
          <a:ext cx="3000396" cy="40362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ДЫХАТЕЛЬНАЯ ГИМНАСТИКА</a:t>
          </a:r>
          <a:endParaRPr lang="ru-RU" sz="3300" kern="1200"/>
        </a:p>
      </dsp:txBody>
      <dsp:txXfrm rot="-5400000">
        <a:off x="4036247" y="3750495"/>
        <a:ext cx="4036247" cy="2250297"/>
      </dsp:txXfrm>
    </dsp:sp>
    <dsp:sp modelId="{3A8E37D6-E6FE-4A02-90DF-ED876C06EB4E}">
      <dsp:nvSpPr>
        <dsp:cNvPr id="0" name=""/>
        <dsp:cNvSpPr/>
      </dsp:nvSpPr>
      <dsp:spPr>
        <a:xfrm>
          <a:off x="2214583" y="1785948"/>
          <a:ext cx="3643326" cy="242889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smtClean="0"/>
            <a:t>НОД</a:t>
          </a:r>
          <a:endParaRPr lang="ru-RU" sz="6000" kern="1200"/>
        </a:p>
      </dsp:txBody>
      <dsp:txXfrm>
        <a:off x="2333152" y="1904517"/>
        <a:ext cx="3406188" cy="21917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44585-7BFF-47D2-9282-23B273CC0407}">
      <dsp:nvSpPr>
        <dsp:cNvPr id="0" name=""/>
        <dsp:cNvSpPr/>
      </dsp:nvSpPr>
      <dsp:spPr>
        <a:xfrm rot="16200000">
          <a:off x="642941" y="-642941"/>
          <a:ext cx="2821801" cy="41076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ФК НА ВОЗДУХЕ</a:t>
          </a:r>
          <a:endParaRPr lang="ru-RU" sz="3200" kern="1200"/>
        </a:p>
      </dsp:txBody>
      <dsp:txXfrm rot="5400000">
        <a:off x="0" y="0"/>
        <a:ext cx="4107685" cy="2116350"/>
      </dsp:txXfrm>
    </dsp:sp>
    <dsp:sp modelId="{B41AC3B5-E724-493A-AB89-0591B46BDBD4}">
      <dsp:nvSpPr>
        <dsp:cNvPr id="0" name=""/>
        <dsp:cNvSpPr/>
      </dsp:nvSpPr>
      <dsp:spPr>
        <a:xfrm>
          <a:off x="4107685" y="0"/>
          <a:ext cx="4107685" cy="28218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ПОДВИЖНЫЕ ИГРЫ</a:t>
          </a:r>
        </a:p>
      </dsp:txBody>
      <dsp:txXfrm>
        <a:off x="4107685" y="0"/>
        <a:ext cx="4107685" cy="2116350"/>
      </dsp:txXfrm>
    </dsp:sp>
    <dsp:sp modelId="{3639A32D-4C6B-4A55-9CF6-DA6AA9B36946}">
      <dsp:nvSpPr>
        <dsp:cNvPr id="0" name=""/>
        <dsp:cNvSpPr/>
      </dsp:nvSpPr>
      <dsp:spPr>
        <a:xfrm rot="10800000">
          <a:off x="0" y="2821801"/>
          <a:ext cx="4107685" cy="28218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ОЗДОРОВИТЕЛЬ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НЫЕ СИЛЫ ПРИРОДЫ</a:t>
          </a:r>
          <a:endParaRPr lang="ru-RU" sz="3200" kern="1200"/>
        </a:p>
      </dsp:txBody>
      <dsp:txXfrm rot="10800000">
        <a:off x="0" y="3527251"/>
        <a:ext cx="4107685" cy="2116350"/>
      </dsp:txXfrm>
    </dsp:sp>
    <dsp:sp modelId="{11102D47-B643-4661-A410-DD8371F5482A}">
      <dsp:nvSpPr>
        <dsp:cNvPr id="0" name=""/>
        <dsp:cNvSpPr/>
      </dsp:nvSpPr>
      <dsp:spPr>
        <a:xfrm rot="5400000">
          <a:off x="4750626" y="2178859"/>
          <a:ext cx="2821801" cy="41076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ДЫХАТЕЛЬНАЯ ГИМНАСТИКА</a:t>
          </a:r>
          <a:endParaRPr lang="ru-RU" sz="3200" kern="1200"/>
        </a:p>
      </dsp:txBody>
      <dsp:txXfrm rot="-5400000">
        <a:off x="4107685" y="3527251"/>
        <a:ext cx="4107685" cy="2116350"/>
      </dsp:txXfrm>
    </dsp:sp>
    <dsp:sp modelId="{155D3A51-C3ED-4E00-8785-BE93DACA6099}">
      <dsp:nvSpPr>
        <dsp:cNvPr id="0" name=""/>
        <dsp:cNvSpPr/>
      </dsp:nvSpPr>
      <dsp:spPr>
        <a:xfrm>
          <a:off x="1857408" y="1500203"/>
          <a:ext cx="4357703" cy="225742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smtClean="0"/>
            <a:t>ПРОГУЛКА</a:t>
          </a:r>
          <a:endParaRPr lang="ru-RU" sz="5400" kern="1200"/>
        </a:p>
      </dsp:txBody>
      <dsp:txXfrm>
        <a:off x="1967606" y="1610401"/>
        <a:ext cx="4137307" cy="203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9BC25ACC-3BE5-4198-9763-49E885102C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3B6547ED-CE5E-4014-B1E5-216A28076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defPPr/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defPPr/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defPPr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/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defPPr/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defPPr/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defPPr/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defPPr/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>
            <a:defPPr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defPPr/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defPPr/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defPPr/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5" r:id="rId6"/>
    <p:sldLayoutId id="2147484256" r:id="rId7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3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3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3672408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ИСПОЛЬЗОВАНИЕ ЗДОРОВЬЕСБЕРЕГАЮЩИХ  ТЕХНОЛОГИЙ В ПРОЦЕССЕ ОРГАНИЗАЦИИ РЕЖИМНЫХ  МОМЕНТОВ 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ДЕТЕЙ ДОШКОЛЬНОГО ВОЗРАСТА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5476270"/>
            <a:ext cx="4213072" cy="1357322"/>
          </a:xfrm>
        </p:spPr>
        <p:txBody>
          <a:bodyPr>
            <a:normAutofit fontScale="47500" lnSpcReduction="20000"/>
          </a:bodyPr>
          <a:lstStyle>
            <a:defPPr/>
          </a:lstStyle>
          <a:p>
            <a:pPr algn="l"/>
            <a:r>
              <a:rPr lang="ru-RU" sz="7000" dirty="0" smtClean="0"/>
              <a:t> </a:t>
            </a:r>
          </a:p>
          <a:p>
            <a:pPr algn="l"/>
            <a:r>
              <a:rPr lang="ru-RU" sz="7000" dirty="0" smtClean="0"/>
              <a:t>  </a:t>
            </a:r>
            <a:r>
              <a:rPr lang="ru-RU" sz="7000" dirty="0" smtClean="0"/>
              <a:t>  </a:t>
            </a:r>
            <a:r>
              <a:rPr lang="ru-RU" sz="5100" dirty="0" smtClean="0"/>
              <a:t>Жидкова Т.Н.</a:t>
            </a:r>
            <a:endParaRPr lang="ru-RU" sz="5100" dirty="0" smtClean="0"/>
          </a:p>
          <a:p>
            <a:pPr algn="l"/>
            <a:r>
              <a:rPr lang="ru-RU" dirty="0" smtClean="0"/>
              <a:t>.</a:t>
            </a: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50803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дошкольное образовательное учреждение детский сад с. Чемодановка</a:t>
            </a:r>
            <a:endParaRPr lang="ru-RU" sz="20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357166"/>
          <a:ext cx="8286808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357166"/>
          <a:ext cx="8286808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defPPr/>
          </a:lstStyle>
          <a:p>
            <a:pPr algn="ctr">
              <a:buNone/>
            </a:pPr>
            <a:endParaRPr lang="ru-RU" sz="4400" b="1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4800" b="1" smtClean="0">
                <a:solidFill>
                  <a:srgbClr val="FF0000"/>
                </a:solidFill>
              </a:rPr>
              <a:t>Здоровьесберегающая технология </a:t>
            </a:r>
          </a:p>
          <a:p>
            <a:pPr>
              <a:buNone/>
            </a:pPr>
            <a:r>
              <a:rPr lang="ru-RU" sz="4000" b="1" smtClean="0">
                <a:solidFill>
                  <a:srgbClr val="9900CC"/>
                </a:solidFill>
              </a:rPr>
              <a:t>  </a:t>
            </a:r>
            <a:r>
              <a:rPr lang="ru-RU" sz="4000" b="1" u="sng" smtClean="0">
                <a:solidFill>
                  <a:srgbClr val="9900CC"/>
                </a:solidFill>
              </a:rPr>
              <a:t>это система мер, включающая взаимосвязь и взаимодействие всех факторов образовательной среды, направленных на </a:t>
            </a:r>
            <a:r>
              <a:rPr lang="ru-RU" sz="3600" i="1" smtClean="0">
                <a:solidFill>
                  <a:srgbClr val="9900CC"/>
                </a:solidFill>
              </a:rPr>
              <a:t>сохранение здоровья ребенка на всех этапах его обучения и развития.</a:t>
            </a:r>
            <a:endParaRPr lang="ru-RU" sz="3600" i="1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500042"/>
          <a:ext cx="821537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300037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4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технология</a:t>
            </a:r>
            <a:endParaRPr lang="ru-RU" sz="400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defPPr/>
          </a:lstStyle>
          <a:p>
            <a:r>
              <a:rPr lang="ru-RU" sz="2800" smtClean="0">
                <a:solidFill>
                  <a:srgbClr val="002060"/>
                </a:solidFill>
              </a:rPr>
              <a:t>ИСПОЛЬЗОВАНИЕ ЗДОРОВЬЕСБЕРЕГАЮЩИХ ТЕХНОЛОГИЙ В РЕЖИМНЫХ МОМЕНТАХ</a:t>
            </a:r>
            <a:endParaRPr lang="ru-RU" sz="280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500042"/>
          <a:ext cx="807249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785794"/>
          <a:ext cx="821537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928670"/>
          <a:ext cx="807249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857232"/>
          <a:ext cx="778674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928670"/>
          <a:ext cx="77153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>
            <a:defPPr/>
          </a:lstStyle>
          <a:p>
            <a:endParaRPr lang="ru-RU" sz="3600" b="1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«Забота о здоровье-это  важнейший труд воспитателя.</a:t>
            </a:r>
          </a:p>
          <a:p>
            <a:pPr>
              <a:buNone/>
            </a:pPr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  От жизнерадостности, бодрости детей зависит их духовная  жизнь, мировоззрение, умственное развитие, прочность  знаний, вера в свои силы»</a:t>
            </a:r>
          </a:p>
          <a:p>
            <a:pPr>
              <a:buNone/>
            </a:pPr>
            <a:r>
              <a:rPr lang="ru-RU" smtClean="0"/>
              <a:t>                 </a:t>
            </a:r>
            <a:r>
              <a:rPr lang="ru-RU" sz="3500" i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А. Сухомлинский</a:t>
            </a:r>
            <a:endParaRPr lang="ru-RU" sz="3500" i="1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080" y="928670"/>
            <a:ext cx="3473788" cy="5000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662" y="642918"/>
          <a:ext cx="678661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ru-RU" smtClean="0">
                <a:solidFill>
                  <a:srgbClr val="7030A0"/>
                </a:solidFill>
              </a:rPr>
              <a:t>Зарядка-это весело!!!</a:t>
            </a:r>
            <a:endParaRPr lang="ru-RU">
              <a:solidFill>
                <a:srgbClr val="7030A0"/>
              </a:solidFill>
            </a:endParaRPr>
          </a:p>
        </p:txBody>
      </p:sp>
      <p:pic>
        <p:nvPicPr>
          <p:cNvPr id="13" name="Содержимое 12" descr="P10504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165249"/>
            <a:ext cx="4442789" cy="3192445"/>
          </a:xfrm>
          <a:prstGeom prst="irregularSeal1">
            <a:avLst/>
          </a:prstGeom>
        </p:spPr>
      </p:pic>
      <p:pic>
        <p:nvPicPr>
          <p:cNvPr id="8" name="Рисунок 7" descr="P10504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4071942"/>
            <a:ext cx="3214710" cy="2786058"/>
          </a:xfrm>
          <a:prstGeom prst="star12">
            <a:avLst/>
          </a:prstGeom>
        </p:spPr>
      </p:pic>
      <p:sp>
        <p:nvSpPr>
          <p:cNvPr id="10" name="Улыбающееся лицо 9"/>
          <p:cNvSpPr/>
          <p:nvPr/>
        </p:nvSpPr>
        <p:spPr>
          <a:xfrm>
            <a:off x="7786710" y="357166"/>
            <a:ext cx="928694" cy="92869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42910" y="428604"/>
            <a:ext cx="914400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12" name="Picture 3" descr="C:\Users\Администратор\Desktop\IMG_42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1643050"/>
            <a:ext cx="3714776" cy="2357454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IMG_49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876" y="4071942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4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285860"/>
            <a:ext cx="3857620" cy="2811507"/>
          </a:xfrm>
          <a:prstGeom prst="flowChartPunchedTape">
            <a:avLst/>
          </a:prstGeom>
        </p:spPr>
      </p:pic>
      <p:pic>
        <p:nvPicPr>
          <p:cNvPr id="3" name="Рисунок 2" descr="P10504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964786"/>
            <a:ext cx="4143405" cy="2893214"/>
          </a:xfrm>
          <a:prstGeom prst="doubleWav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066" y="714356"/>
            <a:ext cx="307183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ru-RU" sz="2800" b="1" cap="none" spc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руки  после улицы, после туалета и перед едой. Грязные руки грозят бедой</a:t>
            </a:r>
            <a:endParaRPr lang="ru-RU" sz="2800" b="1" cap="none" spc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5" y="4286256"/>
            <a:ext cx="3357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/>
          </a:lstStyle>
          <a:p>
            <a:pPr algn="ctr"/>
            <a:r>
              <a:rPr lang="ru-RU" sz="2400" b="1" cap="none" spc="0" smtClean="0">
                <a:solidFill>
                  <a:schemeClr val="accent3"/>
                </a:solidFill>
                <a:effectLst/>
              </a:rPr>
              <a:t>Надо, надо умываться по утрам и вечерам, а нечистым трубочистам стыд и срам!</a:t>
            </a:r>
            <a:endParaRPr lang="ru-RU" sz="2400" b="1" cap="none" spc="0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857232"/>
            <a:ext cx="435768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/>
          </a:lstStyle>
          <a:p>
            <a:pPr algn="ctr"/>
            <a:r>
              <a:rPr lang="ru-RU" sz="5400" b="1" cap="none" spc="0" smtClean="0">
                <a:solidFill>
                  <a:schemeClr val="accent3"/>
                </a:solidFill>
                <a:effectLst/>
              </a:rPr>
              <a:t>Спасибо нашим поварам,за то ,что вкусно варят нам!!!!</a:t>
            </a:r>
          </a:p>
          <a:p>
            <a:pPr algn="ctr"/>
            <a:endParaRPr lang="ru-RU" sz="5400" b="1" cap="none" spc="0"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 descr="C:\Users\Администратор\Desktop\фото для презентации\IMG_4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857232"/>
            <a:ext cx="4357718" cy="56436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19" y="500043"/>
            <a:ext cx="8572561" cy="1015663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r>
              <a:rPr lang="ru-RU" sz="6000" smtClean="0"/>
              <a:t>Дыхательная гимнастика</a:t>
            </a:r>
            <a:endParaRPr lang="ru-RU" sz="6000"/>
          </a:p>
        </p:txBody>
      </p:sp>
      <p:pic>
        <p:nvPicPr>
          <p:cNvPr id="4098" name="Picture 2" descr="C:\Users\Администратор\Desktop\фото для презентации\IMG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1928802"/>
            <a:ext cx="4071966" cy="3874885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фото для презентации\IMG_5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4" y="1928802"/>
            <a:ext cx="3643338" cy="38576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5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1500174"/>
            <a:ext cx="1928826" cy="257176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0905132">
            <a:off x="-9842" y="459766"/>
            <a:ext cx="8683110" cy="1247087"/>
          </a:xfrm>
        </p:spPr>
        <p:txBody>
          <a:bodyPr/>
          <a:lstStyle>
            <a:defPPr/>
          </a:lstStyle>
          <a:p>
            <a:r>
              <a:rPr lang="ru-RU" i="1" smtClean="0">
                <a:solidFill>
                  <a:srgbClr val="FF0000"/>
                </a:solidFill>
              </a:rPr>
              <a:t/>
            </a:r>
            <a:br>
              <a:rPr lang="ru-RU" i="1" smtClean="0">
                <a:solidFill>
                  <a:srgbClr val="FF0000"/>
                </a:solidFill>
              </a:rPr>
            </a:br>
            <a:r>
              <a:rPr lang="ru-RU" i="1" smtClean="0">
                <a:solidFill>
                  <a:srgbClr val="FF0000"/>
                </a:solidFill>
              </a:rPr>
              <a:t/>
            </a:r>
            <a:br>
              <a:rPr lang="ru-RU" i="1" smtClean="0">
                <a:solidFill>
                  <a:srgbClr val="FF0000"/>
                </a:solidFill>
              </a:rPr>
            </a:br>
            <a:r>
              <a:rPr lang="ru-RU" i="1" smtClean="0">
                <a:solidFill>
                  <a:srgbClr val="FF0000"/>
                </a:solidFill>
              </a:rPr>
              <a:t>Гимнастика пробуждения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143636" y="4786322"/>
            <a:ext cx="2571768" cy="1071570"/>
          </a:xfrm>
        </p:spPr>
        <p:txBody>
          <a:bodyPr>
            <a:normAutofit/>
          </a:bodyPr>
          <a:lstStyle>
            <a:defPPr/>
          </a:lstStyle>
          <a:p>
            <a:r>
              <a:rPr lang="ru-RU" sz="2400" i="1" smtClean="0"/>
              <a:t>Профилактика плоскостопия</a:t>
            </a:r>
            <a:endParaRPr lang="ru-RU" sz="2400" i="1"/>
          </a:p>
        </p:txBody>
      </p:sp>
      <p:sp>
        <p:nvSpPr>
          <p:cNvPr id="7" name="TextBox 6"/>
          <p:cNvSpPr txBox="1"/>
          <p:nvPr/>
        </p:nvSpPr>
        <p:spPr>
          <a:xfrm>
            <a:off x="3286116" y="564357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ru-RU" sz="2400" i="1" smtClean="0"/>
              <a:t>    Массаж  стопы</a:t>
            </a:r>
            <a:endParaRPr lang="ru-RU" sz="2400" i="1"/>
          </a:p>
        </p:txBody>
      </p:sp>
      <p:sp>
        <p:nvSpPr>
          <p:cNvPr id="11" name="TextBox 10"/>
          <p:cNvSpPr txBox="1"/>
          <p:nvPr/>
        </p:nvSpPr>
        <p:spPr>
          <a:xfrm>
            <a:off x="357159" y="614364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ru-RU" sz="2400" i="1" smtClean="0"/>
              <a:t>Коррекция осанки</a:t>
            </a:r>
            <a:endParaRPr lang="ru-RU" sz="2400" i="1"/>
          </a:p>
        </p:txBody>
      </p:sp>
      <p:pic>
        <p:nvPicPr>
          <p:cNvPr id="2051" name="Picture 3" descr="C:\Users\Администратор\Desktop\IMG_5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5687" y="3036091"/>
            <a:ext cx="3429024" cy="2357453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фото для презентации\IMG_41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2304" y="2143116"/>
            <a:ext cx="2245579" cy="35004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</a:bodyPr>
          <a:lstStyle>
            <a:defPPr/>
          </a:lstStyle>
          <a:p>
            <a:r>
              <a:rPr lang="ru-RU" smtClean="0"/>
              <a:t>физкультура в течении дня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10" name="Содержимое 9" descr="Фото0548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2714620"/>
            <a:ext cx="3122695" cy="3763963"/>
          </a:xfrm>
        </p:spPr>
      </p:pic>
      <p:sp>
        <p:nvSpPr>
          <p:cNvPr id="11" name="Прямоугольник 10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endParaRPr lang="ru-RU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5122" name="Picture 2" descr="C:\Users\Администратор\Desktop\IMG_4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1785926"/>
            <a:ext cx="4071966" cy="43577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rap1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5842"/>
            <a:ext cx="9144000" cy="7643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357158" y="632724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ru-RU" sz="5400" err="1" smtClean="0"/>
              <a:t>Су-джок</a:t>
            </a:r>
            <a:endParaRPr lang="ru-RU" sz="5400" smtClean="0"/>
          </a:p>
          <a:p>
            <a:r>
              <a:rPr lang="ru-RU" sz="5400" smtClean="0"/>
              <a:t> терапия</a:t>
            </a:r>
            <a:endParaRPr lang="ru-RU" sz="54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>
            <a:defPPr/>
          </a:lstStyle>
          <a:p>
            <a:r>
              <a:rPr lang="ru-RU" smtClean="0"/>
              <a:t>                                                                 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928688"/>
            <a:ext cx="4071938" cy="2857500"/>
          </a:xfrm>
        </p:spPr>
        <p:txBody>
          <a:bodyPr>
            <a:normAutofit/>
          </a:bodyPr>
          <a:lstStyle>
            <a:defPPr/>
          </a:lstStyle>
          <a:p>
            <a:r>
              <a:rPr lang="ru-RU" smtClean="0"/>
              <a:t> Су - джок терапию можно отнести к методам самопомощи. Су - кисть, Джок - стопа. </a:t>
            </a:r>
            <a:endParaRPr lang="ru-RU"/>
          </a:p>
        </p:txBody>
      </p:sp>
      <p:pic>
        <p:nvPicPr>
          <p:cNvPr id="9" name="Содержимое 8" descr="шарики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3500438"/>
            <a:ext cx="3916363" cy="3071812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029200" y="1643063"/>
            <a:ext cx="4114800" cy="4857750"/>
          </a:xfrm>
        </p:spPr>
        <p:txBody>
          <a:bodyPr>
            <a:normAutofit fontScale="92500"/>
          </a:bodyPr>
          <a:lstStyle>
            <a:defPPr/>
          </a:lstStyle>
          <a:p>
            <a:pPr>
              <a:buNone/>
            </a:pPr>
            <a:r>
              <a:rPr lang="ru-RU" smtClean="0"/>
              <a:t>С помощью шаров – «ежиков» с колечками 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214686"/>
            <a:ext cx="2518172" cy="3357562"/>
          </a:xfrm>
          <a:prstGeom prst="flowChartMagneticDisk">
            <a:avLst/>
          </a:prstGeom>
        </p:spPr>
      </p:pic>
      <p:pic>
        <p:nvPicPr>
          <p:cNvPr id="3" name="Рисунок 2" descr="P10504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785794"/>
            <a:ext cx="3714776" cy="2839661"/>
          </a:xfrm>
          <a:prstGeom prst="cloud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00042"/>
            <a:ext cx="4000496" cy="2571768"/>
          </a:xfrm>
        </p:spPr>
        <p:txBody>
          <a:bodyPr>
            <a:noAutofit/>
          </a:bodyPr>
          <a:lstStyle>
            <a:defPPr/>
          </a:lstStyle>
          <a:p>
            <a:r>
              <a:rPr lang="ru-RU" sz="2000" i="1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>Катится колючий ёжик.</a:t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>Нет ни головы, ни ножек.</a:t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>Бегает туда-сюда</a:t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>  -мне щекотно да,да.да</a:t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>-уходи, колючий еж,</a:t>
            </a:r>
            <a:br>
              <a:rPr lang="ru-RU" sz="2000" i="1" smtClean="0">
                <a:solidFill>
                  <a:srgbClr val="C00000"/>
                </a:solidFill>
                <a:effectLst/>
              </a:rPr>
            </a:br>
            <a:r>
              <a:rPr lang="ru-RU" sz="2000" i="1" smtClean="0">
                <a:solidFill>
                  <a:srgbClr val="C00000"/>
                </a:solidFill>
                <a:effectLst/>
              </a:rPr>
              <a:t>     в темный лес, где ты живешь!</a:t>
            </a:r>
            <a:endParaRPr lang="ru-RU" sz="2000" i="1">
              <a:solidFill>
                <a:srgbClr val="C0000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3771904" cy="1143008"/>
          </a:xfrm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endParaRPr lang="ru-RU"/>
          </a:p>
        </p:txBody>
      </p:sp>
      <p:pic>
        <p:nvPicPr>
          <p:cNvPr id="7" name="Рисунок 6" descr="P105048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940253"/>
            <a:ext cx="3786214" cy="2525299"/>
          </a:xfrm>
          <a:prstGeom prst="teardrop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11481" y="274638"/>
            <a:ext cx="45719" cy="45719"/>
          </a:xfrm>
        </p:spPr>
        <p:txBody>
          <a:bodyPr>
            <a:normAutofit fontScale="90000"/>
          </a:bodyPr>
          <a:lstStyle>
            <a:defPPr/>
          </a:lstStyle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 fontScale="92500"/>
          </a:bodyPr>
          <a:lstStyle>
            <a:defPPr/>
          </a:lstStyle>
          <a:p>
            <a:pPr>
              <a:buNone/>
            </a:pPr>
            <a:endParaRPr lang="ru-RU" sz="400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00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«Здоровье это состояние полного  физического, психологического и социального  благополучия, а не просто отсутствие болезней или физических дефектов»</a:t>
            </a:r>
          </a:p>
          <a:p>
            <a:endParaRPr lang="ru-RU" smtClean="0"/>
          </a:p>
          <a:p>
            <a:pPr algn="r">
              <a:buNone/>
            </a:pPr>
            <a:r>
              <a:rPr lang="ru-RU" sz="3900" i="1" smtClean="0">
                <a:solidFill>
                  <a:srgbClr val="FF0066"/>
                </a:solidFill>
              </a:rPr>
              <a:t>(Всемирная организация</a:t>
            </a:r>
          </a:p>
          <a:p>
            <a:pPr algn="r">
              <a:buNone/>
            </a:pPr>
            <a:r>
              <a:rPr lang="ru-RU" sz="3900" i="1" smtClean="0">
                <a:solidFill>
                  <a:srgbClr val="FF0066"/>
                </a:solidFill>
              </a:rPr>
              <a:t>здравоохранения)</a:t>
            </a:r>
            <a:endParaRPr lang="ru-RU" sz="3900" i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736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798513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i="1" smtClean="0">
                <a:solidFill>
                  <a:srgbClr val="FF0000"/>
                </a:solidFill>
              </a:rPr>
              <a:t> Другое применение массажных шариков</a:t>
            </a:r>
            <a:endParaRPr lang="ru-RU" i="1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0" y="1071563"/>
            <a:ext cx="8858250" cy="2071687"/>
          </a:xfrm>
        </p:spPr>
        <p:txBody>
          <a:bodyPr>
            <a:normAutofit/>
          </a:bodyPr>
          <a:lstStyle>
            <a:defPPr/>
          </a:lstStyle>
          <a:p>
            <a:r>
              <a:rPr lang="ru-RU" smtClean="0"/>
              <a:t>Можно использовать следующие игры: "</a:t>
            </a:r>
            <a:r>
              <a:rPr lang="ru-RU" smtClean="0">
                <a:solidFill>
                  <a:srgbClr val="00B050"/>
                </a:solidFill>
              </a:rPr>
              <a:t>Разложи шарики по цвету</a:t>
            </a:r>
            <a:r>
              <a:rPr lang="ru-RU" smtClean="0"/>
              <a:t>", "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Найди все синие (красные, желтые, зеленые) </a:t>
            </a:r>
            <a:r>
              <a:rPr lang="ru-RU" smtClean="0"/>
              <a:t>", "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Сделай разноцветные шарики"(сине-красный, зелено-желтый).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шарик 1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4688"/>
            <a:ext cx="4040188" cy="3181350"/>
          </a:xfrm>
        </p:spPr>
      </p:pic>
      <p:pic>
        <p:nvPicPr>
          <p:cNvPr id="14" name="Содержимое 13" descr="шарик2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784725" y="3143250"/>
            <a:ext cx="4359275" cy="3286125"/>
          </a:xfr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6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7" y="785794"/>
            <a:ext cx="3071834" cy="2653306"/>
          </a:xfrm>
          <a:prstGeom prst="rect">
            <a:avLst/>
          </a:prstGeom>
        </p:spPr>
      </p:pic>
      <p:pic>
        <p:nvPicPr>
          <p:cNvPr id="3" name="Рисунок 2" descr="Фото06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928670"/>
            <a:ext cx="2786083" cy="2428892"/>
          </a:xfrm>
          <a:prstGeom prst="rect">
            <a:avLst/>
          </a:prstGeom>
        </p:spPr>
      </p:pic>
      <p:pic>
        <p:nvPicPr>
          <p:cNvPr id="4" name="Рисунок 3" descr="Фото06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5" y="3786190"/>
            <a:ext cx="3143272" cy="2857521"/>
          </a:xfrm>
          <a:prstGeom prst="rect">
            <a:avLst/>
          </a:prstGeom>
        </p:spPr>
      </p:pic>
      <p:pic>
        <p:nvPicPr>
          <p:cNvPr id="5" name="Рисунок 4" descr="Фото065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6" y="3857628"/>
            <a:ext cx="3600445" cy="27003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457200" y="214313"/>
            <a:ext cx="6400800" cy="428625"/>
          </a:xfrm>
        </p:spPr>
        <p:txBody>
          <a:bodyPr>
            <a:normAutofit fontScale="85000" lnSpcReduction="20000"/>
          </a:bodyPr>
          <a:lstStyle>
            <a:defPPr/>
          </a:lstStyle>
          <a:p>
            <a:pPr>
              <a:buFontTx/>
              <a:buChar char="•"/>
            </a:pPr>
            <a:r>
              <a:rPr lang="ru-RU" sz="3200" smtClean="0">
                <a:solidFill>
                  <a:srgbClr val="0000FF"/>
                </a:solidFill>
              </a:rPr>
              <a:t>Релаксация</a:t>
            </a:r>
          </a:p>
        </p:txBody>
      </p:sp>
      <p:sp>
        <p:nvSpPr>
          <p:cNvPr id="13315" name="Текст 4"/>
          <p:cNvSpPr>
            <a:spLocks noGrp="1"/>
          </p:cNvSpPr>
          <p:nvPr>
            <p:ph type="body" sz="quarter" idx="3"/>
          </p:nvPr>
        </p:nvSpPr>
        <p:spPr>
          <a:xfrm>
            <a:off x="571500" y="928688"/>
            <a:ext cx="4572000" cy="5715000"/>
          </a:xfrm>
        </p:spPr>
        <p:txBody>
          <a:bodyPr>
            <a:normAutofit fontScale="92500"/>
          </a:bodyPr>
          <a:lstStyle>
            <a:defPPr/>
          </a:lstStyle>
          <a:p>
            <a:r>
              <a:rPr lang="ru-RU" b="0" smtClean="0"/>
              <a:t>В любом подходящем помещении. В зависимости от состояния детей и целей, педагог определяет интенсивность технологии.</a:t>
            </a:r>
            <a:r>
              <a:rPr lang="ru-RU" smtClean="0"/>
              <a:t> </a:t>
            </a:r>
            <a:r>
              <a:rPr lang="ru-RU" b="0" smtClean="0"/>
              <a:t>Ею завершаются занятия, связанные  с интенсивной физической нагрузкой</a:t>
            </a:r>
            <a:r>
              <a:rPr lang="ru-RU" smtClean="0"/>
              <a:t>.</a:t>
            </a:r>
            <a:r>
              <a:rPr lang="ru-RU" b="0" smtClean="0"/>
              <a:t> Для всех возрастных групп можно использовать спокойную классическую музыку (Чайковский, Рахманинов), звуки природы.</a:t>
            </a:r>
          </a:p>
          <a:p>
            <a:r>
              <a:rPr lang="ru-RU" b="0" smtClean="0"/>
              <a:t> </a:t>
            </a:r>
            <a:endParaRPr lang="ru-RU"/>
          </a:p>
          <a:p>
            <a:endParaRPr lang="ru-RU" b="0" smtClean="0"/>
          </a:p>
        </p:txBody>
      </p:sp>
      <p:pic>
        <p:nvPicPr>
          <p:cNvPr id="13316" name="Содержимое 6" descr="релаксация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225" y="1285875"/>
            <a:ext cx="3906838" cy="2928938"/>
          </a:xfr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1143000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3600" b="1" smtClean="0">
                <a:solidFill>
                  <a:srgbClr val="9900CC"/>
                </a:solidFill>
              </a:rPr>
              <a:t>Технологии эстетической направленности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8115300" cy="639762"/>
          </a:xfrm>
        </p:spPr>
        <p:txBody>
          <a:bodyPr/>
          <a:lstStyle>
            <a:defPPr/>
          </a:lstStyle>
          <a:p>
            <a:pPr>
              <a:buFontTx/>
              <a:buChar char="•"/>
            </a:pPr>
            <a:r>
              <a:rPr lang="ru-RU" sz="3200" smtClean="0">
                <a:solidFill>
                  <a:srgbClr val="0000FF"/>
                </a:solidFill>
              </a:rPr>
              <a:t>Пальчиковая гимнастика</a:t>
            </a:r>
          </a:p>
        </p:txBody>
      </p:sp>
      <p:sp>
        <p:nvSpPr>
          <p:cNvPr id="14341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2174875"/>
            <a:ext cx="5214938" cy="4540250"/>
          </a:xfrm>
        </p:spPr>
        <p:txBody>
          <a:bodyPr>
            <a:normAutofit fontScale="85000" lnSpcReduction="20000"/>
          </a:bodyPr>
          <a:lstStyle>
            <a:defPPr/>
          </a:lstStyle>
          <a:p>
            <a:pPr>
              <a:buFontTx/>
              <a:buNone/>
            </a:pPr>
            <a:r>
              <a:rPr lang="ru-RU" smtClean="0"/>
              <a:t>С младшего возраста индивидуально либо с подгруппой детей – ежедневно. Рекомендуется всем детям, особенно с речевыми проблемами. Проводится в любой удобный отрезок времени (в любое удобное время)  обычно в утренние и вечерние часы индивидуально, а также она включена в организованную образовательную деятельность по развитию речи.   Воспитатели, логопед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993062" cy="262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>
            <a:defPPr/>
          </a:lstStyle>
          <a:p>
            <a:pPr algn="ctr"/>
            <a:r>
              <a:rPr lang="ru-RU" sz="3600" b="1" kern="10" smtClean="0">
                <a:ln w="9525">
                  <a:noFill/>
                  <a:round/>
                </a:ln>
                <a:solidFill>
                  <a:srgbClr val="000080"/>
                </a:solidFill>
                <a:latin typeface="Arial"/>
                <a:cs typeface="Arial"/>
              </a:rPr>
              <a:t>Гимнастика </a:t>
            </a:r>
            <a:endParaRPr lang="ru-RU" sz="3600" b="1" kern="10">
              <a:ln w="9525">
                <a:noFill/>
                <a:round/>
              </a:ln>
              <a:solidFill>
                <a:srgbClr val="000080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9525">
                  <a:noFill/>
                  <a:round/>
                </a:ln>
                <a:solidFill>
                  <a:srgbClr val="000080"/>
                </a:solidFill>
                <a:latin typeface="Arial"/>
                <a:cs typeface="Arial"/>
              </a:rPr>
              <a:t>для глаз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 flipH="1"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 flipH="1"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>
            <a:defPPr/>
          </a:lstStyle>
          <a:p>
            <a:pPr algn="ctr"/>
            <a:endParaRPr lang="ru-RU"/>
          </a:p>
        </p:txBody>
      </p:sp>
      <p:sp>
        <p:nvSpPr>
          <p:cNvPr id="3076" name="Freeform 26" descr="Штриховой вертикальный"/>
          <p:cNvSpPr/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>
              <a:gd name="T0" fmla="*/ 2147483647 w 3295"/>
              <a:gd name="T1" fmla="*/ 0 h 1767"/>
              <a:gd name="T2" fmla="*/ 2147483647 w 3295"/>
              <a:gd name="T3" fmla="*/ 2147483647 h 1767"/>
              <a:gd name="T4" fmla="*/ 2147483647 w 3295"/>
              <a:gd name="T5" fmla="*/ 2147483647 h 1767"/>
              <a:gd name="T6" fmla="*/ 2147483647 w 3295"/>
              <a:gd name="T7" fmla="*/ 2147483647 h 1767"/>
              <a:gd name="T8" fmla="*/ 2147483647 w 3295"/>
              <a:gd name="T9" fmla="*/ 2147483647 h 1767"/>
              <a:gd name="T10" fmla="*/ 2147483647 w 3295"/>
              <a:gd name="T11" fmla="*/ 2147483647 h 1767"/>
              <a:gd name="T12" fmla="*/ 2147483647 w 3295"/>
              <a:gd name="T13" fmla="*/ 2147483647 h 1767"/>
              <a:gd name="T14" fmla="*/ 2147483647 w 3295"/>
              <a:gd name="T15" fmla="*/ 2147483647 h 1767"/>
              <a:gd name="T16" fmla="*/ 2147483647 w 3295"/>
              <a:gd name="T17" fmla="*/ 2147483647 h 1767"/>
              <a:gd name="T18" fmla="*/ 2147483647 w 3295"/>
              <a:gd name="T19" fmla="*/ 2147483647 h 1767"/>
              <a:gd name="T20" fmla="*/ 2147483647 w 3295"/>
              <a:gd name="T21" fmla="*/ 2147483647 h 1767"/>
              <a:gd name="T22" fmla="*/ 2147483647 w 3295"/>
              <a:gd name="T23" fmla="*/ 2147483647 h 1767"/>
              <a:gd name="T24" fmla="*/ 2147483647 w 3295"/>
              <a:gd name="T25" fmla="*/ 2147483647 h 1767"/>
              <a:gd name="T26" fmla="*/ 2147483647 w 3295"/>
              <a:gd name="T27" fmla="*/ 2147483647 h 1767"/>
              <a:gd name="T28" fmla="*/ 2147483647 w 3295"/>
              <a:gd name="T29" fmla="*/ 2147483647 h 1767"/>
              <a:gd name="T30" fmla="*/ 2147483647 w 3295"/>
              <a:gd name="T31" fmla="*/ 2147483647 h 1767"/>
              <a:gd name="T32" fmla="*/ 2147483647 w 3295"/>
              <a:gd name="T33" fmla="*/ 2147483647 h 1767"/>
              <a:gd name="T34" fmla="*/ 2147483647 w 3295"/>
              <a:gd name="T35" fmla="*/ 2147483647 h 1767"/>
              <a:gd name="T36" fmla="*/ 2147483647 w 3295"/>
              <a:gd name="T37" fmla="*/ 2147483647 h 1767"/>
              <a:gd name="T38" fmla="*/ 2147483647 w 3295"/>
              <a:gd name="T39" fmla="*/ 2147483647 h 1767"/>
              <a:gd name="T40" fmla="*/ 2147483647 w 3295"/>
              <a:gd name="T41" fmla="*/ 2147483647 h 1767"/>
              <a:gd name="T42" fmla="*/ 2147483647 w 3295"/>
              <a:gd name="T43" fmla="*/ 2147483647 h 1767"/>
              <a:gd name="T44" fmla="*/ 2147483647 w 3295"/>
              <a:gd name="T45" fmla="*/ 2147483647 h 1767"/>
              <a:gd name="T46" fmla="*/ 2147483647 w 3295"/>
              <a:gd name="T47" fmla="*/ 2147483647 h 1767"/>
              <a:gd name="T48" fmla="*/ 2147483647 w 3295"/>
              <a:gd name="T49" fmla="*/ 2147483647 h 1767"/>
              <a:gd name="T50" fmla="*/ 2147483647 w 3295"/>
              <a:gd name="T51" fmla="*/ 2147483647 h 1767"/>
              <a:gd name="T52" fmla="*/ 2147483647 w 3295"/>
              <a:gd name="T53" fmla="*/ 2147483647 h 1767"/>
              <a:gd name="T54" fmla="*/ 2147483647 w 3295"/>
              <a:gd name="T55" fmla="*/ 2147483647 h 1767"/>
              <a:gd name="T56" fmla="*/ 2147483647 w 3295"/>
              <a:gd name="T57" fmla="*/ 2147483647 h 1767"/>
              <a:gd name="T58" fmla="*/ 2147483647 w 3295"/>
              <a:gd name="T59" fmla="*/ 2147483647 h 1767"/>
              <a:gd name="T60" fmla="*/ 2147483647 w 3295"/>
              <a:gd name="T61" fmla="*/ 2147483647 h 1767"/>
              <a:gd name="T62" fmla="*/ 2147483647 w 3295"/>
              <a:gd name="T63" fmla="*/ 2147483647 h 1767"/>
              <a:gd name="T64" fmla="*/ 2147483647 w 3295"/>
              <a:gd name="T65" fmla="*/ 2147483647 h 1767"/>
              <a:gd name="T66" fmla="*/ 2147483647 w 3295"/>
              <a:gd name="T67" fmla="*/ 2147483647 h 1767"/>
              <a:gd name="T68" fmla="*/ 2147483647 w 3295"/>
              <a:gd name="T69" fmla="*/ 2147483647 h 1767"/>
              <a:gd name="T70" fmla="*/ 2147483647 w 3295"/>
              <a:gd name="T71" fmla="*/ 2147483647 h 1767"/>
              <a:gd name="T72" fmla="*/ 2147483647 w 3295"/>
              <a:gd name="T73" fmla="*/ 2147483647 h 1767"/>
              <a:gd name="T74" fmla="*/ 2147483647 w 3295"/>
              <a:gd name="T75" fmla="*/ 2147483647 h 1767"/>
              <a:gd name="T76" fmla="*/ 2147483647 w 3295"/>
              <a:gd name="T77" fmla="*/ 2147483647 h 1767"/>
              <a:gd name="T78" fmla="*/ 2147483647 w 3295"/>
              <a:gd name="T79" fmla="*/ 2147483647 h 1767"/>
              <a:gd name="T80" fmla="*/ 2147483647 w 3295"/>
              <a:gd name="T81" fmla="*/ 2147483647 h 1767"/>
              <a:gd name="T82" fmla="*/ 2147483647 w 3295"/>
              <a:gd name="T83" fmla="*/ 2147483647 h 1767"/>
              <a:gd name="T84" fmla="*/ 2147483647 w 3295"/>
              <a:gd name="T85" fmla="*/ 0 h 17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95"/>
              <a:gd name="T130" fmla="*/ 0 h 1767"/>
              <a:gd name="T131" fmla="*/ 3295 w 3295"/>
              <a:gd name="T132" fmla="*/ 1767 h 17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 w="9525">
            <a:noFill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975" y="5589588"/>
            <a:ext cx="1295400" cy="11445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490066">
            <a:off x="4003675" y="5670550"/>
            <a:ext cx="1079500" cy="954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pic>
        <p:nvPicPr>
          <p:cNvPr id="7208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/>
            <p:extLst/>
          </p:nvPr>
        </p:nvPicPr>
        <p:blipFill>
          <a:blip r:embed="rId6"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88" name="Picture 42" descr="tree23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89" name="Picture 41" descr="tree23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90" name="Picture 43" descr="tree23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0113" y="4797425"/>
            <a:ext cx="1655762" cy="14636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mph" presetSubtype="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" presetClass="emph" presetSubtype="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" presetClass="emph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1" presetClass="emph" presetSubtype="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" pathEditMode="relative" rAng="3132363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" pathEditMode="relative" rAng="3132363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0.00046 L 0.02604 -0.07824 C 0.03819 -0.11319 0.0875 -0.1338 0.11719 -0.1162 L 0.18264 -0.07708" pathEditMode="relative" rAng="1452706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" pathEditMode="relative" rAng="2604517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39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uiExpand="1" animBg="1"/>
      <p:bldP spid="7179" grpId="1" animBg="1"/>
      <p:bldP spid="7183" grpId="2"/>
      <p:bldP spid="7198" grpId="3" uiExpand="1"/>
      <p:bldP spid="7198" grpId="4"/>
      <p:bldP spid="7199" grpId="5" uiExpand="1" animBg="1"/>
      <p:bldP spid="7200" grpId="6" uiExpand="1"/>
      <p:bldP spid="7200" grpId="7"/>
      <p:bldP spid="7203" grpId="8" uiExpand="1" animBg="1"/>
      <p:bldP spid="7204" grpId="9" uiExpand="1" animBg="1"/>
      <p:bldP spid="7205" grpId="10" uiExpand="1"/>
      <p:bldP spid="7205" grpId="11"/>
      <p:bldP spid="7206" grpId="12" uiExpand="1" animBg="1"/>
      <p:bldP spid="7207" grpId="13" uiExpand="1"/>
      <p:bldP spid="7207" grpId="1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foto-sobak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5600" y="404813"/>
            <a:ext cx="2951163" cy="29511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33" name="Picture 13" descr="Dog_Trixie_311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471028">
            <a:off x="1258888" y="4868863"/>
            <a:ext cx="2160587" cy="8699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34" name="Picture 14" descr="Dog_Trixie_311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471028">
            <a:off x="1198563" y="3836988"/>
            <a:ext cx="2051050" cy="825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35" name="Picture 15" descr="Dog_Trixie_311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-320822">
            <a:off x="3348038" y="4941888"/>
            <a:ext cx="1728787" cy="6969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36" name="Picture 16" descr="Dog_Trixie_3110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-2467946">
            <a:off x="2989263" y="4597400"/>
            <a:ext cx="1296987" cy="5222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0" y="58499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pic>
        <p:nvPicPr>
          <p:cNvPr id="5138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/>
            <p:extLst/>
          </p:nvPr>
        </p:nvPicPr>
        <p:blipFill>
          <a:blip r:embed="rId9"/>
          <a:stretch>
            <a:fillRect/>
          </a:stretch>
        </p:blipFill>
        <p:spPr bwMode="auto">
          <a:xfrm>
            <a:off x="79565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0" y="4652963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0" y="34290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227647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0" y="11255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0" y="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 rot="5400000">
            <a:off x="10429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 rot="5400000">
            <a:off x="2339975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 rot="5400000">
            <a:off x="3708400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5400000">
            <a:off x="49323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5400000">
            <a:off x="62277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 rot="5400000">
            <a:off x="75961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 rot="10800000">
            <a:off x="8567738" y="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 rot="10800000">
            <a:off x="8567738" y="11255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 rot="10800000">
            <a:off x="8567738" y="2276475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 rot="10800000">
            <a:off x="8567738" y="342900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10800000">
            <a:off x="8567738" y="46529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 rot="10800000">
            <a:off x="8567738" y="58499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4.07407E-06 L -0.29514 0.26783" pathEditMode="relative" rAng="0" ptsTypes="AA">
                                      <p:cBhvr>
                                        <p:cTn id="178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3.7037E-07 L -0.0316 -0.65139 L 0.496 -0.65139 L 0.496 3.7037E-07 L -0.0316 3.7037E-07 Z" pathEditMode="relative" rAng="16200000" ptsTypes="FFFFF">
                                      <p:cBhvr>
                                        <p:cTn id="181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-3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0.26783 L -0.51563 0.53033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42 0.49908 L 0.075 -0.05763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278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1.85185E-06 L 0.58281 -0.57755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-289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  <p:bldLst>
      <p:bldP spid="5137" grpId="0" uiExpand="1" animBg="1"/>
      <p:bldP spid="5137" grpId="1" animBg="1"/>
      <p:bldP spid="5139" grpId="2" uiExpand="1"/>
      <p:bldP spid="5139" grpId="3"/>
      <p:bldP spid="5140" grpId="4" uiExpand="1"/>
      <p:bldP spid="5140" grpId="5"/>
      <p:bldP spid="5141" grpId="6" uiExpand="1"/>
      <p:bldP spid="5141" grpId="7"/>
      <p:bldP spid="5142" grpId="8" uiExpand="1"/>
      <p:bldP spid="5142" grpId="9"/>
      <p:bldP spid="5143" grpId="10" uiExpand="1"/>
      <p:bldP spid="5143" grpId="11"/>
      <p:bldP spid="5144" grpId="12" uiExpand="1"/>
      <p:bldP spid="5144" grpId="13"/>
      <p:bldP spid="5145" grpId="14" uiExpand="1"/>
      <p:bldP spid="5145" grpId="15"/>
      <p:bldP spid="5146" grpId="16" uiExpand="1"/>
      <p:bldP spid="5146" grpId="17"/>
      <p:bldP spid="5147" grpId="18" uiExpand="1"/>
      <p:bldP spid="5147" grpId="19"/>
      <p:bldP spid="5148" grpId="20" uiExpand="1"/>
      <p:bldP spid="5148" grpId="21"/>
      <p:bldP spid="5149" grpId="22" uiExpand="1"/>
      <p:bldP spid="5149" grpId="23"/>
      <p:bldP spid="5150" grpId="24" uiExpand="1"/>
      <p:bldP spid="5150" grpId="25"/>
      <p:bldP spid="5151" grpId="26" uiExpand="1"/>
      <p:bldP spid="5151" grpId="27"/>
      <p:bldP spid="5152" grpId="28" uiExpand="1"/>
      <p:bldP spid="5152" grpId="29"/>
      <p:bldP spid="5153" grpId="30" uiExpand="1"/>
      <p:bldP spid="5153" grpId="31"/>
      <p:bldP spid="5154" grpId="32" uiExpand="1"/>
      <p:bldP spid="5154" grpId="33"/>
      <p:bldP spid="5155" grpId="34" uiExpand="1"/>
      <p:bldP spid="5155" grpId="3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48" descr="Штриховой диагональный 2"/>
          <p:cNvSpPr/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147483647 w 6102"/>
              <a:gd name="T1" fmla="*/ 2147483647 h 1632"/>
              <a:gd name="T2" fmla="*/ 2147483647 w 6102"/>
              <a:gd name="T3" fmla="*/ 2147483647 h 1632"/>
              <a:gd name="T4" fmla="*/ 2147483647 w 6102"/>
              <a:gd name="T5" fmla="*/ 2147483647 h 1632"/>
              <a:gd name="T6" fmla="*/ 2147483647 w 6102"/>
              <a:gd name="T7" fmla="*/ 2147483647 h 1632"/>
              <a:gd name="T8" fmla="*/ 2147483647 w 6102"/>
              <a:gd name="T9" fmla="*/ 2147483647 h 1632"/>
              <a:gd name="T10" fmla="*/ 2147483647 w 6102"/>
              <a:gd name="T11" fmla="*/ 2147483647 h 1632"/>
              <a:gd name="T12" fmla="*/ 2147483647 w 6102"/>
              <a:gd name="T13" fmla="*/ 2147483647 h 1632"/>
              <a:gd name="T14" fmla="*/ 2147483647 w 6102"/>
              <a:gd name="T15" fmla="*/ 2147483647 h 1632"/>
              <a:gd name="T16" fmla="*/ 2147483647 w 6102"/>
              <a:gd name="T17" fmla="*/ 2147483647 h 1632"/>
              <a:gd name="T18" fmla="*/ 2147483647 w 6102"/>
              <a:gd name="T19" fmla="*/ 2147483647 h 1632"/>
              <a:gd name="T20" fmla="*/ 2147483647 w 6102"/>
              <a:gd name="T21" fmla="*/ 2147483647 h 1632"/>
              <a:gd name="T22" fmla="*/ 2147483647 w 6102"/>
              <a:gd name="T23" fmla="*/ 2147483647 h 1632"/>
              <a:gd name="T24" fmla="*/ 2147483647 w 6102"/>
              <a:gd name="T25" fmla="*/ 2147483647 h 1632"/>
              <a:gd name="T26" fmla="*/ 2147483647 w 6102"/>
              <a:gd name="T27" fmla="*/ 2147483647 h 1632"/>
              <a:gd name="T28" fmla="*/ 2147483647 w 6102"/>
              <a:gd name="T29" fmla="*/ 2147483647 h 1632"/>
              <a:gd name="T30" fmla="*/ 2147483647 w 6102"/>
              <a:gd name="T31" fmla="*/ 2147483647 h 1632"/>
              <a:gd name="T32" fmla="*/ 2147483647 w 6102"/>
              <a:gd name="T33" fmla="*/ 2147483647 h 1632"/>
              <a:gd name="T34" fmla="*/ 2147483647 w 6102"/>
              <a:gd name="T35" fmla="*/ 2147483647 h 1632"/>
              <a:gd name="T36" fmla="*/ 2147483647 w 6102"/>
              <a:gd name="T37" fmla="*/ 2147483647 h 1632"/>
              <a:gd name="T38" fmla="*/ 2147483647 w 6102"/>
              <a:gd name="T39" fmla="*/ 2147483647 h 1632"/>
              <a:gd name="T40" fmla="*/ 2147483647 w 6102"/>
              <a:gd name="T41" fmla="*/ 2147483647 h 1632"/>
              <a:gd name="T42" fmla="*/ 2147483647 w 6102"/>
              <a:gd name="T43" fmla="*/ 2147483647 h 1632"/>
              <a:gd name="T44" fmla="*/ 2147483647 w 6102"/>
              <a:gd name="T45" fmla="*/ 2147483647 h 1632"/>
              <a:gd name="T46" fmla="*/ 2147483647 w 6102"/>
              <a:gd name="T47" fmla="*/ 2147483647 h 1632"/>
              <a:gd name="T48" fmla="*/ 2147483647 w 6102"/>
              <a:gd name="T49" fmla="*/ 2147483647 h 1632"/>
              <a:gd name="T50" fmla="*/ 2147483647 w 6102"/>
              <a:gd name="T51" fmla="*/ 2147483647 h 1632"/>
              <a:gd name="T52" fmla="*/ 2147483647 w 6102"/>
              <a:gd name="T53" fmla="*/ 2147483647 h 1632"/>
              <a:gd name="T54" fmla="*/ 2147483647 w 6102"/>
              <a:gd name="T55" fmla="*/ 2147483647 h 1632"/>
              <a:gd name="T56" fmla="*/ 2147483647 w 6102"/>
              <a:gd name="T57" fmla="*/ 2147483647 h 1632"/>
              <a:gd name="T58" fmla="*/ 2147483647 w 6102"/>
              <a:gd name="T59" fmla="*/ 2147483647 h 1632"/>
              <a:gd name="T60" fmla="*/ 2147483647 w 6102"/>
              <a:gd name="T61" fmla="*/ 2147483647 h 1632"/>
              <a:gd name="T62" fmla="*/ 2147483647 w 6102"/>
              <a:gd name="T63" fmla="*/ 2147483647 h 1632"/>
              <a:gd name="T64" fmla="*/ 2147483647 w 6102"/>
              <a:gd name="T65" fmla="*/ 2147483647 h 1632"/>
              <a:gd name="T66" fmla="*/ 2147483647 w 6102"/>
              <a:gd name="T67" fmla="*/ 2147483647 h 1632"/>
              <a:gd name="T68" fmla="*/ 2147483647 w 6102"/>
              <a:gd name="T69" fmla="*/ 2147483647 h 1632"/>
              <a:gd name="T70" fmla="*/ 2147483647 w 6102"/>
              <a:gd name="T71" fmla="*/ 2147483647 h 1632"/>
              <a:gd name="T72" fmla="*/ 2147483647 w 6102"/>
              <a:gd name="T73" fmla="*/ 2147483647 h 1632"/>
              <a:gd name="T74" fmla="*/ 2147483647 w 6102"/>
              <a:gd name="T75" fmla="*/ 2147483647 h 1632"/>
              <a:gd name="T76" fmla="*/ 2147483647 w 6102"/>
              <a:gd name="T77" fmla="*/ 2147483647 h 1632"/>
              <a:gd name="T78" fmla="*/ 2147483647 w 6102"/>
              <a:gd name="T79" fmla="*/ 2147483647 h 1632"/>
              <a:gd name="T80" fmla="*/ 2147483647 w 6102"/>
              <a:gd name="T81" fmla="*/ 2147483647 h 1632"/>
              <a:gd name="T82" fmla="*/ 2147483647 w 6102"/>
              <a:gd name="T83" fmla="*/ 2147483647 h 1632"/>
              <a:gd name="T84" fmla="*/ 2147483647 w 6102"/>
              <a:gd name="T85" fmla="*/ 2147483647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>
            <a:defPPr/>
          </a:lstStyle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8">
            <a:lum bright="-12000"/>
          </a:blip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>
            <a:defPPr/>
          </a:lstStyle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>
            <a:defPPr/>
          </a:lstStyle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>
            <a:defPPr/>
          </a:lstStyle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/>
            <p:extLst/>
          </p:nvPr>
        </p:nvPicPr>
        <p:blipFill>
          <a:blip r:embed="rId9"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" pathEditMode="relative" rAng="-962626" ptsTypes="fffff">
                                      <p:cBhvr>
                                        <p:cTn id="106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3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3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" pathEditMode="relative" rAng="0" ptsTypes="FffFF">
                                      <p:cBhvr>
                                        <p:cTn id="148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uiExpand="1" animBg="1"/>
      <p:bldP spid="13315" grpId="1" animBg="1"/>
      <p:bldP spid="13315" grpId="2" animBg="1"/>
      <p:bldP spid="13348" grpId="3"/>
      <p:bldP spid="13349" grpId="4"/>
      <p:bldP spid="13350" grpId="5" uiExpand="1"/>
      <p:bldP spid="13350" grpId="6"/>
      <p:bldP spid="13333" grpId="7" uiExpand="1"/>
      <p:bldP spid="13333" grpId="8"/>
      <p:bldP spid="13352" grpId="9" uiExpand="1"/>
      <p:bldP spid="13352" grpId="10"/>
      <p:bldP spid="13353" grpId="11" uiExpand="1"/>
      <p:bldP spid="13353" grpId="12"/>
      <p:bldP spid="13354" grpId="13" uiExpand="1"/>
      <p:bldP spid="13354" grpId="14"/>
      <p:bldP spid="13355" grpId="15" uiExpand="1"/>
      <p:bldP spid="13355" grpId="16"/>
      <p:bldP spid="13356" grpId="17" uiExpand="1"/>
      <p:bldP spid="13356" grpId="18"/>
      <p:bldP spid="13358" grpId="19" uiExpand="1"/>
      <p:bldP spid="13358" grpId="2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>
            <a:defPPr/>
          </a:lstStyle>
          <a:p>
            <a:r>
              <a:rPr lang="ru-RU" sz="3200" b="1" smtClean="0">
                <a:solidFill>
                  <a:srgbClr val="9900CC"/>
                </a:solidFill>
              </a:rPr>
              <a:t>Система закаливания и оздоровления в ДОУ</a:t>
            </a:r>
          </a:p>
        </p:txBody>
      </p:sp>
      <p:sp>
        <p:nvSpPr>
          <p:cNvPr id="28675" name="Содержимое 7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/>
          <a:lstStyle>
            <a:defPPr/>
          </a:lstStyle>
          <a:p>
            <a:pPr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Используется комплекс процедур</a:t>
            </a:r>
          </a:p>
          <a:p>
            <a:r>
              <a:rPr lang="ru-RU" err="1" smtClean="0">
                <a:solidFill>
                  <a:srgbClr val="0000FF"/>
                </a:solidFill>
              </a:rPr>
              <a:t>Босохождение</a:t>
            </a:r>
            <a:endParaRPr lang="ru-RU" smtClean="0">
              <a:solidFill>
                <a:srgbClr val="0000FF"/>
              </a:solidFill>
            </a:endParaRPr>
          </a:p>
          <a:p>
            <a:r>
              <a:rPr lang="ru-RU" smtClean="0">
                <a:solidFill>
                  <a:srgbClr val="0000FF"/>
                </a:solidFill>
              </a:rPr>
              <a:t>Обширное умывание</a:t>
            </a:r>
          </a:p>
          <a:p>
            <a:r>
              <a:rPr lang="ru-RU" smtClean="0">
                <a:solidFill>
                  <a:srgbClr val="0000FF"/>
                </a:solidFill>
              </a:rPr>
              <a:t>Полоскание рта водой комнатной температуры</a:t>
            </a:r>
          </a:p>
          <a:p>
            <a:r>
              <a:rPr lang="ru-RU" smtClean="0">
                <a:solidFill>
                  <a:srgbClr val="0000FF"/>
                </a:solidFill>
              </a:rPr>
              <a:t>Воздушные ванны в облегчённой одежде</a:t>
            </a:r>
          </a:p>
          <a:p>
            <a:r>
              <a:rPr lang="ru-RU" smtClean="0">
                <a:solidFill>
                  <a:srgbClr val="0000FF"/>
                </a:solidFill>
              </a:rPr>
              <a:t>Гимнастика на свежем воздухе в теплый период года</a:t>
            </a:r>
          </a:p>
          <a:p>
            <a:endParaRPr lang="ru-RU" smtClean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215370" cy="674030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endParaRPr lang="ru-RU" sz="4000" b="1" i="1" u="sng" smtClean="0">
              <a:solidFill>
                <a:srgbClr val="FF0000"/>
              </a:solidFill>
            </a:endParaRPr>
          </a:p>
          <a:p>
            <a:pPr algn="ctr"/>
            <a:r>
              <a:rPr lang="ru-RU" sz="4000" b="1" i="1" u="sng" smtClean="0">
                <a:solidFill>
                  <a:srgbClr val="FF0000"/>
                </a:solidFill>
              </a:rPr>
              <a:t>Существует десять золотых правил здоровьесбережения</a:t>
            </a:r>
            <a:endParaRPr lang="ru-RU" sz="2400" b="1" i="1" u="sng" smtClean="0">
              <a:solidFill>
                <a:srgbClr val="002060"/>
              </a:solidFill>
            </a:endParaRP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1. Соблюдайте режим дня!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2. Обращайте больше внимания на питание!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3. Больше двигайтесь!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4. Спите в прохладной комнате!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5. Не гасите в себе гнев, дайте вырваться ему наружу!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6. Постоянно занимайтесь интеллектуальной деятельностью!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7. Гоните прочь уныние и хандру!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8. Адекватно реагируйте на все проявления своего организма!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9. Старайтесь получать как можно больше положительных эмоций!</a:t>
            </a:r>
          </a:p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10. Желайте себе и окружающим только добра!</a:t>
            </a:r>
            <a:endParaRPr lang="ru-RU" sz="2400" b="1" i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747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572032" cy="1643074"/>
          </a:xfrm>
        </p:spPr>
        <p:txBody>
          <a:bodyPr/>
          <a:lstStyle>
            <a:defPPr/>
          </a:lstStyle>
          <a:p>
            <a:r>
              <a:rPr lang="ru-RU" sz="5400" i="1" smtClean="0">
                <a:solidFill>
                  <a:srgbClr val="7030A0"/>
                </a:solidFill>
              </a:rPr>
              <a:t/>
            </a:r>
            <a:br>
              <a:rPr lang="ru-RU" sz="5400" i="1" smtClean="0">
                <a:solidFill>
                  <a:srgbClr val="7030A0"/>
                </a:solidFill>
              </a:rPr>
            </a:br>
            <a:r>
              <a:rPr lang="ru-RU" sz="5400" i="1" smtClean="0">
                <a:solidFill>
                  <a:srgbClr val="7030A0"/>
                </a:solidFill>
              </a:rPr>
              <a:t/>
            </a:r>
            <a:br>
              <a:rPr lang="ru-RU" sz="5400" i="1" smtClean="0">
                <a:solidFill>
                  <a:srgbClr val="7030A0"/>
                </a:solidFill>
              </a:rPr>
            </a:br>
            <a:r>
              <a:rPr lang="ru-RU" sz="5400" i="1" smtClean="0">
                <a:solidFill>
                  <a:srgbClr val="7030A0"/>
                </a:solidFill>
              </a:rPr>
              <a:t/>
            </a:r>
            <a:br>
              <a:rPr lang="ru-RU" sz="5400" i="1" smtClean="0">
                <a:solidFill>
                  <a:srgbClr val="7030A0"/>
                </a:solidFill>
              </a:rPr>
            </a:br>
            <a:r>
              <a:rPr lang="ru-RU" sz="5400" i="1" smtClean="0">
                <a:solidFill>
                  <a:srgbClr val="7030A0"/>
                </a:solidFill>
              </a:rPr>
              <a:t/>
            </a:r>
            <a:br>
              <a:rPr lang="ru-RU" sz="5400" i="1" smtClean="0">
                <a:solidFill>
                  <a:srgbClr val="7030A0"/>
                </a:solidFill>
              </a:rPr>
            </a:br>
            <a:r>
              <a:rPr lang="ru-RU" sz="5400" i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Спасибо за внимание!!!</a:t>
            </a:r>
            <a:endParaRPr lang="ru-RU" sz="5400" i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286124"/>
            <a:ext cx="7086600" cy="1857388"/>
          </a:xfrm>
        </p:spPr>
        <p:txBody>
          <a:bodyPr>
            <a:normAutofit fontScale="92500"/>
          </a:bodyPr>
          <a:lstStyle>
            <a:defPPr/>
          </a:lstStyle>
          <a:p>
            <a:r>
              <a:rPr lang="ru-RU" sz="6600" b="1" i="1" u="sng" smtClean="0">
                <a:solidFill>
                  <a:srgbClr val="FF0000"/>
                </a:solidFill>
              </a:rPr>
              <a:t>Будьте здоровы!!!!</a:t>
            </a:r>
            <a:endParaRPr lang="ru-RU" sz="6600"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685800" y="928688"/>
            <a:ext cx="7772400" cy="5167312"/>
          </a:xfrm>
        </p:spPr>
        <p:txBody>
          <a:bodyPr/>
          <a:lstStyle>
            <a:defPPr/>
          </a:lstStyle>
          <a:p>
            <a:pPr>
              <a:buFontTx/>
              <a:buNone/>
            </a:pPr>
            <a:endParaRPr lang="ru-RU" b="1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ru-RU" b="1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Основные цели </a:t>
            </a:r>
            <a:r>
              <a:rPr lang="ru-RU" b="1" smtClean="0"/>
              <a:t>: </a:t>
            </a:r>
            <a:r>
              <a:rPr lang="ru-RU" b="1" smtClean="0">
                <a:solidFill>
                  <a:srgbClr val="9900CC"/>
                </a:solidFill>
              </a:rPr>
              <a:t>обеспечить дошкольнику возможность сохранения здоровья, сформировать у ребенка необходимые знания, умения, навыки  здорового образа жизни, научить детей использовать полученные знания в повседневной жизни.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>
            <a:defPPr/>
          </a:lstStyle>
          <a:p>
            <a:pPr eaLnBrk="1" hangingPunct="1">
              <a:defRPr/>
            </a:pPr>
            <a:r>
              <a:rPr lang="ru-RU" sz="4000" b="1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4000" b="1" smtClean="0">
                <a:solidFill>
                  <a:srgbClr val="0000FF"/>
                </a:solidFill>
                <a:latin typeface="+mn-lt"/>
              </a:rPr>
            </a:br>
            <a:r>
              <a:rPr lang="ru-RU" sz="4000" b="1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4000" b="1" smtClean="0">
                <a:solidFill>
                  <a:srgbClr val="0000FF"/>
                </a:solidFill>
                <a:latin typeface="+mn-lt"/>
              </a:rPr>
            </a:br>
            <a:r>
              <a:rPr lang="ru-RU" sz="4000" b="1" smtClean="0">
                <a:solidFill>
                  <a:srgbClr val="0000FF"/>
                </a:solidFill>
                <a:latin typeface="+mn-lt"/>
              </a:rPr>
              <a:t>Задачи здоровьесбережения</a:t>
            </a:r>
            <a:r>
              <a:rPr lang="ru-RU" sz="3600" b="1" smtClean="0">
                <a:solidFill>
                  <a:srgbClr val="3333FF"/>
                </a:solidFill>
                <a:latin typeface="+mn-lt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lnSpcReduction="10000"/>
          </a:bodyPr>
          <a:lstStyle>
            <a:defPPr/>
          </a:lstStyle>
          <a:p>
            <a:pPr eaLnBrk="1" hangingPunct="1">
              <a:lnSpc>
                <a:spcPct val="90000"/>
              </a:lnSpc>
            </a:pPr>
            <a:endParaRPr lang="ru-RU" sz="2800" b="1" smtClean="0">
              <a:solidFill>
                <a:srgbClr val="99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9900CC"/>
                </a:solidFill>
              </a:rPr>
              <a:t>создание адекватных условий для развития, обучения, оздоровления детей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99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9900CC"/>
                </a:solidFill>
              </a:rPr>
              <a:t>сохранение здоровья детей , повышение двигательной активности и умственной работоспособности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99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9900CC"/>
                </a:solidFill>
              </a:rPr>
              <a:t>создание положительного эмоционального настроя и снятие психоэмоционального напряжения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ЗДОРОВЬЕ:</a:t>
            </a:r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229600" cy="499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357166"/>
          <a:ext cx="8286808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357166"/>
          <a:ext cx="8286808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839</Words>
  <Application>Microsoft Office PowerPoint</Application>
  <PresentationFormat>Экран (4:3)</PresentationFormat>
  <Paragraphs>188</Paragraphs>
  <Slides>40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   ИСПОЛЬЗОВАНИЕ ЗДОРОВЬЕСБЕРЕГАЮЩИХ  ТЕХНОЛОГИЙ В ПРОЦЕССЕ ОРГАНИЗАЦИИ РЕЖИМНЫХ  МОМЕНТОВ  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Задачи здоровьесбережения </vt:lpstr>
      <vt:lpstr>ЗДОРОВЬЕ: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ЗДОРОВЬЕСБЕРЕГАЮЩИХ ТЕХНОЛОГИЙ В РЕЖИМНЫХ МОМЕНТАХ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Зарядка-это весело!!!</vt:lpstr>
      <vt:lpstr>Презентация PowerPoint</vt:lpstr>
      <vt:lpstr>Презентация PowerPoint</vt:lpstr>
      <vt:lpstr>Презентация PowerPoint</vt:lpstr>
      <vt:lpstr>  Гимнастика пробуждения</vt:lpstr>
      <vt:lpstr>физкультура в течении дня</vt:lpstr>
      <vt:lpstr>Презентация PowerPoint</vt:lpstr>
      <vt:lpstr>                                                                 </vt:lpstr>
      <vt:lpstr>    Катится колючий ёжик. Нет ни головы, ни ножек. Бегает туда-сюда   -мне щекотно да,да.да -уходи, колючий еж,      в темный лес, где ты живешь!</vt:lpstr>
      <vt:lpstr> Другое применение массажных шариков</vt:lpstr>
      <vt:lpstr>Презентация PowerPoint</vt:lpstr>
      <vt:lpstr>Презентация PowerPoint</vt:lpstr>
      <vt:lpstr>Технологии эстетической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закаливания и оздоровления в ДОУ</vt:lpstr>
      <vt:lpstr>Презентация PowerPoint</vt:lpstr>
      <vt:lpstr> 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 ТЕХНОЛОГИЙ В ПРОЦЕССЕ ОРГАНИЗАЦИИ РЕЖИМНЫХ  МОМЕНТОВ  В ГРУППЕ ДЕТЕЙ СРЕДНЕГО ДОШКОЛЬНОГО ВОЗРАСТА</dc:title>
  <dc:creator>Администратор</dc:creator>
  <cp:lastModifiedBy>user</cp:lastModifiedBy>
  <cp:revision>55</cp:revision>
  <dcterms:modified xsi:type="dcterms:W3CDTF">2023-03-27T16:22:54Z</dcterms:modified>
</cp:coreProperties>
</file>