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70" r:id="rId2"/>
    <p:sldId id="277" r:id="rId3"/>
    <p:sldId id="278" r:id="rId4"/>
    <p:sldId id="279" r:id="rId5"/>
    <p:sldId id="288" r:id="rId6"/>
    <p:sldId id="280" r:id="rId7"/>
    <p:sldId id="281" r:id="rId8"/>
    <p:sldId id="282" r:id="rId9"/>
    <p:sldId id="283" r:id="rId10"/>
    <p:sldId id="284" r:id="rId11"/>
    <p:sldId id="286" r:id="rId12"/>
    <p:sldId id="285" r:id="rId13"/>
    <p:sldId id="287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66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/>
            <a:lvl1pPr algn="r">
              <a:defRPr sz="1200"/>
            </a:lvl1pPr>
          </a:lstStyle>
          <a:p>
            <a:fld id="{F4C04A44-9CB3-474F-B9D7-016B13CDF6C4}" type="datetimeFigureOut">
              <a:rPr lang="ru-RU" smtClean="0"/>
              <a:pPr/>
              <a:t>27.03.2023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/>
            <a:lvl1pPr algn="r">
              <a:defRPr sz="1200"/>
            </a:lvl1pPr>
          </a:lstStyle>
          <a:p>
            <a:fld id="{AA507AA5-2031-4FFA-A822-62156A2BDE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610738"/>
      </p:ext>
    </p:extLst>
  </p:cSld>
  <p:clrMap bg1="lt1" tx1="dk1" bg2="lt2" tx2="dk2" accent1="accent1" accent2="accent2" accent3="accent3" accent4="accent4" accent5="accent5" accent6="accent6" hlink="hlink" folHlink="folHlink"/>
  <p:notesStyle>
    <a:defPPr/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fld id="{7EAF463A-BC7C-46EE-9F1E-7F377CCA4891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defPPr/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defPPr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defPPr/>
          </a:lstStyle>
          <a:p>
            <a:fld id="{7EAF463A-BC7C-46EE-9F1E-7F377CCA4891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defPPr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defPPr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>
            <a:defPPr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defPPr/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3/27/2023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defPPr/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defPPr/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ransition advClick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Tx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/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-23884" y="278907"/>
            <a:ext cx="9144000" cy="23391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/>
          </a:lstStyle>
          <a:p>
            <a:pPr algn="ctr"/>
            <a:r>
              <a:rPr lang="ru-RU" sz="1600" b="1" dirty="0">
                <a:solidFill>
                  <a:schemeClr val="bg1"/>
                </a:solidFill>
              </a:rPr>
              <a:t>Муниципальное бюджетное дошкольное образовательное учреждение детский сад с. Чемодановка</a:t>
            </a:r>
            <a:endParaRPr lang="ru-RU" sz="1600" dirty="0">
              <a:solidFill>
                <a:schemeClr val="bg1"/>
              </a:solidFill>
            </a:endParaRPr>
          </a:p>
          <a:p>
            <a:pPr algn="ctr"/>
            <a:endParaRPr lang="ru-RU" sz="1600" b="1" cap="none" spc="0" dirty="0" smtClean="0">
              <a:ln w="1905">
                <a:solidFill>
                  <a:schemeClr val="bg1">
                    <a:lumMod val="95000"/>
                    <a:lumOff val="5000"/>
                  </a:schemeClr>
                </a:solidFill>
              </a:ln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4400" b="1" cap="none" spc="0" dirty="0" smtClean="0">
                <a:ln w="1905">
                  <a:solidFill>
                    <a:schemeClr val="bg1">
                      <a:lumMod val="95000"/>
                      <a:lumOff val="5000"/>
                    </a:schemeClr>
                  </a:solidFill>
                </a:ln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СТАЛИНГРАДСКАЯ </a:t>
            </a:r>
            <a:endParaRPr lang="ru-RU" sz="4400" b="1" cap="none" spc="0" dirty="0" smtClean="0">
              <a:ln w="1905">
                <a:solidFill>
                  <a:schemeClr val="bg1">
                    <a:lumMod val="95000"/>
                    <a:lumOff val="5000"/>
                  </a:schemeClr>
                </a:solidFill>
              </a:ln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5400" b="1" cap="none" spc="0" dirty="0" smtClean="0">
                <a:ln w="1905">
                  <a:solidFill>
                    <a:schemeClr val="bg1">
                      <a:lumMod val="95000"/>
                      <a:lumOff val="5000"/>
                    </a:schemeClr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БИТВА</a:t>
            </a:r>
            <a:endParaRPr lang="ru-RU" sz="5400" b="1" cap="none" spc="0" dirty="0">
              <a:ln w="1905">
                <a:solidFill>
                  <a:schemeClr val="bg1">
                    <a:lumMod val="95000"/>
                    <a:lumOff val="5000"/>
                  </a:schemeClr>
                </a:solidFill>
              </a:ln>
              <a:solidFill>
                <a:schemeClr val="accent2">
                  <a:lumMod val="5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7" name="Рисунок 6" descr="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000" y="2438400"/>
            <a:ext cx="6451586" cy="39222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6837487" y="6349269"/>
            <a:ext cx="1514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Жидкова Т.Н.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9144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Сталинградская битва длилась 200 дней и ночей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С 17 июля 1942 г. по 2 февраля 1943 г. </a:t>
            </a:r>
          </a:p>
        </p:txBody>
      </p:sp>
      <p:pic>
        <p:nvPicPr>
          <p:cNvPr id="7" name="Рисунок 6" descr="040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1219200"/>
            <a:ext cx="1856232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Прямоугольник 10"/>
          <p:cNvSpPr/>
          <p:nvPr/>
        </p:nvSpPr>
        <p:spPr>
          <a:xfrm>
            <a:off x="0" y="4549676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 1 мая 1945 г. в приказе Верховного Главнокомандующего И.В. Сталина г. Сталинград назван в числе первых городов-героев. Указом Президиума Верховного Совета СССР от 8 мая 1965 года за выдающиеся заслуги перед Родиной, мужество и героизм, проявленные трудящимися города в годы Великой Отечественной войны, городу-герою Волгограду были вручены орден Ленина и медаль "Золотая Звезда". </a:t>
            </a:r>
          </a:p>
        </p:txBody>
      </p:sp>
      <p:pic>
        <p:nvPicPr>
          <p:cNvPr id="12" name="Рисунок 11" descr="hero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219200"/>
            <a:ext cx="1676400" cy="32238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Рисунок 12" descr="OLeni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2286000"/>
            <a:ext cx="1854708" cy="19990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914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endParaRPr lang="ru-RU" sz="2400" b="1" smtClean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048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800" b="1" smtClean="0">
                <a:solidFill>
                  <a:schemeClr val="bg2">
                    <a:lumMod val="75000"/>
                  </a:schemeClr>
                </a:solidFill>
              </a:rPr>
              <a:t>"Дом Павлова" </a:t>
            </a:r>
            <a:endParaRPr lang="ru-RU" sz="2800" b="1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" name="Рисунок 4" descr="дом павлова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150" y="990600"/>
            <a:ext cx="3752850" cy="24018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9.05.2008 г (92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000" y="1371600"/>
            <a:ext cx="3429000" cy="457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0_89dd0_f4357039_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985" y="3886200"/>
            <a:ext cx="3772015" cy="25121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914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endParaRPr lang="ru-RU" sz="2400" b="1" smtClean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048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800" b="1" smtClean="0">
                <a:solidFill>
                  <a:schemeClr val="bg2">
                    <a:lumMod val="75000"/>
                  </a:schemeClr>
                </a:solidFill>
              </a:rPr>
              <a:t>Историко-мемориальный комплекс </a:t>
            </a:r>
          </a:p>
          <a:p>
            <a:pPr algn="ctr"/>
            <a:r>
              <a:rPr lang="ru-RU" sz="2800" b="1" smtClean="0">
                <a:solidFill>
                  <a:schemeClr val="bg2">
                    <a:lumMod val="75000"/>
                  </a:schemeClr>
                </a:solidFill>
              </a:rPr>
              <a:t>"Героям Сталинградской битвы". </a:t>
            </a:r>
            <a:endParaRPr lang="ru-RU" sz="2800" b="1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15" name="Рисунок 14" descr="9.05.2008 г (72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1756296"/>
            <a:ext cx="2743200" cy="43397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6" name="Рисунок 15" descr="9.05.2008 г (10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800" y="1905000"/>
            <a:ext cx="2362200" cy="381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Рисунок 16" descr="9.05.2008 г (44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2390916"/>
            <a:ext cx="3200400" cy="431468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28600"/>
            <a:ext cx="914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endParaRPr lang="ru-RU" sz="2400" b="1" smtClean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048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800" b="1" smtClean="0">
                <a:solidFill>
                  <a:schemeClr val="bg2">
                    <a:lumMod val="75000"/>
                  </a:schemeClr>
                </a:solidFill>
              </a:rPr>
              <a:t>Музей - панорама"Сталинградская битва" </a:t>
            </a:r>
            <a:endParaRPr lang="ru-RU" sz="2800" b="1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" name="Рисунок 4" descr="0_89dd1_a2ce9dca_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" y="1143000"/>
            <a:ext cx="3505200" cy="23344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DSCN019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1600" y="3784980"/>
            <a:ext cx="3312844" cy="25574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Рисунок 10" descr="3.06.2009 г (2)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" y="3790950"/>
            <a:ext cx="3505200" cy="26289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Рисунок 12" descr="DSCN014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1600" y="1143000"/>
            <a:ext cx="3276600" cy="23413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533400"/>
            <a:ext cx="457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4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СТАЛИНГРАД – город, раскинувшийся на правом 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берегу Волги. 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Теперь этот город называют Волгоградом.</a:t>
            </a:r>
          </a:p>
        </p:txBody>
      </p:sp>
      <p:pic>
        <p:nvPicPr>
          <p:cNvPr id="10" name="Рисунок 9" descr="фонтан детский хоровод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29200" y="3429000"/>
            <a:ext cx="3657600" cy="28758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Рисунок 10" descr="сквер на пл. павших борцов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1" y="3419444"/>
            <a:ext cx="4419600" cy="29051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сталинградский драматический таетр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5800" y="232440"/>
            <a:ext cx="4191000" cy="289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114800"/>
            <a:ext cx="914400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endParaRPr lang="ru-RU" sz="3200" b="1" smtClean="0">
              <a:solidFill>
                <a:srgbClr val="002060"/>
              </a:solidFill>
            </a:endParaRPr>
          </a:p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Во время Великой Отечественной войны, </a:t>
            </a:r>
          </a:p>
          <a:p>
            <a:pPr algn="ctr"/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в августе 1942 г. в Сталинград ворвались фашистские танки, </a:t>
            </a:r>
          </a:p>
          <a:p>
            <a:pPr algn="ctr"/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а за ними шла вражеская пехота. Над городом, словно </a:t>
            </a:r>
          </a:p>
          <a:p>
            <a:pPr algn="ctr"/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хищные птицы, кружили бомбардировщики. </a:t>
            </a:r>
          </a:p>
          <a:p>
            <a:pPr algn="ctr"/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Они сбрасывали на дома тысячи бомб. </a:t>
            </a:r>
          </a:p>
          <a:p>
            <a:pPr algn="ctr"/>
            <a:r>
              <a:rPr lang="ru-RU" sz="2000" b="1" smtClean="0">
                <a:solidFill>
                  <a:schemeClr val="bg2">
                    <a:lumMod val="75000"/>
                  </a:schemeClr>
                </a:solidFill>
              </a:rPr>
              <a:t>Так началось наступление на Сталинград.</a:t>
            </a:r>
          </a:p>
        </p:txBody>
      </p:sp>
      <p:pic>
        <p:nvPicPr>
          <p:cNvPr id="6" name="Рисунок 5" descr="немецкие танки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51" y="762000"/>
            <a:ext cx="4642649" cy="3505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499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8197" y="762000"/>
            <a:ext cx="4276704" cy="3200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0" y="518160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04800"/>
            <a:ext cx="9144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Фашистов встретило героическое сопротивление нашей армии.</a:t>
            </a:r>
          </a:p>
        </p:txBody>
      </p:sp>
      <p:pic>
        <p:nvPicPr>
          <p:cNvPr id="5" name="Рисунок 4" descr="жители города делают оборонительные сооружения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1447800"/>
            <a:ext cx="4632423" cy="4343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 descr="4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447800"/>
            <a:ext cx="3950501" cy="4267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endParaRPr lang="ru-RU"/>
          </a:p>
        </p:txBody>
      </p:sp>
      <p:pic>
        <p:nvPicPr>
          <p:cNvPr id="4" name="Объект 3" descr="2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829472"/>
            <a:ext cx="4200272" cy="56505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59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3867" y="869278"/>
            <a:ext cx="4070202" cy="56077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55662155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Город постепенно превращался в груду развалин.  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Наши пехотинцы, танкисты, артиллеристы сражались за каждый дом.</a:t>
            </a:r>
          </a:p>
        </p:txBody>
      </p:sp>
      <p:pic>
        <p:nvPicPr>
          <p:cNvPr id="12" name="Рисунок 11" descr="59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400" y="1600200"/>
            <a:ext cx="3276600" cy="43833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Рисунок 12" descr="59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1219200"/>
            <a:ext cx="3200400" cy="23682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Рисунок 13" descr="499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508" y="3812032"/>
            <a:ext cx="3892692" cy="28935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495800"/>
            <a:ext cx="91440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«Пламя пожаров поднималось на несколько сот метров. Фашистские самолеты пролетали над головой. Не только земля, но и небо дрожало от разрывов. Здания рушились, падали стены, коробилось железо», - так писал об этих днях генерал-полковник Александр Родимцев.</a:t>
            </a:r>
          </a:p>
        </p:txBody>
      </p:sp>
      <p:pic>
        <p:nvPicPr>
          <p:cNvPr id="6" name="Рисунок 5" descr="4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304800"/>
            <a:ext cx="6385209" cy="41610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7200" y="152400"/>
            <a:ext cx="41148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19 ноября 1942 г. 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Красная Армия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 в районе Сталинграда нанесла фашистам сокрушительный удар. Наши войска перешли</a:t>
            </a:r>
          </a:p>
          <a:p>
            <a:pPr algn="ctr"/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 в наступление.</a:t>
            </a:r>
          </a:p>
        </p:txBody>
      </p:sp>
      <p:pic>
        <p:nvPicPr>
          <p:cNvPr id="5" name="Рисунок 4" descr="советские войска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6600" y="3200400"/>
            <a:ext cx="4419600" cy="33147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6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1600" y="304800"/>
            <a:ext cx="3657600" cy="2682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 descr="6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3200400"/>
            <a:ext cx="2476500" cy="330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400" y="685800"/>
            <a:ext cx="41148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/>
          </a:lstStyle>
          <a:p>
            <a:pPr algn="ctr"/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2400" b="1" smtClean="0">
                <a:solidFill>
                  <a:schemeClr val="bg2">
                    <a:lumMod val="75000"/>
                  </a:schemeClr>
                </a:solidFill>
              </a:rPr>
              <a:t>2 февраля 1943 г. Битва за Сталинград завершилась победой нашего народа. Фашистские солдаты сдались в плен.</a:t>
            </a:r>
          </a:p>
        </p:txBody>
      </p:sp>
      <p:pic>
        <p:nvPicPr>
          <p:cNvPr id="6" name="Рисунок 5" descr="флаг победы на вершине Мамаева кургана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00600" y="311404"/>
            <a:ext cx="3810000" cy="28702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 descr="699999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" y="3561714"/>
            <a:ext cx="3889624" cy="28848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 descr="699999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00600" y="3544570"/>
            <a:ext cx="3810000" cy="28892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advClick="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Arial"/>
        <a:cs typeface="Arial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Arial"/>
        <a:cs typeface="Arial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1078</TotalTime>
  <Words>300</Words>
  <Application>Microsoft Office PowerPoint</Application>
  <PresentationFormat>Экран (4:3)</PresentationFormat>
  <Paragraphs>35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121</cp:revision>
  <dcterms:created xsi:type="dcterms:W3CDTF">2014-01-28T13:40:08Z</dcterms:created>
  <dcterms:modified xsi:type="dcterms:W3CDTF">2023-03-27T16:28:35Z</dcterms:modified>
</cp:coreProperties>
</file>