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66" r:id="rId8"/>
    <p:sldId id="265" r:id="rId9"/>
    <p:sldId id="264" r:id="rId10"/>
    <p:sldId id="263" r:id="rId11"/>
    <p:sldId id="271" r:id="rId12"/>
    <p:sldId id="270" r:id="rId13"/>
    <p:sldId id="269" r:id="rId14"/>
    <p:sldId id="285" r:id="rId15"/>
    <p:sldId id="268" r:id="rId16"/>
    <p:sldId id="267" r:id="rId17"/>
    <p:sldId id="258" r:id="rId18"/>
    <p:sldId id="281" r:id="rId19"/>
    <p:sldId id="280" r:id="rId20"/>
    <p:sldId id="279" r:id="rId21"/>
    <p:sldId id="282" r:id="rId22"/>
    <p:sldId id="278" r:id="rId23"/>
    <p:sldId id="277" r:id="rId24"/>
    <p:sldId id="276" r:id="rId25"/>
    <p:sldId id="275" r:id="rId26"/>
    <p:sldId id="274" r:id="rId27"/>
    <p:sldId id="283" r:id="rId28"/>
    <p:sldId id="284" r:id="rId29"/>
    <p:sldId id="286" r:id="rId30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F30-3077-4A94-92E5-C0782816AEB4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C86D0-7117-4238-B3D5-3665D00FD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965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CF30-3077-4A94-92E5-C0782816AEB4}" type="datetimeFigureOut">
              <a:rPr lang="ru-RU" smtClean="0"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C86D0-7117-4238-B3D5-3665D00FDA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0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F:\2024-2025 учебный год\Воспитатель года 2025\Новая папка\IMG202502071526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915931"/>
            <a:ext cx="3594935" cy="500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66534" y="836712"/>
            <a:ext cx="4145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</a:t>
            </a:r>
          </a:p>
          <a:p>
            <a:pPr lvl="0" algn="ctr"/>
            <a:r>
              <a:rPr lang="ru-RU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Чемодановка</a:t>
            </a:r>
            <a:endParaRPr lang="ru-RU" b="1" i="1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2492896"/>
            <a:ext cx="34563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Холзинева</a:t>
            </a:r>
            <a:endParaRPr lang="ru-RU" sz="3200" b="1" i="1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i="1" smtClean="0">
                <a:solidFill>
                  <a:srgbClr val="FF0000"/>
                </a:solidFill>
                <a:latin typeface="Monotype Corsiva" pitchFamily="66" charset="0"/>
              </a:rPr>
              <a:t>Мария</a:t>
            </a:r>
          </a:p>
          <a:p>
            <a:pPr algn="ctr"/>
            <a:r>
              <a:rPr lang="ru-RU" sz="3200" b="1" i="1" smtClean="0">
                <a:solidFill>
                  <a:srgbClr val="FF0000"/>
                </a:solidFill>
                <a:latin typeface="Monotype Corsiva" pitchFamily="66" charset="0"/>
              </a:rPr>
              <a:t>Викторовна</a:t>
            </a:r>
          </a:p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66535" y="4250469"/>
            <a:ext cx="39659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портфолио участника</a:t>
            </a:r>
          </a:p>
          <a:p>
            <a:pPr lvl="0"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 областного конкурса </a:t>
            </a:r>
          </a:p>
          <a:p>
            <a:pPr lvl="0"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воспитатель образовательной организации </a:t>
            </a:r>
          </a:p>
          <a:p>
            <a:pPr lvl="0" algn="ctr"/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г.» 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986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3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3789040"/>
            <a:ext cx="3240360" cy="252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863748"/>
            <a:ext cx="2736304" cy="378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Воспитатель года 2025\КОНКУРС\Фото\IMG-20250206-WA0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0"/>
          <a:stretch>
            <a:fillRect/>
          </a:stretch>
        </p:blipFill>
        <p:spPr bwMode="auto">
          <a:xfrm>
            <a:off x="971600" y="835216"/>
            <a:ext cx="2952328" cy="2809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2730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908720"/>
            <a:ext cx="295232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9" b="10770"/>
          <a:stretch>
            <a:fillRect/>
          </a:stretch>
        </p:blipFill>
        <p:spPr bwMode="auto">
          <a:xfrm>
            <a:off x="5004048" y="917170"/>
            <a:ext cx="3240360" cy="2871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Воспитатель года 2025\КОНКУРС\Фото\100009240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3933056"/>
            <a:ext cx="3208317" cy="263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0600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/>
          <a:stretch>
            <a:fillRect/>
          </a:stretch>
        </p:blipFill>
        <p:spPr bwMode="auto">
          <a:xfrm>
            <a:off x="812641" y="831666"/>
            <a:ext cx="2808312" cy="312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/>
          <a:stretch>
            <a:fillRect/>
          </a:stretch>
        </p:blipFill>
        <p:spPr bwMode="auto">
          <a:xfrm>
            <a:off x="5148064" y="831666"/>
            <a:ext cx="2859946" cy="3121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Воспитатель года 2025\КОНКУРС\Фото\20231213_11511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3861048"/>
            <a:ext cx="3096344" cy="270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91335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985837"/>
            <a:ext cx="2952328" cy="24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2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182" y="3673354"/>
            <a:ext cx="304935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Воспитатель года 2025\КОНКУРС\Фото\IMG-20250206-WA003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985837"/>
            <a:ext cx="3188196" cy="258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2024-2025 учебный год\Воспитатель года 2025\КОНКУРС\Фото\20231219_090036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4"/>
          <a:stretch>
            <a:fillRect/>
          </a:stretch>
        </p:blipFill>
        <p:spPr bwMode="auto">
          <a:xfrm>
            <a:off x="5508104" y="3708530"/>
            <a:ext cx="2585720" cy="234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515840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oogle Shape;103;p17"/>
          <p:cNvPicPr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1639" y="1484784"/>
            <a:ext cx="3234895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oogle Shape;128;p19"/>
          <p:cNvPicPr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032" y="1490666"/>
            <a:ext cx="3057773" cy="424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5423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10000924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052736"/>
            <a:ext cx="5400600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31721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100009239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b="21387"/>
          <a:stretch>
            <a:fillRect/>
          </a:stretch>
        </p:blipFill>
        <p:spPr bwMode="auto">
          <a:xfrm>
            <a:off x="4644008" y="3432968"/>
            <a:ext cx="3096344" cy="2732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10000924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692696"/>
            <a:ext cx="3096344" cy="2475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Воспитатель года 2025\КОНКУРС\Фото\IMG-20250206-WA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196752"/>
            <a:ext cx="3096344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86731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487" y="3286504"/>
            <a:ext cx="2192655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t="8304"/>
          <a:stretch>
            <a:fillRect/>
          </a:stretch>
        </p:blipFill>
        <p:spPr bwMode="auto">
          <a:xfrm>
            <a:off x="4566535" y="764704"/>
            <a:ext cx="306856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2024-2025 учебный год\Воспитатель года 2025\КОНКУРС\Фото\IMG-20250206-WA00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118794"/>
            <a:ext cx="302433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869221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08720"/>
            <a:ext cx="338437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908720"/>
            <a:ext cx="319670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Воспитатель года 2025\КОНКУРС\Фото\IMG-20250206-WA002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9876" y="3717032"/>
            <a:ext cx="299331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60213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818778"/>
            <a:ext cx="3168516" cy="2614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980728"/>
            <a:ext cx="331236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Воспитатель года 2025\КОНКУРС\Фото\IMG-20250206-WA00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2"/>
          <a:stretch>
            <a:fillRect/>
          </a:stretch>
        </p:blipFill>
        <p:spPr bwMode="auto">
          <a:xfrm>
            <a:off x="1043608" y="3501008"/>
            <a:ext cx="3168516" cy="283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60683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115616" y="980728"/>
            <a:ext cx="7128792" cy="43924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smtClean="0"/>
              <a:t>Образование:</a:t>
            </a:r>
            <a:r>
              <a:rPr lang="ru-RU" smtClean="0"/>
              <a:t> ПГПУ им. В.Г. Белинского.  Педагогика и методика начального образования. Учитель начальных классов,  </a:t>
            </a:r>
            <a:r>
              <a:rPr lang="ru-RU"/>
              <a:t>у</a:t>
            </a:r>
            <a:r>
              <a:rPr lang="ru-RU" smtClean="0"/>
              <a:t>читель- логопед. </a:t>
            </a:r>
          </a:p>
          <a:p>
            <a:pPr algn="ctr"/>
            <a:endParaRPr lang="ru-RU" smtClean="0"/>
          </a:p>
          <a:p>
            <a:r>
              <a:rPr lang="ru-RU" smtClean="0"/>
              <a:t>Общий трудовой стаж:  15,10 лет</a:t>
            </a:r>
          </a:p>
          <a:p>
            <a:r>
              <a:rPr lang="ru-RU" smtClean="0"/>
              <a:t>Педагогический стаж:  11 лет</a:t>
            </a:r>
          </a:p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07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20231219_09244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052736"/>
            <a:ext cx="5688632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67891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F:\2024-2025 учебный год\Воспитатель года 2025\КОНКУРС\Фото\20231215_12284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980728"/>
            <a:ext cx="590465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862195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043608" y="1124744"/>
            <a:ext cx="6912768" cy="46085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Положительные результаты достигаются тесным сотрудничеством логопеда </a:t>
            </a:r>
            <a:endParaRPr lang="ru-RU" sz="2400" smtClean="0"/>
          </a:p>
          <a:p>
            <a:pPr algn="ctr"/>
            <a:r>
              <a:rPr lang="ru-RU" sz="2400" smtClean="0"/>
              <a:t>с </a:t>
            </a:r>
            <a:r>
              <a:rPr lang="ru-RU" sz="2400"/>
              <a:t>педагогами и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80145130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060240"/>
            <a:ext cx="3456384" cy="45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20231214_09420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806" y="1484784"/>
            <a:ext cx="37938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39093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2-2023 учебный год\Методическое\ФОТО\20230531_0923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4660" y="738716"/>
            <a:ext cx="3068186" cy="231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С ПЕДАГОГАМИ\Мастер-класс логопеда по криотерапии\20250207_14182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573016"/>
            <a:ext cx="2880320" cy="224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С ПЕДАГОГАМИ\Мастер-класс логопеда по криотерапии\20250207_14314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3514187"/>
            <a:ext cx="2920737" cy="224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74660" y="2971303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Районное методическое объединение</a:t>
            </a:r>
          </a:p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«Этикет в детском саду»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0294" y="5692802"/>
            <a:ext cx="3070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«Криотерапия»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9" name="Рисунок 8" descr="F:\2024-2025 учебный год\Воспитатель года 2025\КОНКУРС\Фото\1000092987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1" y="738716"/>
            <a:ext cx="2920737" cy="2232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68735" y="2926685"/>
            <a:ext cx="2995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endParaRPr lang="ru-RU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«Дыхательные упражнения»</a:t>
            </a:r>
            <a:endParaRPr 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403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3-2024 учебный год\9 мая\Старший возраст\20240508_09511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5"/>
          <a:stretch>
            <a:fillRect/>
          </a:stretch>
        </p:blipFill>
        <p:spPr bwMode="auto">
          <a:xfrm>
            <a:off x="920293" y="817896"/>
            <a:ext cx="3672408" cy="264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3-2024 учебный год\9 мая\Старший возраст\20240508_09532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8"/>
          <a:stretch>
            <a:fillRect/>
          </a:stretch>
        </p:blipFill>
        <p:spPr bwMode="auto">
          <a:xfrm>
            <a:off x="4427984" y="3466302"/>
            <a:ext cx="3965904" cy="268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Горизонтальный свиток 1"/>
          <p:cNvSpPr/>
          <p:nvPr/>
        </p:nvSpPr>
        <p:spPr>
          <a:xfrm>
            <a:off x="4788024" y="908720"/>
            <a:ext cx="3456384" cy="1825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/>
              <a:t>Педагог – </a:t>
            </a:r>
            <a:endParaRPr lang="ru-RU" sz="2400" smtClean="0"/>
          </a:p>
          <a:p>
            <a:pPr algn="ctr"/>
            <a:r>
              <a:rPr lang="ru-RU" sz="2400" smtClean="0"/>
              <a:t>творческая </a:t>
            </a:r>
            <a:r>
              <a:rPr lang="ru-RU" sz="2400"/>
              <a:t>профессия</a:t>
            </a:r>
          </a:p>
        </p:txBody>
      </p:sp>
    </p:spTree>
    <p:extLst>
      <p:ext uri="{BB962C8B-B14F-4D97-AF65-F5344CB8AC3E}">
        <p14:creationId xmlns:p14="http://schemas.microsoft.com/office/powerpoint/2010/main" val="11123651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962" r="5814" b="2979"/>
          <a:stretch>
            <a:fillRect/>
          </a:stretch>
        </p:blipFill>
        <p:spPr bwMode="auto">
          <a:xfrm>
            <a:off x="899592" y="1052736"/>
            <a:ext cx="2603528" cy="3360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2024-2025 учебный год\Воспитатель года 2025\КОНКУРС\серт т по логопедии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636912"/>
            <a:ext cx="2016224" cy="328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2024-2025 учебный год\Воспитатель года 2025\КОНКУРС\Грамоты\521715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052736"/>
            <a:ext cx="2582282" cy="3453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99287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F:\2024-2025 учебный год\Воспитатель года 2025\КОНКУРС\Грамоты\23085ad67e3c41d2214c3a5723e0bd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967" y="1124744"/>
            <a:ext cx="2459355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2024-2025 учебный год\Воспитатель года 2025\КОНКУРС\Грамоты\23994db5675c9a7fe64d1baf845d475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655" y="2420888"/>
            <a:ext cx="2397760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:\2024-2025 учебный год\Воспитатель года 2025\КОНКУРС\Грамоты\501720.jpe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1052736"/>
            <a:ext cx="235532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6704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Грамоты\66762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483" y="340906"/>
            <a:ext cx="215582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2024-2025 учебный год\Воспитатель года 2025\КОНКУРС\Грамоты\667624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3432968"/>
            <a:ext cx="2193295" cy="324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2024-2025 учебный год\Воспитатель года 2025\КОНКУРС\Грамоты\6676253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750773"/>
            <a:ext cx="2368857" cy="350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2024-2025 учебный год\Воспитатель года 2025\КОНКУРС\Грамоты\a06b62f866558c7247a676586a7eae3c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8782" y="620688"/>
            <a:ext cx="225152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31019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9061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2376264" cy="334969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/>
          <a:stretch>
            <a:fillRect/>
          </a:stretch>
        </p:blipFill>
        <p:spPr>
          <a:xfrm>
            <a:off x="5652120" y="1268760"/>
            <a:ext cx="2448302" cy="3347256"/>
          </a:xfrm>
          <a:prstGeom prst="rect">
            <a:avLst/>
          </a:prstGeom>
        </p:spPr>
      </p:pic>
      <p:pic>
        <p:nvPicPr>
          <p:cNvPr id="11" name="Рисунок 10" descr="F:\2024-2025 учебный год\Воспитатель года 2025\КОНКУРС\Грамоты\Дети\Imag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1741896"/>
            <a:ext cx="2253028" cy="3382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3774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72155"/>
            <a:ext cx="70567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Педагогическое </a:t>
            </a:r>
            <a:r>
              <a:rPr lang="ru-RU" sz="4000" b="1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кредо</a:t>
            </a:r>
            <a:endParaRPr lang="ru-RU" sz="4000" b="1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 любого ребёнка таким, какой он есть. Моя задача - понять его и помочь достичь того, на что он способен.  Каждый ребёнок - маленький цветочек, и оттого, с какой теплотой, добротой и усердием его растить, зависит, как раскроется этот цветок.  </a:t>
            </a:r>
          </a:p>
          <a:p>
            <a:pPr algn="just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Я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горжусь тем, что люди мне доверили самое дорогое - своих детей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Девиз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Ладони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 руки возьму, и сердце свое для него распахну!</a:t>
            </a:r>
          </a:p>
          <a:p>
            <a:r>
              <a:rPr lang="ru-RU"/>
              <a:t> </a:t>
            </a:r>
          </a:p>
          <a:p>
            <a:pPr algn="just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Администратор\Desktop\1b603a01-3295-58c2-ac4c-25e940f265b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7" y="4509119"/>
            <a:ext cx="2518112" cy="1564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3207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1043608" y="836712"/>
            <a:ext cx="7200800" cy="5400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Как трудно педагогом быть! Поверьте мне друзья.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Люблю профессию свою, скажу вам, не тая.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Я каждый день в мороз и зной спешу в любимый сад.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Меня встречает детвора. Уж несколько лет подряд.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Я ставлю звуки детворе, учу их говорить.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Учу их правильно дышать и с буквами дружить.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 дни, бегут года. И день, и ночь,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Важна профессия моя. Хочу я всем помочь.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Красиво говорить всегда и правильно писать.</a:t>
            </a:r>
          </a:p>
          <a:p>
            <a:pPr algn="just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Чтоб в школе у ребят была всегда оценка пять!</a:t>
            </a:r>
          </a:p>
          <a:p>
            <a:pPr algn="just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622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20231226_11243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196752"/>
            <a:ext cx="3384376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204865"/>
            <a:ext cx="367240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87862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20231226_1127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124744"/>
            <a:ext cx="3114675" cy="41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7214" y="1653022"/>
            <a:ext cx="40324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2711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90872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10000930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140968"/>
            <a:ext cx="392578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19778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125" y="836712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2024-2025 учебный год\Воспитатель года 2025\КОНКУРС\Фото\IMG-20250206-WA0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836712"/>
            <a:ext cx="352839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2024-2025 учебный год\Воспитатель года 2025\КОНКУРС\Фото\IMG-20250206-WA00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8816" y="3645024"/>
            <a:ext cx="33814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22424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t="17454" r="35325" b="18889"/>
          <a:stretch>
            <a:fillRect/>
          </a:stretch>
        </p:blipFill>
        <p:spPr bwMode="auto">
          <a:xfrm>
            <a:off x="-10929" y="7937"/>
            <a:ext cx="9154929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2024-2025 учебный год\Воспитатель года 2025\КОНКУРС\Фото\IMG-20250206-WA00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3" y="836712"/>
            <a:ext cx="403244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625247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274</Words>
  <Application>Microsoft Office PowerPoint</Application>
  <PresentationFormat>Экран (4:3)</PresentationFormat>
  <Paragraphs>42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2025-02-08T13:11:19Z</dcterms:created>
  <dcterms:modified xsi:type="dcterms:W3CDTF">2025-02-10T16:50:53Z</dcterms:modified>
</cp:coreProperties>
</file>