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Spectral" panose="020B0604020202020204" charset="-52"/>
      <p:regular r:id="rId12"/>
      <p:bold r:id="rId13"/>
      <p:italic r:id="rId14"/>
      <p:boldItalic r:id="rId15"/>
    </p:embeddedFont>
    <p:embeddedFont>
      <p:font typeface="Lexen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5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995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49a128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ac49a128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49a128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c49a128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c49a12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c49a12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c49a128f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c49a128f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c49a128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c49a128f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c49a128f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c49a128f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c49a128f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c49a128f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c49a128f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c49a128f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32102" y="78275"/>
            <a:ext cx="6855900" cy="7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>
                <a:solidFill>
                  <a:srgbClr val="E69138"/>
                </a:solidFill>
                <a:latin typeface="Spectral"/>
                <a:ea typeface="Spectral"/>
                <a:cs typeface="Spectral"/>
                <a:sym typeface="Spectral"/>
              </a:rPr>
              <a:t>Муниципальное бюджетное дошкольное</a:t>
            </a:r>
            <a:endParaRPr sz="1800">
              <a:solidFill>
                <a:srgbClr val="E69138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>
                <a:solidFill>
                  <a:srgbClr val="E69138"/>
                </a:solidFill>
                <a:latin typeface="Spectral"/>
                <a:ea typeface="Spectral"/>
                <a:cs typeface="Spectral"/>
                <a:sym typeface="Spectral"/>
              </a:rPr>
              <a:t>образовательное учреждение детский сад с.</a:t>
            </a:r>
            <a:r>
              <a:rPr lang="ru" sz="1400">
                <a:solidFill>
                  <a:srgbClr val="E69138"/>
                </a:solidFill>
                <a:latin typeface="Spectral"/>
                <a:ea typeface="Spectral"/>
                <a:cs typeface="Spectral"/>
                <a:sym typeface="Spectral"/>
              </a:rPr>
              <a:t> Чемодановка</a:t>
            </a:r>
            <a:endParaRPr sz="1400">
              <a:solidFill>
                <a:srgbClr val="E6913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976400" y="1721975"/>
            <a:ext cx="59673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E69138"/>
                </a:solidFill>
              </a:rPr>
              <a:t>Проект</a:t>
            </a:r>
            <a:endParaRPr b="1" i="1">
              <a:solidFill>
                <a:srgbClr val="E6913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E69138"/>
                </a:solidFill>
              </a:rPr>
              <a:t>“ Логопедическая гостиная”</a:t>
            </a:r>
            <a:endParaRPr b="1" i="1">
              <a:solidFill>
                <a:srgbClr val="E69138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38100" y="1969050"/>
            <a:ext cx="431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572000" y="3316750"/>
            <a:ext cx="431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538050" y="3583825"/>
            <a:ext cx="556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69138"/>
                </a:solidFill>
                <a:latin typeface="Lexend"/>
                <a:ea typeface="Lexend"/>
                <a:cs typeface="Lexend"/>
                <a:sym typeface="Lexend"/>
              </a:rPr>
              <a:t>Подготовила: учитель-логопед Холзинева М.В.</a:t>
            </a:r>
            <a:endParaRPr sz="1800">
              <a:solidFill>
                <a:srgbClr val="E6913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52500"/>
            <a:ext cx="8520600" cy="2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E69138"/>
                </a:solidFill>
              </a:rPr>
              <a:t>Цель проекта</a:t>
            </a:r>
            <a:r>
              <a:rPr lang="ru" sz="1800" i="1">
                <a:solidFill>
                  <a:srgbClr val="E69138"/>
                </a:solidFill>
              </a:rPr>
              <a:t>:  коррекция и активизация речи у дошкольников в процессе творческой деятельности, пропаганда логопедических знаний.</a:t>
            </a:r>
            <a:endParaRPr sz="1800" i="1">
              <a:solidFill>
                <a:srgbClr val="E691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E691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E69138"/>
                </a:solidFill>
              </a:rPr>
              <a:t>Задачи проекта</a:t>
            </a:r>
            <a:r>
              <a:rPr lang="ru" sz="1800" i="1">
                <a:solidFill>
                  <a:srgbClr val="E69138"/>
                </a:solidFill>
              </a:rPr>
              <a:t>: способствовать познавательно- речевой активности детей; формировать практические умения и навыки у детей правильной речи; развивать артикуляционную и мелкую моторику, речевое дыхание; вовлекать родителей в коррекционно- развивающий процесс.</a:t>
            </a:r>
            <a:endParaRPr sz="1800" i="1">
              <a:solidFill>
                <a:srgbClr val="E691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E691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E69138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3077125"/>
            <a:ext cx="8520600" cy="14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E69138"/>
                </a:solidFill>
              </a:rPr>
              <a:t>Срок реализации:</a:t>
            </a:r>
            <a:r>
              <a:rPr lang="ru">
                <a:solidFill>
                  <a:srgbClr val="E69138"/>
                </a:solidFill>
              </a:rPr>
              <a:t> </a:t>
            </a:r>
            <a:r>
              <a:rPr lang="ru" i="1">
                <a:solidFill>
                  <a:srgbClr val="E69138"/>
                </a:solidFill>
              </a:rPr>
              <a:t>1 неделя</a:t>
            </a:r>
            <a:endParaRPr i="1">
              <a:solidFill>
                <a:srgbClr val="E6913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 i="1">
                <a:solidFill>
                  <a:srgbClr val="E69138"/>
                </a:solidFill>
              </a:rPr>
              <a:t>Участники проекта: </a:t>
            </a:r>
            <a:r>
              <a:rPr lang="ru" i="1">
                <a:solidFill>
                  <a:srgbClr val="E69138"/>
                </a:solidFill>
              </a:rPr>
              <a:t>дети подготовительных групп, родители.</a:t>
            </a:r>
            <a:endParaRPr i="1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771675" y="430050"/>
            <a:ext cx="632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E69138"/>
                </a:solidFill>
              </a:rPr>
              <a:t>Мастер-класс для родителей </a:t>
            </a:r>
            <a:r>
              <a:rPr lang="ru" sz="1800" dirty="0" smtClean="0">
                <a:solidFill>
                  <a:srgbClr val="E69138"/>
                </a:solidFill>
              </a:rPr>
              <a:t>“Сказка </a:t>
            </a:r>
            <a:r>
              <a:rPr lang="ru" sz="1800" dirty="0">
                <a:solidFill>
                  <a:srgbClr val="E69138"/>
                </a:solidFill>
              </a:rPr>
              <a:t>о Весёлом язычке”</a:t>
            </a:r>
            <a:endParaRPr sz="1800" dirty="0">
              <a:solidFill>
                <a:srgbClr val="E69138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350" y="1287750"/>
            <a:ext cx="3321948" cy="24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900" y="1287750"/>
            <a:ext cx="3321948" cy="2491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62675"/>
            <a:ext cx="39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69138"/>
                </a:solidFill>
              </a:rPr>
              <a:t>Весёлые скороговорки в картинках</a:t>
            </a:r>
            <a:endParaRPr sz="1800">
              <a:solidFill>
                <a:srgbClr val="E69138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250" y="3058400"/>
            <a:ext cx="2557972" cy="191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625" y="1152475"/>
            <a:ext cx="2684626" cy="20134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483650" y="591475"/>
            <a:ext cx="126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754175" y="362675"/>
            <a:ext cx="416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69138"/>
                </a:solidFill>
              </a:rPr>
              <a:t>Поделки“Первая буква моего имени”</a:t>
            </a:r>
            <a:endParaRPr sz="1800">
              <a:solidFill>
                <a:srgbClr val="E69138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3225" y="1152475"/>
            <a:ext cx="2777702" cy="201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205400" y="460000"/>
            <a:ext cx="679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69138"/>
                </a:solidFill>
              </a:rPr>
              <a:t>Подгрупповое занятие на тему: “В гости к Весёлому  язычку”</a:t>
            </a:r>
            <a:endParaRPr sz="1800">
              <a:solidFill>
                <a:srgbClr val="E69138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19275" y="1018225"/>
            <a:ext cx="8480400" cy="3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75" y="1049450"/>
            <a:ext cx="2505830" cy="306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0450" y="1029579"/>
            <a:ext cx="2447900" cy="30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4125" y="1018227"/>
            <a:ext cx="2447900" cy="3091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86125"/>
            <a:ext cx="2338648" cy="301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900" y="786125"/>
            <a:ext cx="2338648" cy="301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0125" y="786125"/>
            <a:ext cx="3234324" cy="242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2430500" y="430050"/>
            <a:ext cx="507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E69138"/>
                </a:solidFill>
              </a:rPr>
              <a:t>Подгрупповое </a:t>
            </a:r>
            <a:r>
              <a:rPr lang="ru" sz="1800" dirty="0" smtClean="0">
                <a:solidFill>
                  <a:srgbClr val="E69138"/>
                </a:solidFill>
              </a:rPr>
              <a:t>занятие: “Вежливые </a:t>
            </a:r>
            <a:r>
              <a:rPr lang="ru" sz="1800" dirty="0">
                <a:solidFill>
                  <a:srgbClr val="E69138"/>
                </a:solidFill>
              </a:rPr>
              <a:t>слова”</a:t>
            </a:r>
            <a:endParaRPr sz="1800" dirty="0">
              <a:solidFill>
                <a:srgbClr val="E69138"/>
              </a:solidFill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1152475"/>
            <a:ext cx="2397999" cy="319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1600" y="1152475"/>
            <a:ext cx="2965499" cy="22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5">
            <a:alphaModFix/>
          </a:blip>
          <a:srcRect l="1930" t="-5339" r="-1929" b="5340"/>
          <a:stretch/>
        </p:blipFill>
        <p:spPr>
          <a:xfrm>
            <a:off x="6154225" y="2891925"/>
            <a:ext cx="2678077" cy="203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61525"/>
            <a:ext cx="2874952" cy="215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24525"/>
            <a:ext cx="2825298" cy="21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470" y="561525"/>
            <a:ext cx="2223598" cy="296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475" y="2755000"/>
            <a:ext cx="2874952" cy="215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314450"/>
            <a:ext cx="8520600" cy="4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E69138"/>
                </a:solidFill>
              </a:rPr>
              <a:t>                                             Буклеты для родителей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610452" y="1211027"/>
            <a:ext cx="4037898" cy="302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Экран (16:9)</PresentationFormat>
  <Paragraphs>16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Spectral</vt:lpstr>
      <vt:lpstr>Lexend</vt:lpstr>
      <vt:lpstr>Simple Light</vt:lpstr>
      <vt:lpstr>Муниципальное бюджетное дошкольное образовательное учреждение детский сад с. Чемодановка</vt:lpstr>
      <vt:lpstr>Цель проекта:  коррекция и активизация речи у дошкольников в процессе творческой деятельности, пропаганда логопедических знаний.  Задачи проекта: способствовать познавательно- речевой активности детей; формировать практические умения и навыки у детей правильной речи; развивать артикуляционную и мелкую моторику, речевое дыхание; вовлекать родителей в коррекционно- развивающий процесс.  </vt:lpstr>
      <vt:lpstr>Мастер-класс для родителей “Сказка о Весёлом язычке”</vt:lpstr>
      <vt:lpstr>Весёлые скороговорки в картинках</vt:lpstr>
      <vt:lpstr>Подгрупповое занятие на тему: “В гости к Весёлому  язычку”</vt:lpstr>
      <vt:lpstr>Презентация PowerPoint</vt:lpstr>
      <vt:lpstr>Подгрупповое занятие: “Вежливые слова”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с. Чемодановка</dc:title>
  <cp:lastModifiedBy>user</cp:lastModifiedBy>
  <cp:revision>1</cp:revision>
  <dcterms:modified xsi:type="dcterms:W3CDTF">2025-02-09T13:23:27Z</dcterms:modified>
</cp:coreProperties>
</file>