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детский сад с.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Чемодановка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214554"/>
            <a:ext cx="8286808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Проект</a:t>
            </a: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Мы, играя, изучаем, говорим и понимаем»</a:t>
            </a:r>
          </a:p>
          <a:p>
            <a:pPr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Подготовила: учитель-логопед </a:t>
            </a:r>
            <a:r>
              <a:rPr lang="ru-RU" sz="1800" dirty="0" err="1" smtClean="0">
                <a:solidFill>
                  <a:schemeClr val="accent6">
                    <a:lumMod val="75000"/>
                  </a:schemeClr>
                </a:solidFill>
              </a:rPr>
              <a:t>Холзинева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М.В.</a:t>
            </a:r>
          </a:p>
          <a:p>
            <a:pPr>
              <a:buNone/>
            </a:pPr>
            <a:endParaRPr lang="ru-RU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i="1" dirty="0" smtClean="0">
                <a:solidFill>
                  <a:schemeClr val="accent6">
                    <a:lumMod val="75000"/>
                  </a:schemeClr>
                </a:solidFill>
              </a:rPr>
              <a:t>Цель проекта: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создание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и организация условий для использования игровых методов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для повышения эффективности работы учителя-логопеда, а также эффективности игровых технологий, как средства развития мотивации и повышения познавательного интереса воспитанников на логопедических занятиях.</a:t>
            </a:r>
            <a:b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Задачи проекта: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1 развивать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связную речь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детей, совершенствовать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лексико-грамматические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средства языка, обогащать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словарный запас в различных видах работ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Развивать умения применять свои знания в беседе, добиваясь связных высказываний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3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Воспитывать чувство дружбы 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коллективизма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умение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внимательно слушать педагога и сверстников.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Вид проекта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: краткосрочный</a:t>
            </a: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Участники: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дети подготовительных групп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Подгрупповое занятие на тему: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«Весёлая лягушка»</a:t>
            </a:r>
            <a:b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( конструирование из бумаги в технике оригами)</a:t>
            </a:r>
            <a:endParaRPr lang="ru-RU" sz="1600" dirty="0"/>
          </a:p>
        </p:txBody>
      </p:sp>
      <p:pic>
        <p:nvPicPr>
          <p:cNvPr id="4" name="Содержимое 3" descr="20250109_094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35894"/>
            <a:ext cx="2857520" cy="2143140"/>
          </a:xfrm>
        </p:spPr>
      </p:pic>
      <p:pic>
        <p:nvPicPr>
          <p:cNvPr id="5" name="Рисунок 4" descr="20250109_0945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500150"/>
            <a:ext cx="2857520" cy="2143140"/>
          </a:xfrm>
          <a:prstGeom prst="rect">
            <a:avLst/>
          </a:prstGeom>
        </p:spPr>
      </p:pic>
      <p:pic>
        <p:nvPicPr>
          <p:cNvPr id="6" name="Рисунок 5" descr="20250109_0947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893323"/>
            <a:ext cx="2928958" cy="21967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Артикуляционная гимнастика                                                              Пальчиковая гимнастика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250109_09521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2781300" cy="2085975"/>
          </a:xfrm>
        </p:spPr>
      </p:pic>
      <p:pic>
        <p:nvPicPr>
          <p:cNvPr id="5" name="Рисунок 4" descr="20250109_0953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1071546"/>
            <a:ext cx="2952739" cy="2214554"/>
          </a:xfrm>
          <a:prstGeom prst="rect">
            <a:avLst/>
          </a:prstGeom>
        </p:spPr>
      </p:pic>
      <p:pic>
        <p:nvPicPr>
          <p:cNvPr id="6" name="Рисунок 5" descr="20250109_0957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143380"/>
            <a:ext cx="3238491" cy="24288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00430" y="3643314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Дыхательная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гимнастика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Подвижная игра « Кошка и воробушки»                                  Сюжетно-ролевая игра « Магазин»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250109_1004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7" y="1142984"/>
            <a:ext cx="3105155" cy="2328866"/>
          </a:xfrm>
        </p:spPr>
      </p:pic>
      <p:pic>
        <p:nvPicPr>
          <p:cNvPr id="5" name="Рисунок 4" descr="20250109_113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142984"/>
            <a:ext cx="3238491" cy="2428868"/>
          </a:xfrm>
          <a:prstGeom prst="rect">
            <a:avLst/>
          </a:prstGeom>
        </p:spPr>
      </p:pic>
      <p:pic>
        <p:nvPicPr>
          <p:cNvPr id="6" name="Рисунок 5" descr="20250110_1052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4286256"/>
            <a:ext cx="3143272" cy="2357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8926" y="3857628"/>
            <a:ext cx="3643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Д/и « Приготовь борщ или компот»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Подгрупповое занятие на тему:                                                                        Д/и с дидактическим пособием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                  «Речевой куб»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Падежные конструкции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</a:rPr>
              <a:t>» 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20250110_111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000109"/>
            <a:ext cx="3000373" cy="2250280"/>
          </a:xfrm>
        </p:spPr>
      </p:pic>
      <p:pic>
        <p:nvPicPr>
          <p:cNvPr id="5" name="Рисунок 4" descr="20250110_104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5" y="1071547"/>
            <a:ext cx="2786083" cy="20895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71736" y="35718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</a:rPr>
              <a:t>Заучивание стихотворения С.Маршака « Мяч» ( развитие согласования движений с речью)</a:t>
            </a:r>
            <a:endParaRPr lang="ru-RU" sz="1600" dirty="0"/>
          </a:p>
        </p:txBody>
      </p:sp>
      <p:pic>
        <p:nvPicPr>
          <p:cNvPr id="9" name="Рисунок 8" descr="20250110_1059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4145" y="4143380"/>
            <a:ext cx="3048021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ru-RU" sz="1600" dirty="0" smtClean="0"/>
              <a:t>Дидактические   пособия-тренажеры</a:t>
            </a:r>
            <a:r>
              <a:rPr lang="ru-RU" dirty="0" smtClean="0"/>
              <a:t>              </a:t>
            </a:r>
            <a:r>
              <a:rPr lang="ru-RU" sz="1600" dirty="0" smtClean="0"/>
              <a:t>Буклет для  родителей и педагогов</a:t>
            </a:r>
            <a:endParaRPr lang="ru-RU" sz="1600" dirty="0"/>
          </a:p>
        </p:txBody>
      </p:sp>
      <p:pic>
        <p:nvPicPr>
          <p:cNvPr id="4" name="Содержимое 3" descr="20250110_163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3495700" cy="2621775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42" y="1600201"/>
            <a:ext cx="3471858" cy="418625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1700" i="1" dirty="0" smtClean="0"/>
              <a:t>Развиваем речь играя</a:t>
            </a:r>
            <a:r>
              <a:rPr lang="ru-RU" sz="1700" i="1" dirty="0" smtClean="0"/>
              <a:t>!</a:t>
            </a:r>
            <a:endParaRPr lang="ru-RU" sz="1700" dirty="0" smtClean="0"/>
          </a:p>
          <a:p>
            <a:pPr algn="ctr">
              <a:buNone/>
            </a:pPr>
            <a:r>
              <a:rPr lang="ru-RU" sz="1700" dirty="0" smtClean="0"/>
              <a:t>(Для детей от 5 до 6 лет)</a:t>
            </a:r>
          </a:p>
          <a:p>
            <a:pPr>
              <a:buNone/>
            </a:pPr>
            <a:r>
              <a:rPr lang="ru-RU" sz="1700" dirty="0" smtClean="0"/>
              <a:t> </a:t>
            </a:r>
          </a:p>
          <a:p>
            <a:pPr>
              <a:buNone/>
            </a:pPr>
            <a:r>
              <a:rPr lang="en-US" sz="1700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en-US" sz="1700" dirty="0" smtClean="0"/>
              <a:t> </a:t>
            </a: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endParaRPr lang="ru-RU" sz="1700" dirty="0" smtClean="0"/>
          </a:p>
          <a:p>
            <a:pPr>
              <a:buNone/>
            </a:pPr>
            <a:r>
              <a:rPr lang="ru-RU" sz="1700" i="1" dirty="0" smtClean="0"/>
              <a:t>Речь ребенка формируется под влиянием речи взрослых! </a:t>
            </a:r>
            <a:endParaRPr lang="ru-RU" sz="1700" dirty="0" smtClean="0"/>
          </a:p>
          <a:p>
            <a:pPr>
              <a:buNone/>
            </a:pPr>
            <a:r>
              <a:rPr lang="ru-RU" sz="1700" b="1" dirty="0" smtClean="0"/>
              <a:t> </a:t>
            </a:r>
            <a:endParaRPr lang="ru-RU" sz="1700" dirty="0" smtClean="0"/>
          </a:p>
          <a:p>
            <a:pPr>
              <a:buNone/>
            </a:pPr>
            <a:r>
              <a:rPr lang="ru-RU" sz="2100" i="1" dirty="0" smtClean="0"/>
              <a:t> </a:t>
            </a:r>
            <a:endParaRPr lang="ru-RU" sz="2100" dirty="0" smtClean="0"/>
          </a:p>
          <a:p>
            <a:pPr algn="r">
              <a:buNone/>
            </a:pPr>
            <a:r>
              <a:rPr lang="ru-RU" sz="1500" i="1" dirty="0" smtClean="0"/>
              <a:t>Подготовила:</a:t>
            </a:r>
            <a:endParaRPr lang="ru-RU" sz="1500" dirty="0" smtClean="0"/>
          </a:p>
          <a:p>
            <a:pPr algn="r">
              <a:buNone/>
            </a:pPr>
            <a:r>
              <a:rPr lang="ru-RU" sz="1500" i="1" dirty="0" smtClean="0"/>
              <a:t>учитель-логопед </a:t>
            </a:r>
            <a:endParaRPr lang="ru-RU" sz="1500" dirty="0" smtClean="0"/>
          </a:p>
          <a:p>
            <a:pPr algn="r">
              <a:buNone/>
            </a:pPr>
            <a:r>
              <a:rPr lang="ru-RU" sz="1500" i="1" dirty="0" err="1" smtClean="0"/>
              <a:t>Холзинева</a:t>
            </a:r>
            <a:r>
              <a:rPr lang="ru-RU" sz="1500" i="1" dirty="0" smtClean="0"/>
              <a:t> М.В.</a:t>
            </a:r>
            <a:endParaRPr lang="ru-RU" sz="1500" dirty="0" smtClean="0"/>
          </a:p>
          <a:p>
            <a:pPr>
              <a:buNone/>
            </a:pPr>
            <a:r>
              <a:rPr lang="ru-RU" sz="2100" dirty="0" smtClean="0"/>
              <a:t> </a:t>
            </a: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14554"/>
            <a:ext cx="2022475" cy="1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0355" y="1428736"/>
          <a:ext cx="3459192" cy="4385468"/>
        </p:xfrm>
        <a:graphic>
          <a:graphicData uri="http://schemas.openxmlformats.org/drawingml/2006/table">
            <a:tbl>
              <a:tblPr/>
              <a:tblGrid>
                <a:gridCol w="3459192"/>
              </a:tblGrid>
              <a:tr h="438546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174</Words>
  <PresentationFormat>Экран (4:3)</PresentationFormat>
  <Paragraphs>46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детский сад с. Чемодановка</vt:lpstr>
      <vt:lpstr>Цель проекта: создание и организация условий для использования игровых методов  для повышения эффективности работы учителя-логопеда, а также эффективности игровых технологий, как средства развития мотивации и повышения познавательного интереса воспитанников на логопедических занятиях. </vt:lpstr>
      <vt:lpstr>Подгрупповое занятие на тему: «Весёлая лягушка» ( конструирование из бумаги в технике оригами)</vt:lpstr>
      <vt:lpstr>Артикуляционная гимнастика                                                              Пальчиковая гимнастика</vt:lpstr>
      <vt:lpstr>Подвижная игра « Кошка и воробушки»                                  Сюжетно-ролевая игра « Магазин»</vt:lpstr>
      <vt:lpstr>Подгрупповое занятие на тему:                                                                        Д/и с дидактическим пособием                                                                                                                                                         «Речевой куб» «Падежные конструкции»   </vt:lpstr>
      <vt:lpstr>Дидактические   пособия-тренажеры              Буклет для  родителей и педагогов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с. Чемодановка</dc:title>
  <dc:creator>User</dc:creator>
  <cp:lastModifiedBy>User</cp:lastModifiedBy>
  <cp:revision>16</cp:revision>
  <dcterms:created xsi:type="dcterms:W3CDTF">2025-01-07T10:49:10Z</dcterms:created>
  <dcterms:modified xsi:type="dcterms:W3CDTF">2025-01-12T16:41:08Z</dcterms:modified>
</cp:coreProperties>
</file>