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82598-42E4-4FD3-91B5-C6E960DC31F1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5D2F6-A93F-4CDF-9C07-8E3E912C4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69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5D2F6-A93F-4CDF-9C07-8E3E912C4F75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28605"/>
            <a:ext cx="7772400" cy="100013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Муниципальное бюджетное дошкольное образовательное учреждение</a:t>
            </a:r>
            <a:b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детский сад с. Чемодановка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357430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Проект</a:t>
            </a:r>
          </a:p>
          <a:p>
            <a:r>
              <a:rPr lang="ru-RU" b="1" i="1" smtClean="0">
                <a:solidFill>
                  <a:schemeClr val="accent6">
                    <a:lumMod val="75000"/>
                  </a:schemeClr>
                </a:solidFill>
              </a:rPr>
              <a:t>«Со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словами весело играть»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4929198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990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Подготовила: учитель-логопед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Холзинева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М.В.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358299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</a:rPr>
              <a:t>Цель проекта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: формирование навыков словообразования у детей старшего дошкольного возраста и использование их в построении грамотной и понятной речи;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формирование предпосылок к успешному обучению в 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 школе.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</a:rPr>
              <a:t>Задачи: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1 формирование навыков словообразования с целью обогащения словарного запаса и построения грамотной и понятной речи;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2  развивать умение внимательно слушать педагога, взаимодействовать с ним в процессе игры;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3 воспитывать у детей интерес к овладению навыками словообразования в процессе игры, интерес к родному языку.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500570"/>
            <a:ext cx="7858180" cy="16255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Вид проекта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: краткосрочный</a:t>
            </a:r>
          </a:p>
          <a:p>
            <a:pPr>
              <a:buNone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Участники: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дети подготовительных групп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943848" cy="642942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Подгрупповое занятие на тему « Помощники Федоры»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2443933" cy="288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000108"/>
            <a:ext cx="260978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713026"/>
            <a:ext cx="2211362" cy="293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796908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Подгрупповое занятие на тему: «Словообразование и словоизменение»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9"/>
            <a:ext cx="2634121" cy="261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000108"/>
            <a:ext cx="2459624" cy="277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857628"/>
            <a:ext cx="2464394" cy="276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Дидактические игры и упражнения </a:t>
            </a:r>
            <a:b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на формирование навыков словообразования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85786" y="1643050"/>
            <a:ext cx="7786742" cy="428628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 «Лови и называй»                                                                             « Фантастический зверь»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14554"/>
            <a:ext cx="2681287" cy="326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214554"/>
            <a:ext cx="273857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«Угадай, чьи это хвосты»                                                             « Большой и маленький»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2574166" cy="32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357"/>
            <a:ext cx="3924361" cy="31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1143000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              «В гостях у матрёшек»                                                              « Экскурсия в сад»                                 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11235"/>
            <a:ext cx="3571900" cy="32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571612"/>
            <a:ext cx="2998559" cy="335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Буклет  для педагогов и родителей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859831" cy="415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110</Words>
  <Application>Microsoft Office PowerPoint</Application>
  <PresentationFormat>Экран (4:3)</PresentationFormat>
  <Paragraphs>17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Муниципальное бюджетное дошкольное образовательное учреждение детский сад с. Чемодановка</vt:lpstr>
      <vt:lpstr>Цель проекта: формирование навыков словообразования у детей старшего дошкольного возраста и использование их в построении грамотной и понятной речи; формирование предпосылок к успешному обучению в  в школе.   Задачи: 1 формирование навыков словообразования с целью обогащения словарного запаса и построения грамотной и понятной речи; 2  развивать умение внимательно слушать педагога, взаимодействовать с ним в процессе игры; 3 воспитывать у детей интерес к овладению навыками словообразования в процессе игры, интерес к родному языку.   </vt:lpstr>
      <vt:lpstr>Подгрупповое занятие на тему « Помощники Федоры»</vt:lpstr>
      <vt:lpstr>Подгрупповое занятие на тему: «Словообразование и словоизменение»</vt:lpstr>
      <vt:lpstr>Дидактические игры и упражнения  на формирование навыков словообразования</vt:lpstr>
      <vt:lpstr>«Угадай, чьи это хвосты»                                                             « Большой и маленький»</vt:lpstr>
      <vt:lpstr>               «В гостях у матрёшек»                                                              « Экскурсия в сад»                                 </vt:lpstr>
      <vt:lpstr>Буклет  для педагогов и родителей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с. Чемодановка</dc:title>
  <dc:creator>User</dc:creator>
  <cp:lastModifiedBy>user</cp:lastModifiedBy>
  <cp:revision>17</cp:revision>
  <dcterms:created xsi:type="dcterms:W3CDTF">2024-07-10T07:28:32Z</dcterms:created>
  <dcterms:modified xsi:type="dcterms:W3CDTF">2025-02-10T16:59:35Z</dcterms:modified>
</cp:coreProperties>
</file>