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105650" cy="102393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4" tIns="96624" rIns="96624" bIns="9662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a8b9acbe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a8b9acbee_0_18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a8b9acbee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a8b9acbee_2_64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a8b9acbee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a8b9acbee_2_72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a8b9acbee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fa8b9acbee_2_60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a8b9acb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a8b9acbee_0_6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a8b9acbe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a8b9acbee_0_10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a8b9acbe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a8b9acbee_0_14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a8b9acbee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a8b9acbee_2_8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a8b9acbee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a8b9acbee_2_12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a8b9acbee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a8b9acbee_2_29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a8b9acbee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6250" cy="3840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fa8b9acbee_2_38:notes"/>
          <p:cNvSpPr txBox="1">
            <a:spLocks noGrp="1"/>
          </p:cNvSpPr>
          <p:nvPr>
            <p:ph type="body" idx="1"/>
          </p:nvPr>
        </p:nvSpPr>
        <p:spPr>
          <a:xfrm>
            <a:off x="710566" y="4863704"/>
            <a:ext cx="5684519" cy="4607720"/>
          </a:xfrm>
          <a:prstGeom prst="rect">
            <a:avLst/>
          </a:prstGeom>
        </p:spPr>
        <p:txBody>
          <a:bodyPr spcFirstLastPara="1" wrap="square" lIns="96624" tIns="96624" rIns="96624" bIns="966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84325" y="162575"/>
            <a:ext cx="5505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</a:t>
            </a:r>
            <a:r>
              <a:rPr lang="ru">
                <a:solidFill>
                  <a:srgbClr val="3400FF"/>
                </a:solidFill>
              </a:rPr>
              <a:t> </a:t>
            </a:r>
            <a:r>
              <a:rPr lang="ru" i="1">
                <a:solidFill>
                  <a:srgbClr val="3400FF"/>
                </a:solidFill>
              </a:rPr>
              <a:t> Муниципальное бюджетное дошкольное</a:t>
            </a:r>
            <a:endParaRPr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3400FF"/>
                </a:solidFill>
              </a:rPr>
              <a:t>образовательное учреждение детский сад с. Чемодановка</a:t>
            </a:r>
            <a:endParaRPr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400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82625" y="1574100"/>
            <a:ext cx="4707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0000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884325" y="1256350"/>
            <a:ext cx="57642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>
                <a:solidFill>
                  <a:srgbClr val="3400FF"/>
                </a:solidFill>
              </a:rPr>
              <a:t>Краткосрочный проект</a:t>
            </a:r>
            <a:endParaRPr sz="3000" b="1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>
                <a:solidFill>
                  <a:srgbClr val="3400FF"/>
                </a:solidFill>
              </a:rPr>
              <a:t>“Волшебный ветерок”</a:t>
            </a:r>
            <a:endParaRPr sz="3000" b="1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i="1">
                <a:solidFill>
                  <a:srgbClr val="3400FF"/>
                </a:solidFill>
              </a:rPr>
              <a:t>(</a:t>
            </a:r>
            <a:r>
              <a:rPr lang="ru" sz="2400" i="1">
                <a:solidFill>
                  <a:srgbClr val="3400FF"/>
                </a:solidFill>
              </a:rPr>
              <a:t>подготовительная к школе группа)</a:t>
            </a:r>
            <a:endParaRPr sz="24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Подготовила: учитель- логопед</a:t>
            </a:r>
            <a:endParaRPr sz="18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Холзинева М.В.</a:t>
            </a:r>
            <a:endParaRPr sz="1800" i="1">
              <a:solidFill>
                <a:srgbClr val="34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275" y="1019825"/>
            <a:ext cx="4562150" cy="342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1633200" y="362125"/>
            <a:ext cx="65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400FF"/>
                </a:solidFill>
              </a:rPr>
              <a:t>                                   </a:t>
            </a:r>
            <a:r>
              <a:rPr lang="ru" i="1">
                <a:solidFill>
                  <a:srgbClr val="3400FF"/>
                </a:solidFill>
              </a:rPr>
              <a:t> </a:t>
            </a:r>
            <a:r>
              <a:rPr lang="ru" sz="1800" i="1">
                <a:solidFill>
                  <a:srgbClr val="3400FF"/>
                </a:solidFill>
              </a:rPr>
              <a:t>Дыхательные тренажеры</a:t>
            </a:r>
            <a:endParaRPr sz="1800" i="1"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1529750" y="288225"/>
            <a:ext cx="62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Упражнения на развитие озвученного выдоха</a:t>
            </a:r>
            <a:endParaRPr sz="1800" i="1">
              <a:solidFill>
                <a:srgbClr val="3400FF"/>
              </a:solidFill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850" y="1529337"/>
            <a:ext cx="3438828" cy="25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500" y="1200050"/>
            <a:ext cx="2428274" cy="32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35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968075" y="155200"/>
            <a:ext cx="757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Памятка для родителей</a:t>
            </a:r>
            <a:endParaRPr sz="1800" i="1">
              <a:solidFill>
                <a:srgbClr val="3400FF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50" y="1223063"/>
            <a:ext cx="1987000" cy="26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8500" y="1247075"/>
            <a:ext cx="1987012" cy="264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6144" y="1223063"/>
            <a:ext cx="2023050" cy="26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46400" y="576450"/>
            <a:ext cx="7486200" cy="5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3400FF"/>
                </a:solidFill>
              </a:rPr>
              <a:t>Цель проекта:</a:t>
            </a:r>
            <a:endParaRPr sz="24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Формировать у детей умение управлять органами дыхания, обучить нижнедиафрагмальному дыханию.</a:t>
            </a:r>
            <a:endParaRPr sz="18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3400FF"/>
                </a:solidFill>
              </a:rPr>
              <a:t>Задачи проекта:</a:t>
            </a:r>
            <a:endParaRPr sz="2400" i="1">
              <a:solidFill>
                <a:srgbClr val="3400FF"/>
              </a:solidFill>
            </a:endParaRPr>
          </a:p>
          <a:p>
            <a:pPr marL="0" lvl="0" indent="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i="1">
                <a:solidFill>
                  <a:srgbClr val="3400FF"/>
                </a:solidFill>
              </a:rPr>
              <a:t>1. Формировать навыки правильного речевого дыхания</a:t>
            </a:r>
            <a:endParaRPr sz="1800" i="1">
              <a:solidFill>
                <a:srgbClr val="3400FF"/>
              </a:solidFill>
            </a:endParaRPr>
          </a:p>
          <a:p>
            <a:pPr marL="0" lvl="0" indent="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i="1">
                <a:solidFill>
                  <a:srgbClr val="3400FF"/>
                </a:solidFill>
              </a:rPr>
              <a:t>2. Развивать плавный речевой выдох.</a:t>
            </a:r>
            <a:endParaRPr sz="1800" i="1">
              <a:solidFill>
                <a:srgbClr val="3400FF"/>
              </a:solidFill>
            </a:endParaRPr>
          </a:p>
          <a:p>
            <a:pPr marL="0" lvl="0" indent="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i="1">
                <a:solidFill>
                  <a:srgbClr val="3400FF"/>
                </a:solidFill>
              </a:rPr>
              <a:t>3.Формировать силу и целенаправленность  выдоха.</a:t>
            </a:r>
            <a:endParaRPr sz="1800" i="1">
              <a:solidFill>
                <a:srgbClr val="3400FF"/>
              </a:solidFill>
            </a:endParaRPr>
          </a:p>
          <a:p>
            <a:pPr marL="0" lvl="0" indent="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4. Разработать комплекс занятий и  упражнений на дыхание.</a:t>
            </a:r>
            <a:endParaRPr sz="1800" i="1">
              <a:solidFill>
                <a:srgbClr val="3400FF"/>
              </a:solidFill>
            </a:endParaRPr>
          </a:p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3400FF"/>
                </a:solidFill>
              </a:rPr>
              <a:t>Участники проекта:</a:t>
            </a:r>
            <a:endParaRPr sz="2400" i="1">
              <a:solidFill>
                <a:srgbClr val="3400FF"/>
              </a:solidFill>
            </a:endParaRPr>
          </a:p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дети подготовительной к школе группы</a:t>
            </a:r>
            <a:endParaRPr sz="1800" i="1">
              <a:solidFill>
                <a:srgbClr val="3400FF"/>
              </a:solidFill>
            </a:endParaRPr>
          </a:p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3400FF"/>
                </a:solidFill>
              </a:rPr>
              <a:t>Сроки реализации проекта:</a:t>
            </a:r>
            <a:endParaRPr sz="2400" i="1">
              <a:solidFill>
                <a:srgbClr val="3400FF"/>
              </a:solidFill>
            </a:endParaRPr>
          </a:p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i="1">
                <a:solidFill>
                  <a:srgbClr val="3400FF"/>
                </a:solidFill>
              </a:rPr>
              <a:t>2 недели</a:t>
            </a:r>
            <a:endParaRPr sz="18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34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426275" y="206925"/>
            <a:ext cx="658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Упражнения для правильного диафрагмального дыхания</a:t>
            </a:r>
            <a:endParaRPr sz="1800" i="1">
              <a:solidFill>
                <a:srgbClr val="3400FF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75" y="1007674"/>
            <a:ext cx="2070973" cy="276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2275" y="1007650"/>
            <a:ext cx="2070981" cy="276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4525" y="1007659"/>
            <a:ext cx="2070973" cy="27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84775" y="4094125"/>
            <a:ext cx="839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400FF"/>
                </a:solidFill>
              </a:rPr>
              <a:t>           “Вдох-выдох”                                                                         “Раздувайся, пузырь” </a:t>
            </a:r>
            <a:endParaRPr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95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113550" y="310400"/>
            <a:ext cx="42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978075" y="229075"/>
            <a:ext cx="5434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3400FF"/>
                </a:solidFill>
              </a:rPr>
              <a:t>Упражнения для выработки глубокого вдоха и длительного выдоха через рот.</a:t>
            </a:r>
            <a:endParaRPr sz="1800" i="1">
              <a:solidFill>
                <a:srgbClr val="3400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900" y="1289575"/>
            <a:ext cx="1968649" cy="24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727" y="1381975"/>
            <a:ext cx="2490573" cy="21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040152" y="1381975"/>
            <a:ext cx="2714598" cy="20359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99075" y="4166900"/>
            <a:ext cx="8313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3400FF"/>
                </a:solidFill>
              </a:rPr>
              <a:t>“Футбол”                                          “Подуем на капельки из тучки”     </a:t>
            </a:r>
            <a:r>
              <a:rPr lang="ru" dirty="0" smtClean="0">
                <a:solidFill>
                  <a:srgbClr val="3400FF"/>
                </a:solidFill>
              </a:rPr>
              <a:t>   </a:t>
            </a:r>
            <a:r>
              <a:rPr lang="ru" dirty="0">
                <a:solidFill>
                  <a:srgbClr val="3400FF"/>
                </a:solidFill>
              </a:rPr>
              <a:t>“Загоним машинку в гараж”</a:t>
            </a:r>
            <a:endParaRPr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95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973525" y="539475"/>
            <a:ext cx="4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2630850" y="243875"/>
            <a:ext cx="425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400FF"/>
                </a:solidFill>
              </a:rPr>
              <a:t>Игра “ Ныряльщики”</a:t>
            </a:r>
            <a:endParaRPr sz="1800">
              <a:solidFill>
                <a:srgbClr val="3400FF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50" y="1204600"/>
            <a:ext cx="2699843" cy="202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0500" y="1234150"/>
            <a:ext cx="2660424" cy="19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2650" y="1204587"/>
            <a:ext cx="2660424" cy="1995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75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550" y="2904325"/>
            <a:ext cx="2778650" cy="208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550" y="798125"/>
            <a:ext cx="2692526" cy="201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3950" y="1404125"/>
            <a:ext cx="2778650" cy="20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633575" y="4485775"/>
            <a:ext cx="42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22600" y="280825"/>
            <a:ext cx="85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400FF"/>
                </a:solidFill>
              </a:rPr>
              <a:t>               “Чей воздушный  шарик больше?”                                                            Мыльные пузыри</a:t>
            </a:r>
            <a:endParaRPr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775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25" y="1200913"/>
            <a:ext cx="1934949" cy="257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1650" y="1144600"/>
            <a:ext cx="1934949" cy="257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2438" y="1492800"/>
            <a:ext cx="2661576" cy="199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5003100" y="835075"/>
            <a:ext cx="41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3650700" y="709450"/>
            <a:ext cx="42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44225" y="309250"/>
            <a:ext cx="78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“</a:t>
            </a:r>
            <a:r>
              <a:rPr lang="ru" dirty="0">
                <a:solidFill>
                  <a:srgbClr val="3400FF"/>
                </a:solidFill>
              </a:rPr>
              <a:t>Подуй на пар из чашки”         “Подуй на дым из паровозика”             </a:t>
            </a:r>
            <a:r>
              <a:rPr lang="ru" dirty="0" smtClean="0">
                <a:solidFill>
                  <a:srgbClr val="3400FF"/>
                </a:solidFill>
              </a:rPr>
              <a:t>  </a:t>
            </a:r>
            <a:r>
              <a:rPr lang="ru" dirty="0">
                <a:solidFill>
                  <a:srgbClr val="3400FF"/>
                </a:solidFill>
              </a:rPr>
              <a:t>“Аквариум - вертушка”</a:t>
            </a:r>
            <a:endParaRPr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75" y="761125"/>
            <a:ext cx="2569277" cy="19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9200" y="2827300"/>
            <a:ext cx="2782802" cy="20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4400" y="1485425"/>
            <a:ext cx="2926474" cy="2194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1152850" y="221700"/>
            <a:ext cx="774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</a:t>
            </a:r>
            <a:r>
              <a:rPr lang="ru">
                <a:solidFill>
                  <a:srgbClr val="3400FF"/>
                </a:solidFill>
              </a:rPr>
              <a:t>  Игра “ Буря в стакане”                                                      Игра  с водой “Капитан”</a:t>
            </a:r>
            <a:endParaRPr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75" y="665125"/>
            <a:ext cx="2746573" cy="205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899400" y="2808250"/>
            <a:ext cx="2680100" cy="20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119016" y="665125"/>
            <a:ext cx="2746609" cy="20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879425" y="140400"/>
            <a:ext cx="79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             </a:t>
            </a:r>
            <a:r>
              <a:rPr lang="ru" dirty="0" smtClean="0"/>
              <a:t>     </a:t>
            </a:r>
            <a:r>
              <a:rPr lang="ru" dirty="0">
                <a:solidFill>
                  <a:srgbClr val="3400FF"/>
                </a:solidFill>
              </a:rPr>
              <a:t>Игры с песком                                                     “ Подуй в свистульку -язычок”</a:t>
            </a:r>
            <a:endParaRPr>
              <a:solidFill>
                <a:srgbClr val="34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200</Words>
  <PresentationFormat>Экран (16:9)</PresentationFormat>
  <Paragraphs>34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2023-01-21T19:34:23Z</dcterms:modified>
</cp:coreProperties>
</file>