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BA4-B5D4-420B-8189-9E5656108FA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D770-5A2A-43C9-8677-606A1FD1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К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14288"/>
            <a:ext cx="97440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826">
        <p:pull/>
      </p:transition>
    </mc:Choice>
    <mc:Fallback xmlns="">
      <p:transition spd="slow" advTm="5826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" y="0"/>
            <a:ext cx="9399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555">
        <p:pull/>
      </p:transition>
    </mc:Choice>
    <mc:Fallback xmlns="">
      <p:transition spd="slow" advTm="6555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Снимок экрана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378"/>
            <a:ext cx="6048671" cy="679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462">
        <p:pull/>
      </p:transition>
    </mc:Choice>
    <mc:Fallback xmlns="">
      <p:transition spd="slow" advTm="6462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Pravila_bezopasnosti_na_vo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513"/>
            <a:ext cx="4968551" cy="65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278">
        <p:pull/>
      </p:transition>
    </mc:Choice>
    <mc:Fallback xmlns="">
      <p:transition spd="slow" advTm="6278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993">
        <p:pull/>
      </p:transition>
    </mc:Choice>
    <mc:Fallback xmlns="">
      <p:transition spd="slow" advTm="5993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list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437">
        <p:pull/>
      </p:transition>
    </mc:Choice>
    <mc:Fallback xmlns="">
      <p:transition spd="slow" advTm="6437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item_1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item_1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334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840">
        <p:pull/>
      </p:transition>
    </mc:Choice>
    <mc:Fallback xmlns="">
      <p:transition spd="slow" advTm="584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928">
        <p:pull/>
      </p:transition>
    </mc:Choice>
    <mc:Fallback xmlns="">
      <p:transition spd="slow" advTm="5928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img_user_file_564aaadaf3c4b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283">
        <p:pull/>
      </p:transition>
    </mc:Choice>
    <mc:Fallback xmlns="">
      <p:transition spd="slow" advTm="6283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img_user_file_564aaadaf3c4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062">
        <p:pull/>
      </p:transition>
    </mc:Choice>
    <mc:Fallback xmlns="">
      <p:transition spd="slow" advTm="6062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img_user_file_564aaadaf3c4b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777">
        <p:pull/>
      </p:transition>
    </mc:Choice>
    <mc:Fallback xmlns="">
      <p:transition spd="slow" advTm="5777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890">
        <p:pull/>
      </p:transition>
    </mc:Choice>
    <mc:Fallback xmlns="">
      <p:transition spd="slow" advTm="589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p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16342"/>
            <a:ext cx="6048672" cy="68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986">
        <p:pull/>
      </p:transition>
    </mc:Choice>
    <mc:Fallback xmlns="">
      <p:transition spd="slow" advTm="5986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739541ef12cdb4ee074b25a907eb6c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929">
        <p:pull/>
      </p:transition>
    </mc:Choice>
    <mc:Fallback xmlns="">
      <p:transition spd="slow" advTm="5929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6</cp:revision>
  <dcterms:created xsi:type="dcterms:W3CDTF">2020-06-05T18:06:17Z</dcterms:created>
  <dcterms:modified xsi:type="dcterms:W3CDTF">2020-06-08T15:56:44Z</dcterms:modified>
</cp:coreProperties>
</file>