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custDataLst>
    <p:tags r:id="rId3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 showOutlineIcons="0" horzBarState="maximized">
    <p:restoredLeft sz="16000"/>
    <p:restoredTop sz="0"/>
  </p:normalViewPr>
  <p:slideViewPr>
    <p:cSldViewPr>
      <p:cViewPr>
        <p:scale>
          <a:sx n="100" d="100"/>
          <a:sy n="100" d="100"/>
        </p:scale>
        <p:origin x="0" y="0"/>
      </p:cViewPr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tags" Target="tags/tag1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0279739" r:id="rId1"/>
  </p:sldLayoutIdLst>
  <p:transition/>
  <p:timing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490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Microsoft Corporation</Company>
  <PresentationFormat>On-screen Show (4:3)</PresentationFormat>
  <Paragraphs>0</Paragraphs>
  <Slides>30</Slides>
  <Notes>0</Notes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baseType="lpstr" size="33">
      <vt:lpstr>Arial</vt:lpstr>
      <vt:lpstr>Calibri</vt:lpstr>
      <vt:lpstr>Theme88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Untitled Presentation</dc:title>
  <dc:creator>Unknown Creator</dc:creator>
  <cp:lastModifiedBy>Unknown Creator</cp:lastModifiedBy>
  <cp:revision>1</cp:revision>
  <dcterms:created xsi:type="dcterms:W3CDTF">2025-03-06T12:17:45Z</dcterms:created>
  <dcterms:modified xsi:type="dcterms:W3CDTF">2025-03-06T12:24:30Z</dcterms:modified>
</cp:coreProperties>
</file>