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4" r:id="rId8"/>
    <p:sldId id="287" r:id="rId9"/>
    <p:sldId id="262" r:id="rId10"/>
    <p:sldId id="263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65" r:id="rId22"/>
    <p:sldId id="276" r:id="rId23"/>
    <p:sldId id="289" r:id="rId24"/>
    <p:sldId id="290" r:id="rId25"/>
    <p:sldId id="278" r:id="rId26"/>
    <p:sldId id="279" r:id="rId27"/>
    <p:sldId id="280" r:id="rId28"/>
    <p:sldId id="282" r:id="rId29"/>
    <p:sldId id="283" r:id="rId30"/>
    <p:sldId id="284" r:id="rId31"/>
    <p:sldId id="285" r:id="rId32"/>
    <p:sldId id="286" r:id="rId3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C0BEE7B-6D31-43B6-868F-313B2CEAC8D8}">
          <p14:sldIdLst>
            <p14:sldId id="256"/>
            <p14:sldId id="257"/>
            <p14:sldId id="259"/>
            <p14:sldId id="260"/>
            <p14:sldId id="258"/>
            <p14:sldId id="261"/>
            <p14:sldId id="264"/>
            <p14:sldId id="287"/>
            <p14:sldId id="262"/>
            <p14:sldId id="263"/>
            <p14:sldId id="267"/>
            <p14:sldId id="266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65"/>
            <p14:sldId id="276"/>
            <p14:sldId id="289"/>
            <p14:sldId id="290"/>
            <p14:sldId id="278"/>
            <p14:sldId id="279"/>
            <p14:sldId id="280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17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дрей Тростин" userId="b340b84279cd4eaa" providerId="LiveId" clId="{1ACDC6E9-F097-4F68-B379-2E8587548BC8}"/>
    <pc:docChg chg="undo custSel addSld delSld modSld sldOrd modSection">
      <pc:chgData name="Андрей Тростин" userId="b340b84279cd4eaa" providerId="LiveId" clId="{1ACDC6E9-F097-4F68-B379-2E8587548BC8}" dt="2026-02-27T18:09:23.289" v="242" actId="1076"/>
      <pc:docMkLst>
        <pc:docMk/>
      </pc:docMkLst>
      <pc:sldChg chg="modSp mod">
        <pc:chgData name="Андрей Тростин" userId="b340b84279cd4eaa" providerId="LiveId" clId="{1ACDC6E9-F097-4F68-B379-2E8587548BC8}" dt="2026-02-22T21:11:29.370" v="2" actId="1076"/>
        <pc:sldMkLst>
          <pc:docMk/>
          <pc:sldMk cId="1968787282" sldId="256"/>
        </pc:sldMkLst>
        <pc:picChg chg="mod">
          <ac:chgData name="Андрей Тростин" userId="b340b84279cd4eaa" providerId="LiveId" clId="{1ACDC6E9-F097-4F68-B379-2E8587548BC8}" dt="2026-02-22T21:11:29.370" v="2" actId="1076"/>
          <ac:picMkLst>
            <pc:docMk/>
            <pc:sldMk cId="1968787282" sldId="256"/>
            <ac:picMk id="5" creationId="{111A7DDB-7A81-596B-8601-BC6ECBA79D08}"/>
          </ac:picMkLst>
        </pc:picChg>
      </pc:sldChg>
      <pc:sldChg chg="addSp delSp modSp mod">
        <pc:chgData name="Андрей Тростин" userId="b340b84279cd4eaa" providerId="LiveId" clId="{1ACDC6E9-F097-4F68-B379-2E8587548BC8}" dt="2026-02-24T16:33:32.892" v="55" actId="1076"/>
        <pc:sldMkLst>
          <pc:docMk/>
          <pc:sldMk cId="3657610435" sldId="257"/>
        </pc:sldMkLst>
        <pc:picChg chg="add mod">
          <ac:chgData name="Андрей Тростин" userId="b340b84279cd4eaa" providerId="LiveId" clId="{1ACDC6E9-F097-4F68-B379-2E8587548BC8}" dt="2026-02-24T16:33:32.892" v="55" actId="1076"/>
          <ac:picMkLst>
            <pc:docMk/>
            <pc:sldMk cId="3657610435" sldId="257"/>
            <ac:picMk id="11" creationId="{703C8D96-5665-CF09-7120-ABF85C8FF58B}"/>
          </ac:picMkLst>
        </pc:picChg>
        <pc:picChg chg="add mod">
          <ac:chgData name="Андрей Тростин" userId="b340b84279cd4eaa" providerId="LiveId" clId="{1ACDC6E9-F097-4F68-B379-2E8587548BC8}" dt="2026-02-24T16:33:32.023" v="54" actId="1076"/>
          <ac:picMkLst>
            <pc:docMk/>
            <pc:sldMk cId="3657610435" sldId="257"/>
            <ac:picMk id="13" creationId="{89CC4720-EFAB-B667-11D5-AD2BB2E9B067}"/>
          </ac:picMkLst>
        </pc:picChg>
      </pc:sldChg>
      <pc:sldChg chg="addSp delSp modSp mod">
        <pc:chgData name="Андрей Тростин" userId="b340b84279cd4eaa" providerId="LiveId" clId="{1ACDC6E9-F097-4F68-B379-2E8587548BC8}" dt="2026-02-27T18:09:23.289" v="242" actId="1076"/>
        <pc:sldMkLst>
          <pc:docMk/>
          <pc:sldMk cId="1323559722" sldId="259"/>
        </pc:sldMkLst>
        <pc:spChg chg="add del mod">
          <ac:chgData name="Андрей Тростин" userId="b340b84279cd4eaa" providerId="LiveId" clId="{1ACDC6E9-F097-4F68-B379-2E8587548BC8}" dt="2026-02-27T18:09:19.398" v="241" actId="21"/>
          <ac:spMkLst>
            <pc:docMk/>
            <pc:sldMk cId="1323559722" sldId="259"/>
            <ac:spMk id="3" creationId="{F44FCB68-227F-0062-A4E8-18C731865D1C}"/>
          </ac:spMkLst>
        </pc:spChg>
        <pc:picChg chg="add mod">
          <ac:chgData name="Андрей Тростин" userId="b340b84279cd4eaa" providerId="LiveId" clId="{1ACDC6E9-F097-4F68-B379-2E8587548BC8}" dt="2026-02-27T18:09:23.289" v="242" actId="1076"/>
          <ac:picMkLst>
            <pc:docMk/>
            <pc:sldMk cId="1323559722" sldId="259"/>
            <ac:picMk id="4" creationId="{07D9E9E7-D677-2C7C-D5D0-934AB929DF10}"/>
          </ac:picMkLst>
        </pc:picChg>
        <pc:picChg chg="del mod">
          <ac:chgData name="Андрей Тростин" userId="b340b84279cd4eaa" providerId="LiveId" clId="{1ACDC6E9-F097-4F68-B379-2E8587548BC8}" dt="2026-02-27T18:08:52.873" v="240" actId="21"/>
          <ac:picMkLst>
            <pc:docMk/>
            <pc:sldMk cId="1323559722" sldId="259"/>
            <ac:picMk id="5" creationId="{307E30F0-A1C3-0610-5E2E-D86632EAC1E1}"/>
          </ac:picMkLst>
        </pc:picChg>
        <pc:picChg chg="del mod">
          <ac:chgData name="Андрей Тростин" userId="b340b84279cd4eaa" providerId="LiveId" clId="{1ACDC6E9-F097-4F68-B379-2E8587548BC8}" dt="2026-02-27T18:08:45.958" v="239" actId="21"/>
          <ac:picMkLst>
            <pc:docMk/>
            <pc:sldMk cId="1323559722" sldId="259"/>
            <ac:picMk id="9" creationId="{5919ED55-EEF6-11C0-D242-501542090D84}"/>
          </ac:picMkLst>
        </pc:picChg>
      </pc:sldChg>
      <pc:sldChg chg="addSp modSp mod">
        <pc:chgData name="Андрей Тростин" userId="b340b84279cd4eaa" providerId="LiveId" clId="{1ACDC6E9-F097-4F68-B379-2E8587548BC8}" dt="2026-02-24T16:39:58.392" v="140" actId="1076"/>
        <pc:sldMkLst>
          <pc:docMk/>
          <pc:sldMk cId="913639119" sldId="266"/>
        </pc:sldMkLst>
        <pc:picChg chg="add mod">
          <ac:chgData name="Андрей Тростин" userId="b340b84279cd4eaa" providerId="LiveId" clId="{1ACDC6E9-F097-4F68-B379-2E8587548BC8}" dt="2026-02-24T16:39:58.392" v="140" actId="1076"/>
          <ac:picMkLst>
            <pc:docMk/>
            <pc:sldMk cId="913639119" sldId="266"/>
            <ac:picMk id="4" creationId="{8912DA88-B542-70E3-7332-BEA7795FE3D6}"/>
          </ac:picMkLst>
        </pc:picChg>
      </pc:sldChg>
      <pc:sldChg chg="delSp mod">
        <pc:chgData name="Андрей Тростин" userId="b340b84279cd4eaa" providerId="LiveId" clId="{1ACDC6E9-F097-4F68-B379-2E8587548BC8}" dt="2026-02-24T11:16:20.093" v="12" actId="21"/>
        <pc:sldMkLst>
          <pc:docMk/>
          <pc:sldMk cId="1837781353" sldId="267"/>
        </pc:sldMkLst>
      </pc:sldChg>
      <pc:sldChg chg="delSp mod">
        <pc:chgData name="Андрей Тростин" userId="b340b84279cd4eaa" providerId="LiveId" clId="{1ACDC6E9-F097-4F68-B379-2E8587548BC8}" dt="2026-02-24T11:16:10.743" v="11" actId="21"/>
        <pc:sldMkLst>
          <pc:docMk/>
          <pc:sldMk cId="1965543644" sldId="269"/>
        </pc:sldMkLst>
      </pc:sldChg>
      <pc:sldChg chg="delSp mod">
        <pc:chgData name="Андрей Тростин" userId="b340b84279cd4eaa" providerId="LiveId" clId="{1ACDC6E9-F097-4F68-B379-2E8587548BC8}" dt="2026-02-24T11:16:02.785" v="10" actId="21"/>
        <pc:sldMkLst>
          <pc:docMk/>
          <pc:sldMk cId="90322126" sldId="271"/>
        </pc:sldMkLst>
      </pc:sldChg>
      <pc:sldChg chg="delSp mod">
        <pc:chgData name="Андрей Тростин" userId="b340b84279cd4eaa" providerId="LiveId" clId="{1ACDC6E9-F097-4F68-B379-2E8587548BC8}" dt="2026-02-24T11:15:48.734" v="9" actId="21"/>
        <pc:sldMkLst>
          <pc:docMk/>
          <pc:sldMk cId="784701818" sldId="275"/>
        </pc:sldMkLst>
      </pc:sldChg>
      <pc:sldChg chg="delSp mod">
        <pc:chgData name="Андрей Тростин" userId="b340b84279cd4eaa" providerId="LiveId" clId="{1ACDC6E9-F097-4F68-B379-2E8587548BC8}" dt="2026-02-24T11:15:41.110" v="8" actId="21"/>
        <pc:sldMkLst>
          <pc:docMk/>
          <pc:sldMk cId="2743261631" sldId="276"/>
        </pc:sldMkLst>
      </pc:sldChg>
      <pc:sldChg chg="delSp mod">
        <pc:chgData name="Андрей Тростин" userId="b340b84279cd4eaa" providerId="LiveId" clId="{1ACDC6E9-F097-4F68-B379-2E8587548BC8}" dt="2026-02-24T11:15:35.277" v="7" actId="21"/>
        <pc:sldMkLst>
          <pc:docMk/>
          <pc:sldMk cId="4242547566" sldId="278"/>
        </pc:sldMkLst>
      </pc:sldChg>
      <pc:sldChg chg="delSp mod">
        <pc:chgData name="Андрей Тростин" userId="b340b84279cd4eaa" providerId="LiveId" clId="{1ACDC6E9-F097-4F68-B379-2E8587548BC8}" dt="2026-02-24T11:15:17.870" v="6" actId="21"/>
        <pc:sldMkLst>
          <pc:docMk/>
          <pc:sldMk cId="2172290062" sldId="279"/>
        </pc:sldMkLst>
      </pc:sldChg>
      <pc:sldChg chg="delSp mod">
        <pc:chgData name="Андрей Тростин" userId="b340b84279cd4eaa" providerId="LiveId" clId="{1ACDC6E9-F097-4F68-B379-2E8587548BC8}" dt="2026-02-24T11:15:03.189" v="5" actId="21"/>
        <pc:sldMkLst>
          <pc:docMk/>
          <pc:sldMk cId="4256768017" sldId="282"/>
        </pc:sldMkLst>
      </pc:sldChg>
      <pc:sldChg chg="delSp mod">
        <pc:chgData name="Андрей Тростин" userId="b340b84279cd4eaa" providerId="LiveId" clId="{1ACDC6E9-F097-4F68-B379-2E8587548BC8}" dt="2026-02-24T11:14:36.740" v="3" actId="21"/>
        <pc:sldMkLst>
          <pc:docMk/>
          <pc:sldMk cId="3458149865" sldId="283"/>
        </pc:sldMkLst>
      </pc:sldChg>
      <pc:sldChg chg="delSp mod">
        <pc:chgData name="Андрей Тростин" userId="b340b84279cd4eaa" providerId="LiveId" clId="{1ACDC6E9-F097-4F68-B379-2E8587548BC8}" dt="2026-02-24T11:14:42.519" v="4" actId="21"/>
        <pc:sldMkLst>
          <pc:docMk/>
          <pc:sldMk cId="833515238" sldId="285"/>
        </pc:sldMkLst>
      </pc:sldChg>
      <pc:sldChg chg="addSp delSp modSp new mod">
        <pc:chgData name="Андрей Тростин" userId="b340b84279cd4eaa" providerId="LiveId" clId="{1ACDC6E9-F097-4F68-B379-2E8587548BC8}" dt="2026-02-24T16:44:41.570" v="155" actId="1076"/>
        <pc:sldMkLst>
          <pc:docMk/>
          <pc:sldMk cId="3652846202" sldId="287"/>
        </pc:sldMkLst>
        <pc:picChg chg="add mod ord">
          <ac:chgData name="Андрей Тростин" userId="b340b84279cd4eaa" providerId="LiveId" clId="{1ACDC6E9-F097-4F68-B379-2E8587548BC8}" dt="2026-02-24T16:44:41.570" v="155" actId="1076"/>
          <ac:picMkLst>
            <pc:docMk/>
            <pc:sldMk cId="3652846202" sldId="287"/>
            <ac:picMk id="5" creationId="{7A29B125-0A46-9D35-CC2B-2A5CBB0FD2FB}"/>
          </ac:picMkLst>
        </pc:picChg>
        <pc:picChg chg="add mod">
          <ac:chgData name="Андрей Тростин" userId="b340b84279cd4eaa" providerId="LiveId" clId="{1ACDC6E9-F097-4F68-B379-2E8587548BC8}" dt="2026-02-24T16:44:40.232" v="154" actId="1076"/>
          <ac:picMkLst>
            <pc:docMk/>
            <pc:sldMk cId="3652846202" sldId="287"/>
            <ac:picMk id="7" creationId="{F1A9372D-4821-EBF6-B1C7-0762EF938012}"/>
          </ac:picMkLst>
        </pc:picChg>
      </pc:sldChg>
      <pc:sldChg chg="addSp delSp modSp new mod">
        <pc:chgData name="Андрей Тростин" userId="b340b84279cd4eaa" providerId="LiveId" clId="{1ACDC6E9-F097-4F68-B379-2E8587548BC8}" dt="2026-02-24T19:03:43.888" v="225" actId="1076"/>
        <pc:sldMkLst>
          <pc:docMk/>
          <pc:sldMk cId="2967230653" sldId="289"/>
        </pc:sldMkLst>
        <pc:spChg chg="mod">
          <ac:chgData name="Андрей Тростин" userId="b340b84279cd4eaa" providerId="LiveId" clId="{1ACDC6E9-F097-4F68-B379-2E8587548BC8}" dt="2026-02-24T18:54:34.649" v="167" actId="20577"/>
          <ac:spMkLst>
            <pc:docMk/>
            <pc:sldMk cId="2967230653" sldId="289"/>
            <ac:spMk id="3" creationId="{B9915261-328F-6981-8FB7-8B5D516EFE26}"/>
          </ac:spMkLst>
        </pc:spChg>
        <pc:picChg chg="add mod modCrop">
          <ac:chgData name="Андрей Тростин" userId="b340b84279cd4eaa" providerId="LiveId" clId="{1ACDC6E9-F097-4F68-B379-2E8587548BC8}" dt="2026-02-24T19:03:39.168" v="223" actId="1076"/>
          <ac:picMkLst>
            <pc:docMk/>
            <pc:sldMk cId="2967230653" sldId="289"/>
            <ac:picMk id="5" creationId="{5078A8B6-53F9-AD2B-BE3B-A374DC21A0B0}"/>
          </ac:picMkLst>
        </pc:picChg>
        <pc:picChg chg="add mod modCrop">
          <ac:chgData name="Андрей Тростин" userId="b340b84279cd4eaa" providerId="LiveId" clId="{1ACDC6E9-F097-4F68-B379-2E8587548BC8}" dt="2026-02-24T19:03:43.888" v="225" actId="1076"/>
          <ac:picMkLst>
            <pc:docMk/>
            <pc:sldMk cId="2967230653" sldId="289"/>
            <ac:picMk id="7" creationId="{15C6549F-163D-7544-797D-EADA808713E0}"/>
          </ac:picMkLst>
        </pc:picChg>
      </pc:sldChg>
      <pc:sldChg chg="addSp delSp modSp new mod ord">
        <pc:chgData name="Андрей Тростин" userId="b340b84279cd4eaa" providerId="LiveId" clId="{1ACDC6E9-F097-4F68-B379-2E8587548BC8}" dt="2026-02-24T19:04:10.879" v="237" actId="1076"/>
        <pc:sldMkLst>
          <pc:docMk/>
          <pc:sldMk cId="3954727941" sldId="290"/>
        </pc:sldMkLst>
        <pc:picChg chg="add mod">
          <ac:chgData name="Андрей Тростин" userId="b340b84279cd4eaa" providerId="LiveId" clId="{1ACDC6E9-F097-4F68-B379-2E8587548BC8}" dt="2026-02-24T19:04:02.792" v="234" actId="1076"/>
          <ac:picMkLst>
            <pc:docMk/>
            <pc:sldMk cId="3954727941" sldId="290"/>
            <ac:picMk id="4" creationId="{9544701C-6CA8-2E0D-50A1-F7C99F94E84A}"/>
          </ac:picMkLst>
        </pc:picChg>
        <pc:picChg chg="add mod">
          <ac:chgData name="Андрей Тростин" userId="b340b84279cd4eaa" providerId="LiveId" clId="{1ACDC6E9-F097-4F68-B379-2E8587548BC8}" dt="2026-02-24T19:04:10.879" v="237" actId="1076"/>
          <ac:picMkLst>
            <pc:docMk/>
            <pc:sldMk cId="3954727941" sldId="290"/>
            <ac:picMk id="5" creationId="{9EA0A57B-068E-F81E-E693-55D96F2ADDC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696178" y="1169931"/>
            <a:ext cx="5216071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0" y="533401"/>
            <a:ext cx="6667606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850" y="3843868"/>
            <a:ext cx="5367104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D85E-11C9-4A1C-B5C5-89F076F6E258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18F1-FA4B-4A3F-B4D7-A243EF87F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69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7850" y="533400"/>
            <a:ext cx="87503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5502" y="3843867"/>
            <a:ext cx="78881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D85E-11C9-4A1C-B5C5-89F076F6E258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18F1-FA4B-4A3F-B4D7-A243EF87F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85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7503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114800"/>
            <a:ext cx="6915515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D85E-11C9-4A1C-B5C5-89F076F6E258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18F1-FA4B-4A3F-B4D7-A243EF87F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0" y="533400"/>
            <a:ext cx="743143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55701" y="3429000"/>
            <a:ext cx="6936006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301070"/>
            <a:ext cx="6914224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D85E-11C9-4A1C-B5C5-89F076F6E258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18F1-FA4B-4A3F-B4D7-A243EF87F4A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4613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3429000"/>
            <a:ext cx="6914224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5132981"/>
            <a:ext cx="6915515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D85E-11C9-4A1C-B5C5-89F076F6E258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18F1-FA4B-4A3F-B4D7-A243EF87F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55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1" y="533400"/>
            <a:ext cx="7431435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886200"/>
            <a:ext cx="6914224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953000"/>
            <a:ext cx="691422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D85E-11C9-4A1C-B5C5-89F076F6E258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18F1-FA4B-4A3F-B4D7-A243EF87F4A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9575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152796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928534"/>
            <a:ext cx="6914224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766736"/>
            <a:ext cx="691422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D85E-11C9-4A1C-B5C5-89F076F6E258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18F1-FA4B-4A3F-B4D7-A243EF87F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13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1" y="533401"/>
            <a:ext cx="7101106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D85E-11C9-4A1C-B5C5-89F076F6E258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18F1-FA4B-4A3F-B4D7-A243EF87F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67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3606" y="533400"/>
            <a:ext cx="221454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0" y="533400"/>
            <a:ext cx="6337513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D85E-11C9-4A1C-B5C5-89F076F6E258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18F1-FA4B-4A3F-B4D7-A243EF87F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7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1" y="533400"/>
            <a:ext cx="7101106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D85E-11C9-4A1C-B5C5-89F076F6E258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18F1-FA4B-4A3F-B4D7-A243EF87F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23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1981200"/>
            <a:ext cx="6936007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487334"/>
            <a:ext cx="6936006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D85E-11C9-4A1C-B5C5-89F076F6E258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18F1-FA4B-4A3F-B4D7-A243EF87F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88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77851" y="533401"/>
            <a:ext cx="4279131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050892" y="533400"/>
            <a:ext cx="427725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D85E-11C9-4A1C-B5C5-89F076F6E258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18F1-FA4B-4A3F-B4D7-A243EF87F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3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1" y="533400"/>
            <a:ext cx="4026605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49" y="1143001"/>
            <a:ext cx="4274256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9601" y="566738"/>
            <a:ext cx="407772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0893" y="1143000"/>
            <a:ext cx="4286430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D85E-11C9-4A1C-B5C5-89F076F6E258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18F1-FA4B-4A3F-B4D7-A243EF87F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10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D85E-11C9-4A1C-B5C5-89F076F6E258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18F1-FA4B-4A3F-B4D7-A243EF87F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19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D85E-11C9-4A1C-B5C5-89F076F6E258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18F1-FA4B-4A3F-B4D7-A243EF87F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0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223" y="533400"/>
            <a:ext cx="34671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533400"/>
            <a:ext cx="4808651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0223" y="2209803"/>
            <a:ext cx="34671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D85E-11C9-4A1C-B5C5-89F076F6E258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18F1-FA4B-4A3F-B4D7-A243EF87F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49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450" y="1447800"/>
            <a:ext cx="3860196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25500" y="914400"/>
            <a:ext cx="3554389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0696" y="2743200"/>
            <a:ext cx="3861242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D85E-11C9-4A1C-B5C5-89F076F6E258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7850" y="6172201"/>
            <a:ext cx="629603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18F1-FA4B-4A3F-B4D7-A243EF87F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43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226565" y="3894668"/>
            <a:ext cx="2676327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533401"/>
            <a:ext cx="7101106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9432" y="6172204"/>
            <a:ext cx="130050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EBED85E-11C9-4A1C-B5C5-89F076F6E258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172201"/>
            <a:ext cx="629603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2295" y="5578479"/>
            <a:ext cx="928316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13518F1-FA4B-4A3F-B4D7-A243EF87F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0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2F93A-DCFD-9A56-1B42-FCDE62021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328" y="721869"/>
            <a:ext cx="7649344" cy="1477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культуры РМ</a:t>
            </a:r>
            <a:br>
              <a:rPr lang="ru-RU" sz="1625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25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r>
              <a:rPr lang="ru-RU" sz="162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Тростиной Юлии Анатольевны,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преподавателя декоративно-прикладного творчества МБУ ДО «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Большеелховская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ДШИ»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Лямбирского муниципального района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EFCD47-8F6B-E8B3-33ED-675FEF629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672" y="2309082"/>
            <a:ext cx="6709021" cy="76157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рождения: 22.03.1992 г.;</a:t>
            </a:r>
          </a:p>
          <a:p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образование:</a:t>
            </a:r>
          </a:p>
          <a:p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ФГБОУ ВПО «МГПИ им. М.Е.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Евсевьева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Диплом 101305 0019542  Бакалавр , 050100 педагогическое образование.      Дата выдачи 15.01.2015 г. ; </a:t>
            </a:r>
          </a:p>
          <a:p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ГОУ  ВПО МГУ им. Н. П. Огарёва Институт национальной культуры. Диплом 90 СПО 0000682 Социально-культурная деятельность и народное художественное творчество. Руководитель творческого коллектива, преподаватель.         Дата выдачи 01.07.2011г.</a:t>
            </a:r>
          </a:p>
          <a:p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 педагогической работы (по специальности):  13 лет;</a:t>
            </a:r>
          </a:p>
          <a:p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данном учреждении: 13 лет.</a:t>
            </a:r>
          </a:p>
          <a:p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трудовой стаж:  13 лет.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1A7DDB-7A81-596B-8601-BC6ECBA79D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303" y="2309082"/>
            <a:ext cx="3205316" cy="424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87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DF7D06-1D1D-04F6-A0C2-29A4619A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1912" y="-19665"/>
            <a:ext cx="5282175" cy="130223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Зональный уровень.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51C119-8A97-FA36-FA51-74DCDA19C9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780557" y="1142871"/>
            <a:ext cx="3991544" cy="55033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9A11EB-74FF-29CF-F799-2EB2599DFF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929" y="1132731"/>
            <a:ext cx="3865255" cy="546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09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7BD81FE-A08A-8866-B7DE-DD2DCBAD9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795" y="0"/>
            <a:ext cx="8722013" cy="1524000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FF0000"/>
                </a:solidFill>
              </a:rPr>
              <a:t>4. Результаты участия обучающихся в профессиональных конкурсах, проводимых под патронатом Министерства Культуры.</a:t>
            </a:r>
            <a:endParaRPr lang="ru-RU" sz="26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E2F81B-35C0-A093-91AA-D35A7C1884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8123" y="1452870"/>
            <a:ext cx="3814877" cy="53912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ED26E9-5996-2895-7980-6EEA30F1E8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3272" y="1452870"/>
            <a:ext cx="3769138" cy="52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81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F138C6-9F0E-E01B-1236-71405A871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28569" y="167149"/>
            <a:ext cx="10884311" cy="1120877"/>
          </a:xfrm>
        </p:spPr>
        <p:txBody>
          <a:bodyPr>
            <a:normAutofit fontScale="92500" lnSpcReduction="20000"/>
          </a:bodyPr>
          <a:lstStyle/>
          <a:p>
            <a:pPr lvl="8" algn="ctr"/>
            <a:r>
              <a:rPr lang="ru-RU" sz="2800" b="1" dirty="0">
                <a:solidFill>
                  <a:srgbClr val="FF0000"/>
                </a:solidFill>
              </a:rPr>
              <a:t>5. Позитивная динамика доли учащихся, успевающих на «4» и «5» за предшествующий учебный год (%)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12DA88-B542-70E3-7332-BEA7795FE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357" y="1288026"/>
            <a:ext cx="3893285" cy="55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39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629F1-5036-107A-23D3-F9C1623C5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F0477B-7739-53F3-4426-CEFFA17BA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51" y="0"/>
            <a:ext cx="9449376" cy="152400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6. Результаты участия обучающихся в мероприятиях различных уровней по учебной деятельности: предметные олимпиады, конкурсы, фестивали и т.д.</a:t>
            </a:r>
            <a:endParaRPr lang="ru-RU" sz="24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FDEF81-4965-98E7-17C6-420BEC7ECF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39" y="1672666"/>
            <a:ext cx="3202580" cy="45269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75005E-A294-95C1-3BF6-56A082F4F6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"/>
          <a:stretch>
            <a:fillRect/>
          </a:stretch>
        </p:blipFill>
        <p:spPr>
          <a:xfrm>
            <a:off x="3364870" y="1672667"/>
            <a:ext cx="3266929" cy="45269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AC19B8-6402-C22C-401D-28CBB92598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6673650" y="1701476"/>
            <a:ext cx="3103108" cy="455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05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C214A3C-6351-29F4-716C-04CE5A352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72375" y="51371"/>
            <a:ext cx="2929640" cy="41411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AD48E1-8E74-A301-DB49-3C3943BE81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296857" y="838200"/>
            <a:ext cx="3113920" cy="44016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736BEB-CE7D-4977-B733-6D12D730BF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09144" y="2459991"/>
            <a:ext cx="3020433" cy="429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43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DDC1D13-0894-785F-E631-9F474F960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41944" y="329376"/>
            <a:ext cx="2665032" cy="37671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666EB1-E7CB-34F4-EAF7-7025F16F33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3496020" y="329373"/>
            <a:ext cx="2725211" cy="37671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BED024-9EFE-CE33-F8F2-EBFA391245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563003" y="3730961"/>
            <a:ext cx="2591244" cy="366283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B3DEFE-07CF-36D3-2C11-1FB938A7F7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6710274" y="329373"/>
            <a:ext cx="2725212" cy="378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67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57BC6CB-3473-A1BD-B847-3480CC115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14"/>
          <a:stretch>
            <a:fillRect/>
          </a:stretch>
        </p:blipFill>
        <p:spPr>
          <a:xfrm rot="16200000">
            <a:off x="1047628" y="2993605"/>
            <a:ext cx="3169057" cy="43658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86B7B1-9756-6EA9-2FE4-1CA58E7EC6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6"/>
          <a:stretch>
            <a:fillRect/>
          </a:stretch>
        </p:blipFill>
        <p:spPr>
          <a:xfrm rot="16200000">
            <a:off x="3435984" y="-343990"/>
            <a:ext cx="3275636" cy="45963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F9B0F9-9D29-6FAC-31E3-675725773C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7"/>
          <a:stretch>
            <a:fillRect/>
          </a:stretch>
        </p:blipFill>
        <p:spPr>
          <a:xfrm rot="16200000">
            <a:off x="5813739" y="2967318"/>
            <a:ext cx="3116482" cy="436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2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CC05E-5D59-D03A-7E22-5B1DA0AB6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7949252-BE83-DE8E-5773-4BF478E27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0670" y="139136"/>
            <a:ext cx="3140259" cy="44388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F26229-6670-8C6E-3773-E8BDA0180D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370571" y="923320"/>
            <a:ext cx="3283218" cy="46409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481CD2-1E3C-3E9F-A483-4CDD3FB86A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13"/>
          <a:stretch>
            <a:fillRect/>
          </a:stretch>
        </p:blipFill>
        <p:spPr>
          <a:xfrm rot="10800000">
            <a:off x="6793430" y="2615879"/>
            <a:ext cx="3021900" cy="413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89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C4A06-21EC-DBAA-33FD-DD9FEF382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1444C14-76E2-F740-2483-13B7E25E6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35" y="127765"/>
            <a:ext cx="4669649" cy="33012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23D5B4-3768-F4B4-EDEA-768DD57E51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823" y="108030"/>
            <a:ext cx="4668365" cy="33012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67AF48-F55A-452F-A307-E9231040A3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67" y="3422248"/>
            <a:ext cx="4707117" cy="33277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6C9769-0489-375C-0C97-5CF0CCB962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3448736"/>
            <a:ext cx="4707117" cy="332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65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4DEDD94-A3CF-9340-B063-F3C28D979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473" y="3429000"/>
            <a:ext cx="4502569" cy="31831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09AD27-FC5A-B334-10C7-20E720B6E9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715" y="143652"/>
            <a:ext cx="4502569" cy="31831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10F9BE-800B-3C19-68CE-742627EF73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58" y="3419365"/>
            <a:ext cx="4502569" cy="318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C8D96-5665-CF09-7120-ABF85C8FF5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93051" y="333414"/>
            <a:ext cx="4379893" cy="61911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9CC4720-EFAB-B667-11D5-AD2BB2E9B0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033057" y="333414"/>
            <a:ext cx="4379895" cy="619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10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95241A-9865-9D80-2631-B85BA2900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701" y="0"/>
            <a:ext cx="8785224" cy="1754640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7</a:t>
            </a:r>
            <a:r>
              <a:rPr lang="ru-RU" sz="2400" b="1" dirty="0">
                <a:solidFill>
                  <a:srgbClr val="FF0000"/>
                </a:solidFill>
              </a:rPr>
              <a:t>. Участие преподавателя или учащихся в мероприятиях концертно-просветительского, художественно-творческого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E53C2A-6349-4CA2-9AE7-9F0C096AE4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081" y="1468501"/>
            <a:ext cx="3635193" cy="51385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3C305E-A4C0-83E6-5499-0FBCB763E6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387504" y="1468501"/>
            <a:ext cx="3635194" cy="513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01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988363-09F9-19FE-26CA-B98A6B8EA9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6654787" y="2535214"/>
            <a:ext cx="3105382" cy="407055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A08BA5C-B5E0-A8A1-942A-10E2D01844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92"/>
          <a:stretch>
            <a:fillRect/>
          </a:stretch>
        </p:blipFill>
        <p:spPr>
          <a:xfrm rot="10800000">
            <a:off x="2014913" y="3550319"/>
            <a:ext cx="2938087" cy="317740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AD8AE5C-103F-A7E1-FEA1-CF1FA31B2B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4104632" y="100503"/>
            <a:ext cx="2440342" cy="332849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3EFD564-505A-9211-B32A-75EEF98D34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58" y="115389"/>
            <a:ext cx="2333656" cy="329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65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C1EC27F-CBED-B0C7-93C0-2A6E61A50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067" y="52176"/>
            <a:ext cx="3252597" cy="45976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118DE0-45C9-56BF-B9E2-DEE226F48B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283" y="2905585"/>
            <a:ext cx="2759194" cy="39002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5510C-0E04-242A-6AEF-D10A9C864E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81" y="52176"/>
            <a:ext cx="2914650" cy="4119983"/>
          </a:xfrm>
          <a:prstGeom prst="rect">
            <a:avLst/>
          </a:prstGeom>
        </p:spPr>
      </p:pic>
      <p:pic>
        <p:nvPicPr>
          <p:cNvPr id="10" name="Объект 4">
            <a:extLst>
              <a:ext uri="{FF2B5EF4-FFF2-40B4-BE49-F238E27FC236}">
                <a16:creationId xmlns:a16="http://schemas.microsoft.com/office/drawing/2014/main" id="{586771CE-AB91-3630-5191-648A1D464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766" y="2767829"/>
            <a:ext cx="2840957" cy="401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61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5261-328F-6981-8FB7-8B5D516EF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574" y="265471"/>
            <a:ext cx="7101106" cy="1194076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учащихся в ССУЗы и  ВУЗы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 межаттестационный период.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78A8B6-53F9-AD2B-BE3B-A374DC21A0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808647" y="386649"/>
            <a:ext cx="3318112" cy="48166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C6549F-163D-7544-797D-EADA808713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5628497" y="2524752"/>
            <a:ext cx="3392280" cy="474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30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544701C-6CA8-2E0D-50A1-F7C99F94E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5681740" y="-672203"/>
            <a:ext cx="3272516" cy="47299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A0A57B-068E-F81E-E693-55D96F2ADD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830657" y="2605997"/>
            <a:ext cx="3438706" cy="465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27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25B7D2-3272-F2A4-C861-A254AB9FD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98" y="149942"/>
            <a:ext cx="8811955" cy="68825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8.</a:t>
            </a:r>
            <a:r>
              <a:rPr lang="ru-RU" sz="2400" b="1" dirty="0">
                <a:solidFill>
                  <a:srgbClr val="FF0000"/>
                </a:solidFill>
              </a:rPr>
              <a:t>Наличие авторских учебно-методических пособий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DEA7C7-0E37-F66D-3EF8-80B4715ED0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81" y="838200"/>
            <a:ext cx="4059594" cy="57384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0E9B71-CFC0-119C-E98B-E496C4B389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554" y="838199"/>
            <a:ext cx="4059595" cy="573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47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0EA020-35F1-BC2D-C572-F70EBE3A5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706" y="457199"/>
            <a:ext cx="4204753" cy="59436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5BD05A-2518-E10A-A7D2-7386A163E9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46" y="457199"/>
            <a:ext cx="420475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0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5C0506-2601-1C0C-4D14-C85033373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988" y="108155"/>
            <a:ext cx="8497322" cy="102692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9.Дипломы, полученные за работу в области культуры и искусства</a:t>
            </a:r>
          </a:p>
          <a:p>
            <a:endParaRPr lang="ru-RU" sz="24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1FD6AA-704B-A788-8440-60517FF609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89179" y="-167318"/>
            <a:ext cx="3222650" cy="4555355"/>
          </a:xfrm>
          <a:prstGeom prst="rect">
            <a:avLst/>
          </a:prstGeom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id="{77849495-FC6A-4413-949E-A63240F917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96" y="875953"/>
            <a:ext cx="3355527" cy="4743183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4F45293-3B2C-71D4-C0E3-60578AAD97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" b="-1"/>
          <a:stretch>
            <a:fillRect/>
          </a:stretch>
        </p:blipFill>
        <p:spPr>
          <a:xfrm>
            <a:off x="3705353" y="3085635"/>
            <a:ext cx="2495294" cy="366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42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A14EBF-F922-A669-5E1B-4E046C7F7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8" y="68826"/>
            <a:ext cx="3039943" cy="42970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1D6E71-4210-CFD1-2038-43DF0C222D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8991" y="1090987"/>
            <a:ext cx="3308018" cy="46760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B7BF0F-641D-111E-C9A9-E6EFE4863D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154" y="2362200"/>
            <a:ext cx="3062748" cy="432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68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126CE8-BC67-A165-09E0-F5030E76A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2100" y="1174927"/>
            <a:ext cx="3252087" cy="45081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816B62-B349-3C15-968E-CA92EB1365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9" y="108127"/>
            <a:ext cx="3189253" cy="45081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790840-AAF5-580E-80EB-9CA474C98C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1239" y="2362200"/>
            <a:ext cx="3140523" cy="443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49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17AC7-B7EA-6FC5-2117-9ABE396A3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D9E9E7-D677-2C7C-D5D0-934AB929D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462" y="225274"/>
            <a:ext cx="4529721" cy="640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59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C91792A-4E57-026E-621C-83136B036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67" y="0"/>
            <a:ext cx="9224910" cy="1302231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10. Наличие наград (</a:t>
            </a:r>
            <a:r>
              <a:rPr lang="ru-RU" sz="2400" b="1" i="1" dirty="0" err="1">
                <a:solidFill>
                  <a:srgbClr val="FF0000"/>
                </a:solidFill>
              </a:rPr>
              <a:t>грамот,благодарственных</a:t>
            </a:r>
            <a:r>
              <a:rPr lang="ru-RU" sz="2400" b="1" i="1" dirty="0">
                <a:solidFill>
                  <a:srgbClr val="FF0000"/>
                </a:solidFill>
              </a:rPr>
              <a:t> писем), полученных за работу в области культуры и искусства (независимо от года получения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E1BC81-5320-186B-021B-AA972A813C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2288" y="1302231"/>
            <a:ext cx="4024410" cy="54721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6DCDC3-72F5-1D28-776E-5C1B857FDC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02024" y="1302231"/>
            <a:ext cx="3963361" cy="547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53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9BAD57-6C32-0A0D-360D-5633338D7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11" y="125864"/>
            <a:ext cx="4496651" cy="63562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C486D3-8C9A-41AF-2899-C44F6EF8FD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4240" y="138311"/>
            <a:ext cx="4453722" cy="634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15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23D9A-B06D-85C2-2F28-0A215A219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74D6B30-6029-694A-2C16-3B34EC7A0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8599" y="241412"/>
            <a:ext cx="4644401" cy="64150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06F25E-82B5-DA0D-EEC0-CFF138B7E2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5044" y="241412"/>
            <a:ext cx="4569897" cy="63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7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01FC3-EF49-8518-F45B-B1475AAC0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4FDBB1E-1B78-DE44-C564-5E1A561E1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144812" y="-518188"/>
            <a:ext cx="5616376" cy="772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8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E9D2E48-E6CA-FD4C-7DA3-0CB9FA458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947841"/>
            <a:ext cx="6934200" cy="1224492"/>
          </a:xfrm>
        </p:spPr>
        <p:txBody>
          <a:bodyPr>
            <a:normAutofit/>
          </a:bodyPr>
          <a:lstStyle/>
          <a:p>
            <a:pPr marL="3657600" lvl="8" indent="0" algn="ctr">
              <a:buNone/>
            </a:pPr>
            <a:endParaRPr lang="ru-RU" sz="2000" b="1" dirty="0">
              <a:solidFill>
                <a:schemeClr val="accent6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09A22C-1925-BC98-4F1B-858BD1D9D6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151024" y="-498179"/>
            <a:ext cx="5603951" cy="78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9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9CB97034-A8EC-8870-6439-64E39DF63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90709" y="302995"/>
            <a:ext cx="3196540" cy="451844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FE41C66-E8EE-BB43-E740-C5C28B41D5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7" b="-4882"/>
          <a:stretch>
            <a:fillRect/>
          </a:stretch>
        </p:blipFill>
        <p:spPr>
          <a:xfrm rot="16200000">
            <a:off x="5350934" y="2020241"/>
            <a:ext cx="3805632" cy="557980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E56CFF5-D6B9-9572-1F2E-FBB8EA5E92C1}"/>
              </a:ext>
            </a:extLst>
          </p:cNvPr>
          <p:cNvSpPr txBox="1"/>
          <p:nvPr/>
        </p:nvSpPr>
        <p:spPr>
          <a:xfrm>
            <a:off x="1091381" y="0"/>
            <a:ext cx="77232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1. Повышение квалификации,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профессиональная переподготовка.</a:t>
            </a:r>
            <a:br>
              <a:rPr lang="ru-RU" sz="2800" b="1" dirty="0">
                <a:solidFill>
                  <a:schemeClr val="accent6"/>
                </a:solidFill>
              </a:rPr>
            </a:br>
            <a:endParaRPr lang="ru-RU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79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4F0C9-8588-21F0-5AB3-A9CF0A6A8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5347034F-BDBD-89A9-DCAD-4F7880B9A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76" y="0"/>
            <a:ext cx="9038097" cy="214780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2. Выступления на научно-практических конференциях,  педагогических чтениях, семинарах, секциях, методических объединениях.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669F6C-28DB-2371-50B5-F8F7F61968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488570" y="1381286"/>
            <a:ext cx="4593979" cy="59412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1ED9150-62AF-ADC2-BE53-0B6A131C04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-304461" y="2701277"/>
            <a:ext cx="4593978" cy="330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89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29B125-0A46-9D35-CC2B-2A5CBB0FD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89" y="363792"/>
            <a:ext cx="4294797" cy="60708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A9372D-4821-EBF6-B1C7-0762EF9380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614" y="363794"/>
            <a:ext cx="4294797" cy="607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46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8EB2A04-C006-F3CE-0C57-0C5CAF701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7793" y="88490"/>
            <a:ext cx="8652388" cy="1675857"/>
          </a:xfrm>
        </p:spPr>
        <p:txBody>
          <a:bodyPr>
            <a:normAutofit/>
          </a:bodyPr>
          <a:lstStyle/>
          <a:p>
            <a:pPr lvl="1"/>
            <a:r>
              <a:rPr lang="ru-RU" sz="2600" b="1" dirty="0">
                <a:solidFill>
                  <a:srgbClr val="FF0000"/>
                </a:solidFill>
              </a:rPr>
              <a:t>3. Участие в семинарах.</a:t>
            </a:r>
          </a:p>
          <a:p>
            <a:pPr marL="457200" lvl="1" indent="0">
              <a:buNone/>
            </a:pPr>
            <a:r>
              <a:rPr lang="ru-RU" sz="2600" b="1" dirty="0">
                <a:solidFill>
                  <a:schemeClr val="accent1"/>
                </a:solidFill>
              </a:rPr>
              <a:t>Республиканский уровень:</a:t>
            </a:r>
          </a:p>
          <a:p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493C25-6FD2-DABE-3784-5BD8DDD3F6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4226" y="1143645"/>
            <a:ext cx="4375149" cy="56258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E0C0F1-EB67-0E88-C84B-2F69C31439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5326627" y="1143643"/>
            <a:ext cx="4121801" cy="56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5249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747</TotalTime>
  <Words>286</Words>
  <Application>Microsoft Office PowerPoint</Application>
  <PresentationFormat>Лист A4 (210x297 мм)</PresentationFormat>
  <Paragraphs>22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Century Gothic</vt:lpstr>
      <vt:lpstr>Times New Roman</vt:lpstr>
      <vt:lpstr>Wingdings 3</vt:lpstr>
      <vt:lpstr>Сектор</vt:lpstr>
      <vt:lpstr>Министерство культуры РМ Портфолио  Тростиной Юлии Анатольевны,  преподавателя декоративно-прикладного творчества МБУ ДО «Большеелховская ДШИ» Лямбирского муниципального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культуры РМ Портфолио  Тростиной Юлии Анатольевны,  преподавателя декоративно-прикладного творчества МБУ ДО «Большеелховская ДШИ» Лямбирского муниципального района</dc:title>
  <dc:creator>Андрей Тростин</dc:creator>
  <cp:lastModifiedBy>Виктор Селезнев</cp:lastModifiedBy>
  <cp:revision>3</cp:revision>
  <dcterms:created xsi:type="dcterms:W3CDTF">2026-02-21T10:41:48Z</dcterms:created>
  <dcterms:modified xsi:type="dcterms:W3CDTF">2026-03-02T08:29:20Z</dcterms:modified>
</cp:coreProperties>
</file>