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ECD29-192F-4296-AA89-AB1C2A17531A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14337-965E-4B54-8672-926748323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937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ECD29-192F-4296-AA89-AB1C2A17531A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14337-965E-4B54-8672-926748323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34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ECD29-192F-4296-AA89-AB1C2A17531A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14337-965E-4B54-8672-926748323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47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ECD29-192F-4296-AA89-AB1C2A17531A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14337-965E-4B54-8672-926748323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086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ECD29-192F-4296-AA89-AB1C2A17531A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14337-965E-4B54-8672-926748323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412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ECD29-192F-4296-AA89-AB1C2A17531A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14337-965E-4B54-8672-926748323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053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ECD29-192F-4296-AA89-AB1C2A17531A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14337-965E-4B54-8672-926748323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126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ECD29-192F-4296-AA89-AB1C2A17531A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14337-965E-4B54-8672-926748323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974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ECD29-192F-4296-AA89-AB1C2A17531A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14337-965E-4B54-8672-926748323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853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ECD29-192F-4296-AA89-AB1C2A17531A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14337-965E-4B54-8672-926748323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423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ECD29-192F-4296-AA89-AB1C2A17531A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14337-965E-4B54-8672-926748323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909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ECD29-192F-4296-AA89-AB1C2A17531A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14337-965E-4B54-8672-926748323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766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«КРЫМСКАЯ ВЕСНА»  (подготовительная группа) Подготовил: Муз.руководитель Заб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754"/>
            <a:ext cx="9144000" cy="64359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3169590" y="19626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499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Многонациональный Крым Родной наш Крым, любимый Крым,    Собрал народов братс..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585" y="365125"/>
            <a:ext cx="10339753" cy="6176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1108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Да здравствует, моя Россия! Звучит над крымскою землей. Ликует с Крымом вся Р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46" y="365124"/>
            <a:ext cx="10263554" cy="60532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4583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С приходом весны в Крыму все оживает, бурлит… 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954" y="365126"/>
            <a:ext cx="9700846" cy="6211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0809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8877" y="224448"/>
            <a:ext cx="10515600" cy="1325563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 descr="В ложбинках и овражках журчат серебряные ручейки. 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262" y="439614"/>
            <a:ext cx="9952892" cy="61897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9002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 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77" y="509954"/>
            <a:ext cx="10656277" cy="61194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7117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 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4"/>
            <a:ext cx="10750062" cy="6193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5391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Весна в Крыму значима важными событиями 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339" y="365124"/>
            <a:ext cx="9970476" cy="6264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2337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92" y="365125"/>
            <a:ext cx="10773508" cy="6018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3714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9657" y="1825625"/>
            <a:ext cx="10512686" cy="4351338"/>
          </a:xfrm>
          <a:prstGeom prst="rect">
            <a:avLst/>
          </a:prstGeom>
        </p:spPr>
      </p:pic>
      <p:pic>
        <p:nvPicPr>
          <p:cNvPr id="5" name="Рисунок 4" descr="Нет края на свете красивей,         Нет Родины в мире светлей,         Наш К..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46" y="365124"/>
            <a:ext cx="11306908" cy="62818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8567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 И если бы нас вдруг спросили:        - А чем дорога вам страна? –        -..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0204938" cy="60005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17803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Широкоэкранный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_</dc:creator>
  <cp:lastModifiedBy>_</cp:lastModifiedBy>
  <cp:revision>2</cp:revision>
  <dcterms:created xsi:type="dcterms:W3CDTF">2022-03-17T11:51:10Z</dcterms:created>
  <dcterms:modified xsi:type="dcterms:W3CDTF">2022-03-17T12:00:43Z</dcterms:modified>
</cp:coreProperties>
</file>