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3366CC"/>
    <a:srgbClr val="660033"/>
    <a:srgbClr val="0033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53" d="100"/>
          <a:sy n="53" d="100"/>
        </p:scale>
        <p:origin x="-34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484ED-C805-420A-95A4-CB4DE36B4E0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5026B-20F8-405C-8859-27A120F45E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3DA88-14BE-4BBE-898F-668C82D069A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F83D-2E6F-4CFD-A098-C3338675027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90FEC-8DB2-45BE-8D7F-BDD3F73AAD8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9D4B3-9229-432C-80DB-E41722E99BA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DA6CF-B265-49FC-A307-07FECD5CACE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17A86-5257-4EEA-A481-BC048005EFC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EA0CE-176B-4B3A-86B1-6DA889A2FD8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52E9A-BD14-44CB-99E8-CB02187402A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C22CA-4E3C-4F39-A340-FA53243FE2F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FFE7412-DCD1-494A-800E-DEAEC4BEE5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19250" y="5445125"/>
            <a:ext cx="5832475" cy="6477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663300"/>
                </a:solidFill>
              </a:rPr>
              <a:t>Путешествие в Страну песка</a:t>
            </a:r>
            <a:endParaRPr lang="es-ES" sz="4800" b="1" smtClean="0">
              <a:solidFill>
                <a:srgbClr val="663300"/>
              </a:solidFill>
            </a:endParaRPr>
          </a:p>
        </p:txBody>
      </p:sp>
      <p:pic>
        <p:nvPicPr>
          <p:cNvPr id="13316" name="Picture 4" descr="otpechatki-ruk-i-obruchalnye-kolca-na-pes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88913"/>
            <a:ext cx="5543550" cy="3703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60350"/>
            <a:ext cx="3355975" cy="4752975"/>
          </a:xfrm>
          <a:prstGeom prst="rect">
            <a:avLst/>
          </a:prstGeom>
          <a:noFill/>
        </p:spPr>
      </p:pic>
      <p:pic>
        <p:nvPicPr>
          <p:cNvPr id="23557" name="Picture 5" descr="карти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166813"/>
            <a:ext cx="4608512" cy="324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otpechatki-ruk-i-obruchalnye-kolca-na-pes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3889375" cy="2598738"/>
          </a:xfrm>
          <a:prstGeom prst="rect">
            <a:avLst/>
          </a:prstGeom>
          <a:noFill/>
        </p:spPr>
      </p:pic>
      <p:pic>
        <p:nvPicPr>
          <p:cNvPr id="24583" name="Picture 7" descr="открывается дверь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-242888"/>
            <a:ext cx="5940425" cy="5940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песчаная стра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8567738" cy="642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короле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33375"/>
            <a:ext cx="5688013" cy="467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9" name="Picture 11" descr="не лом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2349500"/>
            <a:ext cx="3167063" cy="2111375"/>
          </a:xfrm>
          <a:prstGeom prst="rect">
            <a:avLst/>
          </a:prstGeom>
          <a:noFill/>
        </p:spPr>
      </p:pic>
      <p:pic>
        <p:nvPicPr>
          <p:cNvPr id="17412" name="Picture 4" descr="не броса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3375"/>
            <a:ext cx="3313113" cy="2181225"/>
          </a:xfrm>
          <a:prstGeom prst="rect">
            <a:avLst/>
          </a:prstGeom>
          <a:noFill/>
        </p:spPr>
      </p:pic>
      <p:sp>
        <p:nvSpPr>
          <p:cNvPr id="17414" name="Line 6"/>
          <p:cNvSpPr>
            <a:spLocks noChangeShapeType="1"/>
          </p:cNvSpPr>
          <p:nvPr/>
        </p:nvSpPr>
        <p:spPr bwMode="auto">
          <a:xfrm flipH="1">
            <a:off x="827088" y="260350"/>
            <a:ext cx="3024187" cy="2663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7415" name="Picture 7" descr="ига в песочниц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260350"/>
            <a:ext cx="3024187" cy="2625725"/>
          </a:xfrm>
          <a:prstGeom prst="rect">
            <a:avLst/>
          </a:prstGeom>
          <a:noFill/>
        </p:spPr>
      </p:pic>
      <p:pic>
        <p:nvPicPr>
          <p:cNvPr id="17417" name="Picture 9" descr="2-w_zpse2490fc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852738"/>
            <a:ext cx="3206750" cy="2130425"/>
          </a:xfrm>
          <a:prstGeom prst="rect">
            <a:avLst/>
          </a:prstGeom>
          <a:noFill/>
        </p:spPr>
      </p:pic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827088" y="2492375"/>
            <a:ext cx="3024187" cy="2663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7420" name="Picture 12" descr="мыть ру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70625" y="3068638"/>
            <a:ext cx="2873375" cy="1914525"/>
          </a:xfrm>
          <a:prstGeom prst="rect">
            <a:avLst/>
          </a:prstGeom>
          <a:noFill/>
        </p:spPr>
      </p:pic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3995738" y="2708275"/>
            <a:ext cx="1944687" cy="18716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otpechatki-ruk-i-obruchalnye-kolca-na-pes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2709863"/>
            <a:ext cx="3251200" cy="2171700"/>
          </a:xfrm>
          <a:prstGeom prst="rect">
            <a:avLst/>
          </a:prstGeom>
          <a:noFill/>
        </p:spPr>
      </p:pic>
      <p:pic>
        <p:nvPicPr>
          <p:cNvPr id="18438" name="Picture 6" descr="дверь открывается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68325"/>
            <a:ext cx="6516688" cy="6516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632725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2708275"/>
            <a:ext cx="4537076" cy="2139950"/>
          </a:xfrm>
          <a:prstGeom prst="rect">
            <a:avLst/>
          </a:prstGeom>
          <a:noFill/>
        </p:spPr>
      </p:pic>
      <p:pic>
        <p:nvPicPr>
          <p:cNvPr id="19464" name="Picture 8" descr="котик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781300"/>
            <a:ext cx="2303462" cy="2043113"/>
          </a:xfrm>
          <a:prstGeom prst="rect">
            <a:avLst/>
          </a:prstGeom>
          <a:noFill/>
        </p:spPr>
      </p:pic>
      <p:pic>
        <p:nvPicPr>
          <p:cNvPr id="19465" name="Picture 9" descr="белка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0"/>
            <a:ext cx="2789238" cy="2924175"/>
          </a:xfrm>
          <a:prstGeom prst="rect">
            <a:avLst/>
          </a:prstGeom>
          <a:noFill/>
        </p:spPr>
      </p:pic>
      <p:pic>
        <p:nvPicPr>
          <p:cNvPr id="19466" name="Picture 10" descr="мишка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333375"/>
            <a:ext cx="2828925" cy="273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pesok-dlia-beto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5250"/>
            <a:ext cx="3673475" cy="2427288"/>
          </a:xfrm>
          <a:prstGeom prst="rect">
            <a:avLst/>
          </a:prstGeom>
          <a:noFill/>
        </p:spPr>
      </p:pic>
      <p:pic>
        <p:nvPicPr>
          <p:cNvPr id="20485" name="Picture 5" descr="pesok-gololed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36838"/>
            <a:ext cx="3995738" cy="2308225"/>
          </a:xfrm>
          <a:prstGeom prst="rect">
            <a:avLst/>
          </a:prstGeom>
          <a:noFill/>
        </p:spPr>
      </p:pic>
      <p:pic>
        <p:nvPicPr>
          <p:cNvPr id="20486" name="Picture 6" descr="тушение пожар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98425"/>
            <a:ext cx="4211637" cy="2370138"/>
          </a:xfrm>
          <a:prstGeom prst="rect">
            <a:avLst/>
          </a:prstGeom>
          <a:noFill/>
        </p:spPr>
      </p:pic>
      <p:pic>
        <p:nvPicPr>
          <p:cNvPr id="20487" name="Picture 7" descr="hranenie_morkovi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6125" y="2708275"/>
            <a:ext cx="3317875" cy="2222500"/>
          </a:xfrm>
          <a:prstGeom prst="rect">
            <a:avLst/>
          </a:prstGeom>
          <a:noFill/>
        </p:spPr>
      </p:pic>
      <p:pic>
        <p:nvPicPr>
          <p:cNvPr id="20488" name="Picture 8" descr="очистка вод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2276475"/>
            <a:ext cx="2909887" cy="247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пусты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92150"/>
            <a:ext cx="8642350" cy="391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карта"/>
          <p:cNvPicPr>
            <a:picLocks noChangeAspect="1" noChangeArrowheads="1"/>
          </p:cNvPicPr>
          <p:nvPr/>
        </p:nvPicPr>
        <p:blipFill>
          <a:blip r:embed="rId2"/>
          <a:srcRect t="10686"/>
          <a:stretch>
            <a:fillRect/>
          </a:stretch>
        </p:blipFill>
        <p:spPr bwMode="auto">
          <a:xfrm>
            <a:off x="1187450" y="333375"/>
            <a:ext cx="6624638" cy="458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5018</TotalTime>
  <Words>4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Diseño predeterminado</vt:lpstr>
      <vt:lpstr>Путешествие в Страну песка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елена</cp:lastModifiedBy>
  <cp:revision>722</cp:revision>
  <dcterms:created xsi:type="dcterms:W3CDTF">2010-05-23T14:28:12Z</dcterms:created>
  <dcterms:modified xsi:type="dcterms:W3CDTF">2017-03-16T20:40:16Z</dcterms:modified>
</cp:coreProperties>
</file>