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75" r:id="rId7"/>
    <p:sldId id="276" r:id="rId8"/>
    <p:sldId id="277" r:id="rId9"/>
    <p:sldId id="278" r:id="rId10"/>
    <p:sldId id="262" r:id="rId11"/>
    <p:sldId id="263" r:id="rId12"/>
    <p:sldId id="279" r:id="rId13"/>
    <p:sldId id="280" r:id="rId14"/>
    <p:sldId id="264" r:id="rId15"/>
    <p:sldId id="265" r:id="rId16"/>
    <p:sldId id="266" r:id="rId17"/>
    <p:sldId id="267" r:id="rId18"/>
    <p:sldId id="268" r:id="rId19"/>
    <p:sldId id="281" r:id="rId20"/>
    <p:sldId id="269" r:id="rId21"/>
    <p:sldId id="282" r:id="rId22"/>
    <p:sldId id="283" r:id="rId23"/>
    <p:sldId id="284" r:id="rId24"/>
    <p:sldId id="270" r:id="rId25"/>
    <p:sldId id="271" r:id="rId26"/>
    <p:sldId id="272" r:id="rId27"/>
    <p:sldId id="285" r:id="rId28"/>
    <p:sldId id="27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E1BF-ECFB-4050-9640-8D6218765E91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0088-37F4-4BA7-B33F-C79548E8A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E1BF-ECFB-4050-9640-8D6218765E91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0088-37F4-4BA7-B33F-C79548E8A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E1BF-ECFB-4050-9640-8D6218765E91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0088-37F4-4BA7-B33F-C79548E8A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E1BF-ECFB-4050-9640-8D6218765E91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0088-37F4-4BA7-B33F-C79548E8A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E1BF-ECFB-4050-9640-8D6218765E91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0088-37F4-4BA7-B33F-C79548E8A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E1BF-ECFB-4050-9640-8D6218765E91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0088-37F4-4BA7-B33F-C79548E8A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E1BF-ECFB-4050-9640-8D6218765E91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0088-37F4-4BA7-B33F-C79548E8A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E1BF-ECFB-4050-9640-8D6218765E91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0088-37F4-4BA7-B33F-C79548E8A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E1BF-ECFB-4050-9640-8D6218765E91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0088-37F4-4BA7-B33F-C79548E8A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E1BF-ECFB-4050-9640-8D6218765E91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0088-37F4-4BA7-B33F-C79548E8A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5E1BF-ECFB-4050-9640-8D6218765E91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90088-37F4-4BA7-B33F-C79548E8A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5E1BF-ECFB-4050-9640-8D6218765E91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90088-37F4-4BA7-B33F-C79548E8A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2;&#1086;&#1087;&#1088;&#1086;&#1089;%2001.wm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2;&#1086;&#1087;&#1088;&#1086;&#1089;%2002.wmv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FFOutput\VID_20190401_141256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qUJzBRFVE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unye-erudity-primut-uchastie-v-chempionate-po-intellektualnym-ig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095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-5578"/>
            <a:ext cx="9151437" cy="686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_e1Zw6VZpZr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0"/>
            <a:ext cx="7930540" cy="6807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od_136834411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819" y="0"/>
            <a:ext cx="6935015" cy="6935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unye-erudity-primut-uchastie-v-chempionate-po-intellektualnym-ig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095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5EFJC-p8O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76695"/>
            <a:ext cx="9144000" cy="162693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857135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unye-erudity-primut-uchastie-v-chempionate-po-intellektualnym-ig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095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22773" y="0"/>
            <a:ext cx="10366773" cy="69111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-330664"/>
            <a:ext cx="5429288" cy="79683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unye-erudity-primut-uchastie-v-chempionate-po-intellektualnym-ig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0363365" cy="6912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unye-erudity-primut-uchastie-v-chempionate-po-intellektualnym-ig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095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ip-ragsdales-red-question-mark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404" cy="68635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sen-rebenok-devushka-list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37652" y="0"/>
            <a:ext cx="109728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unye-erudity-primut-uchastie-v-chempionate-po-intellektualnym-ig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095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578"/>
            <a:ext cx="9151437" cy="686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unye-erudity-primut-uchastie-v-chempionate-po-intellektualnym-ig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095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Вопрос 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214290"/>
            <a:ext cx="8532964" cy="6496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опрос 0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244" y="285728"/>
            <a:ext cx="8435160" cy="6422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UJzBRFVE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71668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RVOiPfOuZ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2974" y="0"/>
            <a:ext cx="10381707" cy="6903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unye-erudity-primut-uchastie-v-chempionate-po-intellektualnym-ig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4974"/>
            <a:ext cx="10363365" cy="6912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_20190401_141256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2-014-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52"/>
            <a:ext cx="6500858" cy="650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e-Ban-768x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357166"/>
            <a:ext cx="6220636" cy="62206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-топтати-гриб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9" y="-38324"/>
            <a:ext cx="5332824" cy="74678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szczedzaj-wo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19843"/>
            <a:ext cx="6357982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0</Words>
  <Application>Microsoft Office PowerPoint</Application>
  <PresentationFormat>Экран (4:3)</PresentationFormat>
  <Paragraphs>0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2019-03-31T10:42:25Z</dcterms:created>
  <dcterms:modified xsi:type="dcterms:W3CDTF">2019-04-01T17:36:59Z</dcterms:modified>
</cp:coreProperties>
</file>