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96BA-73A1-4208-83BD-A54B65F814C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6B21A-3D0E-46C0-8E51-6459D5B6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6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B21A-3D0E-46C0-8E51-6459D5B6B9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3776464" cy="694928"/>
          </a:xfrm>
        </p:spPr>
        <p:txBody>
          <a:bodyPr>
            <a:prstTxWarp prst="textArchUp">
              <a:avLst>
                <a:gd name="adj" fmla="val 10004446"/>
              </a:avLst>
            </a:prstTxWarp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ЗЕМЛИ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32040" y="692696"/>
            <a:ext cx="3776464" cy="694928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Up">
              <a:avLst>
                <a:gd name="adj" fmla="val 10004446"/>
              </a:avLst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 ЗЕМЛИ</a:t>
            </a:r>
            <a:endParaRPr lang="ru-RU" sz="80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0549"/>
            <a:ext cx="3240360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38" y="880569"/>
            <a:ext cx="3080320" cy="308032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14012" y="3693445"/>
            <a:ext cx="3776464" cy="694928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Down">
              <a:avLst>
                <a:gd name="adj" fmla="val 21445830"/>
              </a:avLst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27 марта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04048" y="3694545"/>
            <a:ext cx="3776464" cy="694928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Down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27 марта</a:t>
            </a:r>
            <a:endParaRPr lang="ru-RU" sz="66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343" y="4869160"/>
            <a:ext cx="457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Присоединяйся к марафону #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ОТКРОЙСЯ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Выключи </a:t>
            </a:r>
            <a:r>
              <a:rPr lang="ru-RU" b="1" dirty="0" smtClean="0">
                <a:solidFill>
                  <a:srgbClr val="C00000"/>
                </a:solidFill>
              </a:rPr>
              <a:t>свет 27 марта с 20.30 </a:t>
            </a:r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21.30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по </a:t>
            </a:r>
            <a:r>
              <a:rPr lang="ru-RU" b="1" dirty="0">
                <a:solidFill>
                  <a:srgbClr val="C00000"/>
                </a:solidFill>
              </a:rPr>
              <a:t>местному </a:t>
            </a:r>
            <a:r>
              <a:rPr lang="ru-RU" b="1" dirty="0" smtClean="0">
                <a:solidFill>
                  <a:srgbClr val="C00000"/>
                </a:solidFill>
              </a:rPr>
              <a:t>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</a:rPr>
              <a:t>Опубликуй </a:t>
            </a:r>
            <a:r>
              <a:rPr lang="ru-RU" b="1" dirty="0" err="1">
                <a:solidFill>
                  <a:srgbClr val="00B050"/>
                </a:solidFill>
              </a:rPr>
              <a:t>сторис</a:t>
            </a:r>
            <a:r>
              <a:rPr lang="ru-RU" b="1" dirty="0">
                <a:solidFill>
                  <a:srgbClr val="00B050"/>
                </a:solidFill>
              </a:rPr>
              <a:t> или пост в социальных </a:t>
            </a:r>
            <a:r>
              <a:rPr lang="ru-RU" b="1" dirty="0" smtClean="0">
                <a:solidFill>
                  <a:srgbClr val="00B050"/>
                </a:solidFill>
              </a:rPr>
              <a:t>сетях, чтобы как можно больше людей узнало о МАРАФОНЕ!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2387" y="4941168"/>
            <a:ext cx="457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Присоединяйся к марафону #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ОТКРОЙСЯ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Выключи </a:t>
            </a:r>
            <a:r>
              <a:rPr lang="ru-RU" b="1" dirty="0" smtClean="0">
                <a:solidFill>
                  <a:srgbClr val="C00000"/>
                </a:solidFill>
              </a:rPr>
              <a:t>свет 27 марта с 20.30 </a:t>
            </a:r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21.30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по </a:t>
            </a:r>
            <a:r>
              <a:rPr lang="ru-RU" b="1" dirty="0">
                <a:solidFill>
                  <a:srgbClr val="C00000"/>
                </a:solidFill>
              </a:rPr>
              <a:t>местному </a:t>
            </a:r>
            <a:r>
              <a:rPr lang="ru-RU" b="1" dirty="0" smtClean="0">
                <a:solidFill>
                  <a:srgbClr val="C00000"/>
                </a:solidFill>
              </a:rPr>
              <a:t>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</a:rPr>
              <a:t>Опубликуй </a:t>
            </a:r>
            <a:r>
              <a:rPr lang="ru-RU" b="1" dirty="0" err="1">
                <a:solidFill>
                  <a:srgbClr val="00B050"/>
                </a:solidFill>
              </a:rPr>
              <a:t>сторис</a:t>
            </a:r>
            <a:r>
              <a:rPr lang="ru-RU" b="1" dirty="0">
                <a:solidFill>
                  <a:srgbClr val="00B050"/>
                </a:solidFill>
              </a:rPr>
              <a:t> или пост в социальных </a:t>
            </a:r>
            <a:r>
              <a:rPr lang="ru-RU" b="1" dirty="0" smtClean="0">
                <a:solidFill>
                  <a:srgbClr val="00B050"/>
                </a:solidFill>
              </a:rPr>
              <a:t>сетях, чтобы как можно больше людей узнало о МАРАФОНЕ!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lipart-db.ru/file_content/rastr/grass_00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55739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lipart-db.ru/file_content/rastr/grass_00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12976"/>
            <a:ext cx="455739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2232248"/>
          </a:xfrm>
        </p:spPr>
        <p:txBody>
          <a:bodyPr>
            <a:normAutofit/>
          </a:bodyPr>
          <a:lstStyle/>
          <a:p>
            <a:pPr marL="0" indent="92075" algn="just">
              <a:buNone/>
            </a:pP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Земли </a:t>
            </a:r>
            <a:r>
              <a:rPr lang="ru-RU" sz="1200" b="1" dirty="0" smtClean="0">
                <a:solidFill>
                  <a:srgbClr val="0070C0"/>
                </a:solidFill>
              </a:rPr>
              <a:t>– это час, когда мы выключаем все электроприборы для того, чтобы посвятить себя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ПРИРОДЕ!</a:t>
            </a:r>
          </a:p>
          <a:p>
            <a:pPr marL="0" indent="92075" algn="just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Выключаем кипящий чайник, чтобы услышать пение птиц и звуки ветра. Выключаем свет, чтобы увидеть звёзды за окном. </a:t>
            </a:r>
            <a:r>
              <a:rPr lang="ru-RU" sz="1200" b="1" dirty="0" smtClean="0">
                <a:solidFill>
                  <a:srgbClr val="7030A0"/>
                </a:solidFill>
              </a:rPr>
              <a:t>Сможем ли мы целый час обойтись без привычных нам приборов? </a:t>
            </a:r>
          </a:p>
          <a:p>
            <a:pPr marL="0" indent="92075" algn="just">
              <a:buNone/>
            </a:pPr>
            <a:r>
              <a:rPr lang="ru-RU" sz="1200" b="1" dirty="0" smtClean="0">
                <a:solidFill>
                  <a:srgbClr val="00B0F0"/>
                </a:solidFill>
              </a:rPr>
              <a:t>Надо пробовать. Надо пытаться. </a:t>
            </a:r>
          </a:p>
          <a:p>
            <a:pPr marL="0" indent="92075" algn="just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Нам, современным людям, нужно найти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</a:t>
            </a:r>
            <a:r>
              <a:rPr lang="ru-RU" sz="1200" b="1" dirty="0" smtClean="0">
                <a:solidFill>
                  <a:srgbClr val="0070C0"/>
                </a:solidFill>
              </a:rPr>
              <a:t> между природным и электронным. 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Пользоваться с умом. Сохранять ресурсы Земли. </a:t>
            </a:r>
            <a:endParaRPr lang="ru-RU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/>
          <p:cNvSpPr txBox="1">
            <a:spLocks/>
          </p:cNvSpPr>
          <p:nvPr/>
        </p:nvSpPr>
        <p:spPr>
          <a:xfrm>
            <a:off x="4700519" y="188640"/>
            <a:ext cx="417646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Земли </a:t>
            </a:r>
            <a:r>
              <a:rPr lang="ru-RU" sz="1200" b="1" dirty="0" smtClean="0">
                <a:solidFill>
                  <a:srgbClr val="0070C0"/>
                </a:solidFill>
              </a:rPr>
              <a:t>– это час, когда мы выключаем все электроприборы для того, чтобы посвятить себя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ПРИРОДЕ!</a:t>
            </a:r>
          </a:p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Выключаем кипящий чайник, чтобы услышать пение птиц и звуки ветра. Выключаем свет, чтобы увидеть звёзды за окном. </a:t>
            </a:r>
            <a:r>
              <a:rPr lang="ru-RU" sz="1200" b="1" dirty="0" smtClean="0">
                <a:solidFill>
                  <a:srgbClr val="7030A0"/>
                </a:solidFill>
              </a:rPr>
              <a:t>Сможем ли мы целый час обойтись без привычных нам приборов? </a:t>
            </a:r>
          </a:p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00B0F0"/>
                </a:solidFill>
              </a:rPr>
              <a:t>Надо пробовать. Надо пытаться. </a:t>
            </a:r>
          </a:p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Нам, современным людям, нужно найти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</a:t>
            </a:r>
            <a:r>
              <a:rPr lang="ru-RU" sz="1200" b="1" dirty="0" smtClean="0">
                <a:solidFill>
                  <a:srgbClr val="0070C0"/>
                </a:solidFill>
              </a:rPr>
              <a:t> между природным и электронным.  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Пользоваться с умом. Сохранять ресурсы Земли. </a:t>
            </a:r>
            <a:endParaRPr lang="ru-RU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276872"/>
            <a:ext cx="4176464" cy="4536504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Предлагаем Вам подборку идей, как весело и интересно провести время вместе с детьми в темноте: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Прятки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Жмурки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Крокодил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Мафия среди животных в диком лесу по закону джунглей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Фанты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Испорченный телефон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F0"/>
                </a:solidFill>
              </a:rPr>
              <a:t>Любимые настольные игры при свечах </a:t>
            </a:r>
          </a:p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А еще можно: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70C0"/>
                </a:solidFill>
              </a:rPr>
              <a:t>Рассказывать сказки или смешные страшилки с хорошим концом;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70C0"/>
                </a:solidFill>
              </a:rPr>
              <a:t>Устроить семейный мозговой штурм на тему – куда и когда отправится в путешествие, какие природные достопримечательности посмотреть;</a:t>
            </a:r>
          </a:p>
          <a:p>
            <a:pPr marL="93663" indent="-74613" algn="just"/>
            <a:r>
              <a:rPr lang="ru-RU" sz="1200" b="1" dirty="0" smtClean="0">
                <a:solidFill>
                  <a:srgbClr val="0070C0"/>
                </a:solidFill>
              </a:rPr>
              <a:t>Обменяться в темноте и при свечах радостями и достижениями за последнее время;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70C0"/>
                </a:solidFill>
              </a:rPr>
              <a:t>Поиграть в «Угадай мелодию», напевая мотивы песен или отстукивая ритм;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70C0"/>
                </a:solidFill>
              </a:rPr>
              <a:t>Устроить театр теней</a:t>
            </a:r>
          </a:p>
          <a:p>
            <a:pPr marL="1905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Предлагаем пройти </a:t>
            </a:r>
            <a:r>
              <a:rPr lang="ru-RU" sz="1400" b="1" dirty="0">
                <a:solidFill>
                  <a:srgbClr val="C00000"/>
                </a:solidFill>
              </a:rPr>
              <a:t>регистрацию на сайте: </a:t>
            </a:r>
            <a:r>
              <a:rPr lang="ru-RU" sz="1400" b="1" u="sng" dirty="0">
                <a:solidFill>
                  <a:srgbClr val="002060"/>
                </a:solidFill>
              </a:rPr>
              <a:t>https://60.wwf.ru </a:t>
            </a:r>
            <a:r>
              <a:rPr lang="ru-RU" sz="1400" b="1" dirty="0">
                <a:solidFill>
                  <a:srgbClr val="C00000"/>
                </a:solidFill>
              </a:rPr>
              <a:t>и получить именной сертификат!</a:t>
            </a:r>
          </a:p>
          <a:p>
            <a:pPr marL="93663" indent="-74613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0" indent="92075" algn="just">
              <a:buFont typeface="Arial" pitchFamily="34" charset="0"/>
              <a:buNone/>
            </a:pPr>
            <a:endParaRPr lang="ru-RU" sz="1200" b="1" dirty="0" smtClean="0">
              <a:solidFill>
                <a:srgbClr val="00B050"/>
              </a:solidFill>
            </a:endParaRPr>
          </a:p>
          <a:p>
            <a:pPr marL="0" indent="92075" algn="just">
              <a:buFont typeface="Arial" pitchFamily="34" charset="0"/>
              <a:buNone/>
            </a:pP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6295" y="2276872"/>
            <a:ext cx="4176464" cy="4464496"/>
          </a:xfrm>
          <a:prstGeom prst="rect">
            <a:avLst/>
          </a:prstGeom>
          <a:solidFill>
            <a:schemeClr val="accent1">
              <a:lumMod val="20000"/>
              <a:lumOff val="80000"/>
              <a:alpha val="17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Предлагаем Вам подборку идей, как весело и интересно провести время вместе с детьми в темноте: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Прятки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Жмурки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Крокодил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Мафия среди животных в диком лесу по закону джунглей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Фанты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Испорченный телефон </a:t>
            </a:r>
          </a:p>
          <a:p>
            <a:pPr marL="93663" indent="-74613" algn="just"/>
            <a:r>
              <a:rPr lang="ru-RU" sz="1200" b="1" dirty="0" smtClean="0">
                <a:solidFill>
                  <a:srgbClr val="00B050"/>
                </a:solidFill>
              </a:rPr>
              <a:t>Любимые настольные игры при свечах </a:t>
            </a:r>
          </a:p>
          <a:p>
            <a:pPr marL="0" indent="92075" algn="just">
              <a:buFont typeface="Arial" pitchFamily="34" charset="0"/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А еще можно: </a:t>
            </a:r>
          </a:p>
          <a:p>
            <a:pPr marL="93663" indent="-74613" algn="just"/>
            <a:r>
              <a:rPr lang="ru-RU" sz="1200" b="1" dirty="0" smtClean="0">
                <a:solidFill>
                  <a:srgbClr val="7030A0"/>
                </a:solidFill>
              </a:rPr>
              <a:t>Рассказывать сказки или смешные страшилки с хорошим концом; </a:t>
            </a:r>
          </a:p>
          <a:p>
            <a:pPr marL="93663" indent="-74613" algn="just"/>
            <a:r>
              <a:rPr lang="ru-RU" sz="1200" b="1" dirty="0" smtClean="0">
                <a:solidFill>
                  <a:srgbClr val="7030A0"/>
                </a:solidFill>
              </a:rPr>
              <a:t>Устроить семейный мозговой штурм на тему – куда и когда отправится в путешествие, какие природные достопримечательности посмотреть;</a:t>
            </a:r>
          </a:p>
          <a:p>
            <a:pPr marL="93663" indent="-74613" algn="just"/>
            <a:r>
              <a:rPr lang="ru-RU" sz="1200" b="1" dirty="0" smtClean="0">
                <a:solidFill>
                  <a:srgbClr val="7030A0"/>
                </a:solidFill>
              </a:rPr>
              <a:t>Обменяться в темноте и при свечах радостями и достижениями за последнее время; </a:t>
            </a:r>
          </a:p>
          <a:p>
            <a:pPr marL="93663" indent="-74613" algn="just"/>
            <a:r>
              <a:rPr lang="ru-RU" sz="1200" b="1" dirty="0" smtClean="0">
                <a:solidFill>
                  <a:srgbClr val="7030A0"/>
                </a:solidFill>
              </a:rPr>
              <a:t>Поиграть в «Угадай мелодию», напевая мотивы песен или отстукивая ритм; </a:t>
            </a:r>
          </a:p>
          <a:p>
            <a:pPr marL="93663" indent="-74613" algn="just"/>
            <a:r>
              <a:rPr lang="ru-RU" sz="1200" b="1" dirty="0" smtClean="0">
                <a:solidFill>
                  <a:srgbClr val="7030A0"/>
                </a:solidFill>
              </a:rPr>
              <a:t>Устроить театр теней</a:t>
            </a:r>
          </a:p>
          <a:p>
            <a:pPr marL="1905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Предлагаем пройти </a:t>
            </a:r>
            <a:r>
              <a:rPr lang="ru-RU" sz="1400" b="1" dirty="0">
                <a:solidFill>
                  <a:srgbClr val="C00000"/>
                </a:solidFill>
              </a:rPr>
              <a:t>регистрацию на сайте: </a:t>
            </a:r>
            <a:r>
              <a:rPr lang="ru-RU" sz="1400" b="1" u="sng" dirty="0">
                <a:solidFill>
                  <a:srgbClr val="002060"/>
                </a:solidFill>
              </a:rPr>
              <a:t>https://60.wwf.ru </a:t>
            </a:r>
            <a:r>
              <a:rPr lang="ru-RU" sz="1400" b="1" dirty="0">
                <a:solidFill>
                  <a:srgbClr val="C00000"/>
                </a:solidFill>
              </a:rPr>
              <a:t>и получить именной сертификат</a:t>
            </a:r>
            <a:r>
              <a:rPr lang="ru-RU" sz="1200" b="1" dirty="0">
                <a:solidFill>
                  <a:srgbClr val="7030A0"/>
                </a:solidFill>
              </a:rPr>
              <a:t>!</a:t>
            </a:r>
          </a:p>
          <a:p>
            <a:pPr marL="93663" indent="-74613" algn="just"/>
            <a:endParaRPr lang="ru-RU" sz="1200" b="1" dirty="0" smtClean="0">
              <a:solidFill>
                <a:srgbClr val="7030A0"/>
              </a:solidFill>
            </a:endParaRPr>
          </a:p>
          <a:p>
            <a:pPr marL="0" indent="92075" algn="just">
              <a:buFont typeface="Arial" pitchFamily="34" charset="0"/>
              <a:buNone/>
            </a:pPr>
            <a:endParaRPr lang="ru-RU" sz="1200" b="1" dirty="0" smtClean="0">
              <a:solidFill>
                <a:srgbClr val="00B050"/>
              </a:solidFill>
            </a:endParaRPr>
          </a:p>
          <a:p>
            <a:pPr marL="0" indent="92075" algn="just">
              <a:buFont typeface="Arial" pitchFamily="34" charset="0"/>
              <a:buNone/>
            </a:pPr>
            <a:endParaRPr lang="ru-RU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7" y="404664"/>
            <a:ext cx="908335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Экологический МАРАФОН! </a:t>
            </a:r>
            <a:endParaRPr lang="ru-RU" sz="66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4" y="1949512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поддержку эко-акции </a:t>
            </a:r>
            <a:r>
              <a:rPr lang="ru-RU" b="1" dirty="0">
                <a:solidFill>
                  <a:srgbClr val="00B050"/>
                </a:solidFill>
              </a:rPr>
              <a:t>«Час Земли </a:t>
            </a:r>
            <a:r>
              <a:rPr lang="ru-RU" b="1" dirty="0" smtClean="0">
                <a:solidFill>
                  <a:srgbClr val="00B050"/>
                </a:solidFill>
              </a:rPr>
              <a:t>2021» </a:t>
            </a:r>
            <a:r>
              <a:rPr lang="ru-RU" dirty="0" smtClean="0">
                <a:solidFill>
                  <a:srgbClr val="00B050"/>
                </a:solidFill>
              </a:rPr>
              <a:t>осуществляем сбор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пластиковых крышек и батареек! </a:t>
            </a:r>
          </a:p>
        </p:txBody>
      </p:sp>
      <p:pic>
        <p:nvPicPr>
          <p:cNvPr id="3074" name="Picture 2" descr="https://content-9.foto.my.mail.ru/community/reresource/_groupsphoto/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4538"/>
            <a:ext cx="2515394" cy="30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3.userapi.com/c856524/v856524498/1eab2e/q_fp7BKVu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1331640" y="3573016"/>
            <a:ext cx="3312368" cy="29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475</Words>
  <Application>Microsoft Office PowerPoint</Application>
  <PresentationFormat>Экран (4:3)</PresentationFormat>
  <Paragraphs>56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Экологический МАРАФОН!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cp:lastPrinted>2021-03-25T09:03:34Z</cp:lastPrinted>
  <dcterms:created xsi:type="dcterms:W3CDTF">2021-03-25T07:47:50Z</dcterms:created>
  <dcterms:modified xsi:type="dcterms:W3CDTF">2021-03-25T09:03:52Z</dcterms:modified>
</cp:coreProperties>
</file>