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3714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МБДОУ ДС с. </a:t>
            </a:r>
            <a:r>
              <a:rPr lang="ru-RU" dirty="0" err="1" smtClean="0">
                <a:solidFill>
                  <a:schemeClr val="accent4"/>
                </a:solidFill>
              </a:rPr>
              <a:t>Кижеватово</a:t>
            </a: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4800" dirty="0" smtClean="0">
                <a:solidFill>
                  <a:schemeClr val="accent4"/>
                </a:solidFill>
              </a:rPr>
              <a:t>ВОСПИТАТЬ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accent4"/>
                </a:solidFill>
              </a:rPr>
              <a:t>Воспитатель: </a:t>
            </a:r>
            <a:r>
              <a:rPr lang="ru-RU" dirty="0" smtClean="0">
                <a:solidFill>
                  <a:schemeClr val="accent4"/>
                </a:solidFill>
              </a:rPr>
              <a:t>Слепченко Е.Н</a:t>
            </a:r>
            <a:r>
              <a:rPr lang="ru-RU" dirty="0" smtClean="0">
                <a:solidFill>
                  <a:schemeClr val="accent4"/>
                </a:solidFill>
              </a:rPr>
              <a:t>.</a:t>
            </a:r>
            <a:endParaRPr lang="ru-RU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Достоинство, честность, порядочность, совестливость, доброжелательность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7782644" cy="56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пециалист\Downloads\14738885062839432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57499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пециалист\Downloads\a3861b892eee06a11045be977f01f3f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пециалист\Downloads\8e67d7dba0223dc85e49cd1918a1c6a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64386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254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Знание исторического прошлого и будущего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6" y="1600200"/>
            <a:ext cx="6726427" cy="4873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Позитивное отношение к обычаям и традициям своего народа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Добросовестное отношение к учебе и трудовой деятельности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6953200" cy="43204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Бережное отношение к природе, ответственность за её благополучие 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4"/>
                </a:solidFill>
              </a:rPr>
              <a:t>Патриотизм, гражданственность</a:t>
            </a:r>
            <a:endParaRPr lang="ru-RU" sz="2400" b="1" dirty="0">
              <a:solidFill>
                <a:schemeClr val="accent4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6"/>
            <a:ext cx="6696744" cy="38164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51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Эркер</vt:lpstr>
      <vt:lpstr>МБДОУ ДС с. Кижеватово    ВОСПИТАТЬ ЧЕЛОВЕКА </vt:lpstr>
      <vt:lpstr>Презентация PowerPoint</vt:lpstr>
      <vt:lpstr>Презентация PowerPoint</vt:lpstr>
      <vt:lpstr>Презентация PowerPoint</vt:lpstr>
      <vt:lpstr>Знание исторического прошлого и будущего</vt:lpstr>
      <vt:lpstr>Позитивное отношение к обычаям и традициям своего народа</vt:lpstr>
      <vt:lpstr>Добросовестное отношение к учебе и трудовой деятельности</vt:lpstr>
      <vt:lpstr>Бережное отношение к природе, ответственность за её благополучие </vt:lpstr>
      <vt:lpstr>Патриотизм, гражданственность</vt:lpstr>
      <vt:lpstr>Достоинство, честность, порядочность, совестливость, доброжелательность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с. Грабово    ВОСПИТАТЬ ЧЕЛОВЕКА</dc:title>
  <dc:creator>Специалист</dc:creator>
  <cp:lastModifiedBy>Admin</cp:lastModifiedBy>
  <cp:revision>9</cp:revision>
  <dcterms:created xsi:type="dcterms:W3CDTF">2023-07-10T07:35:05Z</dcterms:created>
  <dcterms:modified xsi:type="dcterms:W3CDTF">2025-03-04T17:35:24Z</dcterms:modified>
</cp:coreProperties>
</file>