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7" r:id="rId12"/>
    <p:sldId id="266" r:id="rId13"/>
    <p:sldId id="265" r:id="rId14"/>
    <p:sldId id="264" r:id="rId15"/>
    <p:sldId id="270" r:id="rId16"/>
    <p:sldId id="271" r:id="rId17"/>
    <p:sldId id="272" r:id="rId18"/>
    <p:sldId id="276" r:id="rId19"/>
    <p:sldId id="275" r:id="rId20"/>
    <p:sldId id="274" r:id="rId21"/>
    <p:sldId id="277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10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F849E-73E2-480E-A996-0AB429932C44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504D-FE45-4CD6-8981-981079464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3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504D-FE45-4CD6-8981-9810794646B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0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7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3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6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1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3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8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A11E-C242-4088-82F7-F63F70C695B1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4904-B075-4668-9967-6D8DF0062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4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1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2519" y="174562"/>
            <a:ext cx="10199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4.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Знатоки космического пространства.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5840" y="945270"/>
            <a:ext cx="4613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всего планет вращается вокруг солнца?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8993" y="4916379"/>
            <a:ext cx="5094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самую большую планету солнечной системы.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78" y="795905"/>
            <a:ext cx="6108766" cy="33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4" y="3235165"/>
            <a:ext cx="6108766" cy="33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74134" y="4184860"/>
            <a:ext cx="1774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Юпитер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5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26" y="971396"/>
            <a:ext cx="6193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Какая планета самая холодная?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3303" y="5308266"/>
            <a:ext cx="5718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Какая планета названа в честь богини любви Венеры?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5" y="2281578"/>
            <a:ext cx="5081556" cy="33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6332" y="5804654"/>
            <a:ext cx="1637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Плутон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58" y="1415075"/>
            <a:ext cx="4958170" cy="37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65272" y="762392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Венера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120" y="111762"/>
            <a:ext cx="86998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kissclipart-лодка-пнг-clipart-boat-clip-art-b3a5ab491fd327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7" b="92500" l="1000" r="99333">
                        <a14:foregroundMark x1="90889" y1="22500" x2="97667" y2="15000"/>
                        <a14:foregroundMark x1="32000" y1="80000" x2="23333" y2="92500"/>
                        <a14:foregroundMark x1="72556" y1="11250" x2="72333" y2="5417"/>
                        <a14:foregroundMark x1="98556" y1="16667" x2="99333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53" y="989169"/>
            <a:ext cx="3468726" cy="2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15262395466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14" y="1006122"/>
            <a:ext cx="3217919" cy="28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lunokhodgraph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1" y="3654858"/>
            <a:ext cx="3188522" cy="29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satellite-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42" y="3992349"/>
            <a:ext cx="3582064" cy="28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44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o-png-files-have-transparent-background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81" y="339634"/>
            <a:ext cx="3147639" cy="30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57361521cd4a3154ab428c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27" y="786362"/>
            <a:ext cx="2232248" cy="22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kissclipart-jupiter-png-hd-clipart-jupiter-e2d3c2722af2eb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673"/>
            <a:ext cx="3374019" cy="33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265-2654256_computer-icons-desktop-wallpaper-clip-art-солнце-пн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77" b="91111" l="10476" r="90476">
                        <a14:foregroundMark x1="57857" y1="9474" x2="61429" y2="5146"/>
                        <a14:foregroundMark x1="43452" y1="89942" x2="44286" y2="92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29" y="3852727"/>
            <a:ext cx="3068813" cy="31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371309390-Libra_Constellation_by_Renesmee1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89" y="222068"/>
            <a:ext cx="2696501" cy="294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constellation-transparent-scorpi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11" y="562238"/>
            <a:ext cx="2668487" cy="27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neptu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49" y="370662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constellation-transparent-ursa-major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87" y="4338654"/>
            <a:ext cx="293303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76" y="130098"/>
            <a:ext cx="31464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557" y="548356"/>
            <a:ext cx="25241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0" y="3378619"/>
            <a:ext cx="35972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Users\User\Desktop\lix1tmso-80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5" b="96250" l="10000" r="90000">
                        <a14:foregroundMark x1="46375" y1="82375" x2="51750" y2="96250"/>
                        <a14:foregroundMark x1="63375" y1="11750" x2="62500" y2="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8" y="347550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4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3833" y="200688"/>
            <a:ext cx="9891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6. Выбери правильный ответ.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412" y="984459"/>
            <a:ext cx="7515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место запуска ракеты?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5333" y="3553786"/>
            <a:ext cx="4332732" cy="2913558"/>
            <a:chOff x="311276" y="875482"/>
            <a:chExt cx="4332732" cy="29135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528" y="875482"/>
              <a:ext cx="4320480" cy="2913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6" name="Picture 6" descr="http://kleinburd.ru/news/wp-content/uploads/2014/12/130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36" y="894865"/>
              <a:ext cx="4241774" cy="28160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11276" y="3367173"/>
              <a:ext cx="4332731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Секретная база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027937" y="3769486"/>
            <a:ext cx="3743884" cy="2697534"/>
            <a:chOff x="4816266" y="1152454"/>
            <a:chExt cx="3743884" cy="26975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820902" y="1152454"/>
              <a:ext cx="3711539" cy="2697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http://zapolarka.ru/wp-content/uploads/2016/03/5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902" y="1182897"/>
              <a:ext cx="3739248" cy="2494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4816266" y="3424601"/>
              <a:ext cx="3716175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Аэродром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49983" y="1722265"/>
            <a:ext cx="4263232" cy="2718133"/>
            <a:chOff x="2656760" y="3951227"/>
            <a:chExt cx="4263232" cy="271813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66391" y="3951227"/>
              <a:ext cx="4239746" cy="2718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2" descr="http://space-russia.narod.ru/foto/pr03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391" y="3957053"/>
              <a:ext cx="4253601" cy="2695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656760" y="6256725"/>
              <a:ext cx="4249377" cy="396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Космодром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6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336" y="252940"/>
            <a:ext cx="9800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человек, который летает в космос?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7959" y="834083"/>
            <a:ext cx="4145208" cy="2928831"/>
            <a:chOff x="526895" y="894865"/>
            <a:chExt cx="4145208" cy="29288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1702" y="908720"/>
              <a:ext cx="4130016" cy="29135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" name="Picture 2" descr="http://structure.mil.ru/images/military/military/photo/DSC_0548s%281%2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02" y="894865"/>
              <a:ext cx="4130400" cy="2928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26895" y="3400411"/>
              <a:ext cx="4145208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Лётчик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773585" y="4013429"/>
            <a:ext cx="4392488" cy="2505546"/>
            <a:chOff x="4572000" y="720406"/>
            <a:chExt cx="4392488" cy="250554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572000" y="720406"/>
              <a:ext cx="4392488" cy="2505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6" descr="http://www.neveroyatno.info/_nw/30/s5026326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855" y="745010"/>
              <a:ext cx="4366833" cy="2370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572000" y="2807697"/>
              <a:ext cx="4380688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Пришелец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207964" y="884046"/>
            <a:ext cx="4269798" cy="2865805"/>
            <a:chOff x="2657833" y="3949644"/>
            <a:chExt cx="4269798" cy="286580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666391" y="3963500"/>
              <a:ext cx="4239746" cy="28435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657833" y="3949644"/>
              <a:ext cx="4269798" cy="2865805"/>
              <a:chOff x="2657833" y="3949644"/>
              <a:chExt cx="4269798" cy="2865805"/>
            </a:xfrm>
          </p:grpSpPr>
          <p:pic>
            <p:nvPicPr>
              <p:cNvPr id="10" name="Picture 4" descr="http://www.arms-expo.ru/img/258/2589574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7833" y="3949644"/>
                <a:ext cx="4269798" cy="28435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2666391" y="6419402"/>
                <a:ext cx="4239746" cy="3960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i="1" dirty="0" smtClean="0">
                    <a:ln w="10541" cmpd="sng">
                      <a:solidFill>
                        <a:srgbClr val="4F81BD">
                          <a:shade val="88000"/>
                          <a:satMod val="110000"/>
                        </a:srgbClr>
                      </a:solidFill>
                      <a:prstDash val="solid"/>
                    </a:ln>
                    <a:solidFill>
                      <a:srgbClr val="1F497D">
                        <a:lumMod val="50000"/>
                      </a:srgbClr>
                    </a:solidFill>
                  </a:rPr>
                  <a:t>Космонавт</a:t>
                </a:r>
                <a:endParaRPr lang="ru-RU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2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6340" y="187626"/>
            <a:ext cx="964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самое близкое к Земле космическое тело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5563" y="895332"/>
            <a:ext cx="4212667" cy="2997193"/>
            <a:chOff x="204489" y="826251"/>
            <a:chExt cx="4212667" cy="299719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04489" y="826251"/>
              <a:ext cx="4212667" cy="2997193"/>
              <a:chOff x="204489" y="826251"/>
              <a:chExt cx="4212667" cy="2997193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47006" y="874064"/>
                <a:ext cx="4130016" cy="29135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3" descr="C:\Users\Евгения\Desktop\Космос\Фон\b2ap3_large_vliyanie-solntse-planetyi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489" y="826251"/>
                <a:ext cx="4212667" cy="29971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Прямоугольник 4"/>
            <p:cNvSpPr/>
            <p:nvPr/>
          </p:nvSpPr>
          <p:spPr>
            <a:xfrm>
              <a:off x="235745" y="3356992"/>
              <a:ext cx="4145208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Луна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927376" y="3870540"/>
            <a:ext cx="4049168" cy="2851926"/>
            <a:chOff x="2555776" y="3872916"/>
            <a:chExt cx="4049168" cy="285192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555776" y="3872916"/>
              <a:ext cx="4049168" cy="2825442"/>
              <a:chOff x="2555776" y="3872916"/>
              <a:chExt cx="4049168" cy="282544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597929" y="3933056"/>
                <a:ext cx="3955272" cy="27653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Picture 5" descr="http://nabludatel.net/wp-content/uploads/2016/12/1-72-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3872916"/>
                <a:ext cx="4049168" cy="269944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597929" y="6306587"/>
              <a:ext cx="3959852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Комета Галлея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016261" y="967341"/>
            <a:ext cx="4314656" cy="2872029"/>
            <a:chOff x="4547381" y="908720"/>
            <a:chExt cx="4314656" cy="287202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547381" y="908720"/>
              <a:ext cx="4314656" cy="2871967"/>
              <a:chOff x="4547381" y="908720"/>
              <a:chExt cx="4314656" cy="2871967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7825" y="937091"/>
                <a:ext cx="4239746" cy="28435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2" descr="http://www.niceimage.ru/pic/201305/2560x1600/niceimage.ru-44798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7381" y="908720"/>
                <a:ext cx="4314656" cy="26966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4574733" y="3384702"/>
              <a:ext cx="4239746" cy="396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Солнце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4" y="0"/>
            <a:ext cx="10737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самоходного аппарата, совершившего путешествие по поверхности Луны?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7545" y="1065474"/>
            <a:ext cx="4145208" cy="2956661"/>
            <a:chOff x="239796" y="908720"/>
            <a:chExt cx="4145208" cy="295666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47006" y="908720"/>
              <a:ext cx="4130358" cy="2952328"/>
              <a:chOff x="247006" y="908720"/>
              <a:chExt cx="4130358" cy="2952328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47006" y="947490"/>
                <a:ext cx="4130016" cy="29135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2" descr="https://spaceflight.nasa.gov/gallery/images/shuttle/sts-110/hires/sts110-s-015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42" b="21028"/>
              <a:stretch/>
            </p:blipFill>
            <p:spPr bwMode="auto">
              <a:xfrm>
                <a:off x="266034" y="908720"/>
                <a:ext cx="4111330" cy="28862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Прямоугольник 4"/>
            <p:cNvSpPr/>
            <p:nvPr/>
          </p:nvSpPr>
          <p:spPr>
            <a:xfrm>
              <a:off x="239796" y="3443514"/>
              <a:ext cx="4145208" cy="4218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Колумбия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80843" y="3880805"/>
            <a:ext cx="4085123" cy="2836461"/>
            <a:chOff x="2539872" y="3933056"/>
            <a:chExt cx="4085123" cy="283646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539872" y="3933056"/>
              <a:ext cx="4085123" cy="2836461"/>
              <a:chOff x="2539872" y="3976915"/>
              <a:chExt cx="4085123" cy="2836461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597929" y="4048074"/>
                <a:ext cx="3955272" cy="27653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Picture 5" descr="C:\Users\Евгения\Desktop\Космос\molniya_1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1" t="-910" r="11615" b="910"/>
              <a:stretch/>
            </p:blipFill>
            <p:spPr bwMode="auto">
              <a:xfrm>
                <a:off x="2539872" y="3976915"/>
                <a:ext cx="4085123" cy="269528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2587652" y="6342353"/>
              <a:ext cx="3959852" cy="418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Молния – 1 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749178" y="1059106"/>
            <a:ext cx="4139625" cy="3021643"/>
            <a:chOff x="4572000" y="997402"/>
            <a:chExt cx="4139625" cy="3021643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577825" y="997402"/>
              <a:ext cx="4133800" cy="3021643"/>
              <a:chOff x="4577825" y="997402"/>
              <a:chExt cx="4133800" cy="3021643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7825" y="1017452"/>
                <a:ext cx="4133800" cy="28435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 descr="http://cn15.nevsedoma.com.ua/photo/9/921/248_files/4-123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858" y="997402"/>
                <a:ext cx="4125108" cy="302164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4572000" y="3502132"/>
              <a:ext cx="4130102" cy="3960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1F497D">
                      <a:lumMod val="50000"/>
                    </a:srgbClr>
                  </a:solidFill>
                </a:rPr>
                <a:t>Луноход</a:t>
              </a:r>
              <a:endPara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7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061" y="1558389"/>
            <a:ext cx="85988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  <a:b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космоса»</a:t>
            </a:r>
          </a:p>
        </p:txBody>
      </p:sp>
    </p:spTree>
    <p:extLst>
      <p:ext uri="{BB962C8B-B14F-4D97-AF65-F5344CB8AC3E}">
        <p14:creationId xmlns:p14="http://schemas.microsoft.com/office/powerpoint/2010/main" val="354908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308" y="252940"/>
            <a:ext cx="8125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по счёту от Солнца планета Земля?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62214" y="1074916"/>
            <a:ext cx="3399888" cy="3758342"/>
          </a:xfrm>
          <a:prstGeom prst="ellipse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25000" b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15393" y="3474720"/>
            <a:ext cx="2969623" cy="3066903"/>
          </a:xfrm>
          <a:prstGeom prst="ellipse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25000" b="1" spc="50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79726" y="1269085"/>
            <a:ext cx="3271896" cy="3250664"/>
          </a:xfrm>
          <a:prstGeom prst="ellipse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0" b="1" spc="50" dirty="0" smtClean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25000" b="1" spc="50" dirty="0">
              <a:ln w="11430"/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5175" y="161500"/>
            <a:ext cx="5428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является планетой?</a:t>
            </a:r>
            <a:endParaRPr lang="ru-RU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305" y="718455"/>
            <a:ext cx="5870369" cy="1815737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  <a:endParaRPr lang="ru-RU" sz="9600" b="1" spc="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2572" y="2852936"/>
            <a:ext cx="6164492" cy="1368152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sz="96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7440" y="4573146"/>
            <a:ext cx="6595892" cy="1347183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FFE26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СНИКЕРС</a:t>
            </a:r>
            <a:endParaRPr lang="ru-RU" sz="9600" b="1" spc="50" dirty="0">
              <a:ln w="11430"/>
              <a:solidFill>
                <a:srgbClr val="FFE26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537" y="1894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0147" y="2588512"/>
            <a:ext cx="10793339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115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 О Л О Д Ц Ы</a:t>
            </a:r>
            <a:endParaRPr lang="ru-RU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2365" y="-65314"/>
            <a:ext cx="39972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1.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383" y="1282728"/>
            <a:ext cx="5669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праздник отмечает наша страна 12 апреля?</a:t>
            </a:r>
            <a:endParaRPr lang="ru-RU" sz="36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4" y="3435532"/>
            <a:ext cx="5294811" cy="29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01899" y="1297968"/>
            <a:ext cx="4876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называется наша планета?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61" y="3431177"/>
            <a:ext cx="4874517" cy="29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2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814643"/>
            <a:ext cx="5676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впервые полетел в космос?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90" y="674913"/>
            <a:ext cx="5295259" cy="34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0" y="2764802"/>
            <a:ext cx="5835311" cy="26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00206" y="483013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 космический корабль, на котором Гагарин отправился в космос? 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5851" y="45496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звали собак, которые первыми совершили полет и благополучно вернулись обратно? 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315" y="109248"/>
            <a:ext cx="4869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называется снаряжение космонавтов?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6" y="1811212"/>
            <a:ext cx="3288074" cy="49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62" y="500574"/>
            <a:ext cx="6436397" cy="37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613" y="118200"/>
            <a:ext cx="7192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Построй ракету.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5346" r="70443" b="53657"/>
          <a:stretch/>
        </p:blipFill>
        <p:spPr>
          <a:xfrm>
            <a:off x="7367449" y="1084217"/>
            <a:ext cx="3822494" cy="55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950" y="1807420"/>
            <a:ext cx="6262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Крыльев нет, Но это птица, 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Полетит- И прилунится…</a:t>
            </a:r>
            <a:endParaRPr lang="ru-RU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4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165" y="93155"/>
            <a:ext cx="7715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3.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словечко.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59" y="934557"/>
            <a:ext cx="563880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глаз вооружить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 звездами дружить,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Млечный путь увидеть чтоб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Нужен мощный …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6411" y="4108997"/>
            <a:ext cx="4946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корабле воздушном,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Космическом, послушном,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Мы, обгоняя ветер,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Несемся на…</a:t>
            </a:r>
            <a:endParaRPr lang="ru-RU" sz="32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5399" y="2930825"/>
            <a:ext cx="1357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(телескоп)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5" y="3382744"/>
            <a:ext cx="4781810" cy="31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2" y="915122"/>
            <a:ext cx="4931379" cy="30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55401" y="6196539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(Ракете)</a:t>
            </a:r>
            <a:endParaRPr lang="ru-RU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19" y="425105"/>
            <a:ext cx="5573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ракеты есть водитель,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Невесомости любитель.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По-английски: «астронавт»,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по-русски … </a:t>
            </a:r>
            <a:r>
              <a:rPr lang="ru-RU" sz="20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(космонавт)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1647" y="4017742"/>
            <a:ext cx="5599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Самый первый в космосе,</a:t>
            </a:r>
          </a:p>
          <a:p>
            <a:pPr lvl="0" algn="just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Летел с огромной скоростью</a:t>
            </a:r>
          </a:p>
          <a:p>
            <a:pPr lvl="0" algn="just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Отважный русский парень,</a:t>
            </a:r>
          </a:p>
          <a:p>
            <a:pPr lvl="0" algn="just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 космонавт … 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(Гагарин)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4" y="2882917"/>
            <a:ext cx="3706086" cy="360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05" y="816273"/>
            <a:ext cx="6131398" cy="27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421" y="260479"/>
            <a:ext cx="5795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Освещает ночью путь,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Звездам не дает заснуть.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все спят, ей не до сна,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небе светит нам … </a:t>
            </a:r>
            <a:r>
              <a:rPr lang="ru-RU" sz="20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(Луна)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94024" y="4448630"/>
            <a:ext cx="4101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Планета голубая,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Любимая, родная.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 твоя, она моя,</a:t>
            </a:r>
          </a:p>
          <a:p>
            <a:pPr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называется… </a:t>
            </a:r>
            <a:r>
              <a:rPr lang="ru-RU" sz="20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(Земля)</a:t>
            </a:r>
            <a:endParaRPr lang="ru-RU" sz="20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5" y="3156688"/>
            <a:ext cx="4907273" cy="32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96" y="388326"/>
            <a:ext cx="5414833" cy="33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00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312</Words>
  <Application>Microsoft Office PowerPoint</Application>
  <PresentationFormat>Широкоэкранный</PresentationFormat>
  <Paragraphs>77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Admin</cp:lastModifiedBy>
  <cp:revision>25</cp:revision>
  <dcterms:created xsi:type="dcterms:W3CDTF">2022-04-09T08:54:55Z</dcterms:created>
  <dcterms:modified xsi:type="dcterms:W3CDTF">2025-03-04T17:44:03Z</dcterms:modified>
</cp:coreProperties>
</file>