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0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27972" y="531367"/>
            <a:ext cx="7736055" cy="894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60190" y="463486"/>
            <a:ext cx="3500120" cy="300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44955" y="2283205"/>
            <a:ext cx="8298180" cy="18529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g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10" Type="http://schemas.openxmlformats.org/officeDocument/2006/relationships/image" Target="../media/image39.jpg"/><Relationship Id="rId4" Type="http://schemas.openxmlformats.org/officeDocument/2006/relationships/image" Target="../media/image33.jp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g"/><Relationship Id="rId7" Type="http://schemas.openxmlformats.org/officeDocument/2006/relationships/image" Target="../media/image37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10" Type="http://schemas.openxmlformats.org/officeDocument/2006/relationships/image" Target="../media/image40.png"/><Relationship Id="rId4" Type="http://schemas.openxmlformats.org/officeDocument/2006/relationships/image" Target="../media/image34.jpg"/><Relationship Id="rId9" Type="http://schemas.openxmlformats.org/officeDocument/2006/relationships/image" Target="../media/image3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43.jpg"/><Relationship Id="rId7" Type="http://schemas.openxmlformats.org/officeDocument/2006/relationships/image" Target="../media/image47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10" Type="http://schemas.openxmlformats.org/officeDocument/2006/relationships/image" Target="../media/image22.jpg"/><Relationship Id="rId4" Type="http://schemas.openxmlformats.org/officeDocument/2006/relationships/image" Target="../media/image44.jpg"/><Relationship Id="rId9" Type="http://schemas.openxmlformats.org/officeDocument/2006/relationships/image" Target="../media/image49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10" Type="http://schemas.openxmlformats.org/officeDocument/2006/relationships/image" Target="../media/image49.jpg"/><Relationship Id="rId4" Type="http://schemas.openxmlformats.org/officeDocument/2006/relationships/image" Target="../media/image43.jpg"/><Relationship Id="rId9" Type="http://schemas.openxmlformats.org/officeDocument/2006/relationships/image" Target="../media/image4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g"/><Relationship Id="rId3" Type="http://schemas.openxmlformats.org/officeDocument/2006/relationships/image" Target="../media/image52.jpg"/><Relationship Id="rId7" Type="http://schemas.openxmlformats.org/officeDocument/2006/relationships/image" Target="../media/image56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Relationship Id="rId9" Type="http://schemas.openxmlformats.org/officeDocument/2006/relationships/image" Target="../media/image5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065" marR="5080" algn="ctr">
              <a:lnSpc>
                <a:spcPct val="101400"/>
              </a:lnSpc>
              <a:spcBef>
                <a:spcPts val="60"/>
              </a:spcBef>
            </a:pPr>
            <a:r>
              <a:rPr dirty="0" err="1" smtClean="0"/>
              <a:t>Кроссенс</a:t>
            </a:r>
            <a:r>
              <a:rPr dirty="0" smtClean="0"/>
              <a:t>–</a:t>
            </a:r>
            <a:r>
              <a:rPr dirty="0" err="1" smtClean="0"/>
              <a:t>технология</a:t>
            </a:r>
            <a:r>
              <a:rPr spc="-20" dirty="0" smtClean="0"/>
              <a:t> </a:t>
            </a:r>
            <a:r>
              <a:rPr dirty="0"/>
              <a:t>как</a:t>
            </a:r>
            <a:r>
              <a:rPr spc="-10" dirty="0"/>
              <a:t> средство </a:t>
            </a:r>
            <a:r>
              <a:rPr dirty="0"/>
              <a:t>патриотического</a:t>
            </a:r>
            <a:r>
              <a:rPr spc="-45" dirty="0"/>
              <a:t> </a:t>
            </a:r>
            <a:r>
              <a:rPr dirty="0"/>
              <a:t>воспитания</a:t>
            </a:r>
            <a:r>
              <a:rPr spc="-55" dirty="0"/>
              <a:t> </a:t>
            </a:r>
            <a:r>
              <a:rPr spc="-10" dirty="0"/>
              <a:t>детей </a:t>
            </a:r>
            <a:r>
              <a:rPr dirty="0"/>
              <a:t>дошкольного</a:t>
            </a:r>
            <a:r>
              <a:rPr spc="-90" dirty="0"/>
              <a:t> </a:t>
            </a:r>
            <a:r>
              <a:rPr spc="-10" dirty="0"/>
              <a:t>возраста.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pc="-50" dirty="0" smtClean="0"/>
              <a:t>МБДОУ ДС с. </a:t>
            </a:r>
            <a:r>
              <a:rPr lang="ru-RU" spc="-50" dirty="0" err="1" smtClean="0"/>
              <a:t>Кижеватово</a:t>
            </a:r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6912356" y="5006276"/>
            <a:ext cx="46316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Выполнила: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 err="1">
                <a:solidFill>
                  <a:srgbClr val="FFFFFF"/>
                </a:solidFill>
                <a:latin typeface="Times New Roman"/>
                <a:cs typeface="Times New Roman"/>
              </a:rPr>
              <a:t>воспитатель</a:t>
            </a:r>
            <a:r>
              <a:rPr sz="1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8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Слепченко Е.Н.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7401" y="6183312"/>
            <a:ext cx="12738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2024</a:t>
            </a:r>
            <a:r>
              <a:rPr sz="18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Times New Roman"/>
                <a:cs typeface="Times New Roman"/>
              </a:rPr>
              <a:t>г.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00" y="315975"/>
            <a:ext cx="7589520" cy="3035300"/>
          </a:xfrm>
          <a:custGeom>
            <a:avLst/>
            <a:gdLst/>
            <a:ahLst/>
            <a:cxnLst/>
            <a:rect l="l" t="t" r="r" b="b"/>
            <a:pathLst>
              <a:path w="7589520" h="3035300">
                <a:moveTo>
                  <a:pt x="7589520" y="0"/>
                </a:moveTo>
                <a:lnTo>
                  <a:pt x="3505200" y="0"/>
                </a:lnTo>
                <a:lnTo>
                  <a:pt x="0" y="0"/>
                </a:lnTo>
                <a:lnTo>
                  <a:pt x="0" y="3034792"/>
                </a:lnTo>
                <a:lnTo>
                  <a:pt x="3505200" y="3034792"/>
                </a:lnTo>
                <a:lnTo>
                  <a:pt x="7589520" y="3034792"/>
                </a:lnTo>
                <a:lnTo>
                  <a:pt x="7589520" y="0"/>
                </a:lnTo>
                <a:close/>
              </a:path>
            </a:pathLst>
          </a:custGeom>
          <a:solidFill>
            <a:srgbClr val="AC3DC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822450" y="309752"/>
            <a:ext cx="7602220" cy="6082665"/>
            <a:chOff x="1822450" y="309752"/>
            <a:chExt cx="7602220" cy="6082665"/>
          </a:xfrm>
        </p:grpSpPr>
        <p:sp>
          <p:nvSpPr>
            <p:cNvPr id="4" name="object 4"/>
            <p:cNvSpPr/>
            <p:nvPr/>
          </p:nvSpPr>
          <p:spPr>
            <a:xfrm>
              <a:off x="1828800" y="3350767"/>
              <a:ext cx="7589520" cy="3035300"/>
            </a:xfrm>
            <a:custGeom>
              <a:avLst/>
              <a:gdLst/>
              <a:ahLst/>
              <a:cxnLst/>
              <a:rect l="l" t="t" r="r" b="b"/>
              <a:pathLst>
                <a:path w="7589520" h="3035300">
                  <a:moveTo>
                    <a:pt x="7589520" y="0"/>
                  </a:moveTo>
                  <a:lnTo>
                    <a:pt x="3505200" y="0"/>
                  </a:lnTo>
                  <a:lnTo>
                    <a:pt x="0" y="0"/>
                  </a:lnTo>
                  <a:lnTo>
                    <a:pt x="0" y="3034792"/>
                  </a:lnTo>
                  <a:lnTo>
                    <a:pt x="3505200" y="3034792"/>
                  </a:lnTo>
                  <a:lnTo>
                    <a:pt x="7589520" y="3034792"/>
                  </a:lnTo>
                  <a:lnTo>
                    <a:pt x="7589520" y="0"/>
                  </a:lnTo>
                  <a:close/>
                </a:path>
              </a:pathLst>
            </a:custGeom>
            <a:solidFill>
              <a:srgbClr val="AC3D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34000" y="309752"/>
              <a:ext cx="0" cy="6082665"/>
            </a:xfrm>
            <a:custGeom>
              <a:avLst/>
              <a:gdLst/>
              <a:ahLst/>
              <a:cxnLst/>
              <a:rect l="l" t="t" r="r" b="b"/>
              <a:pathLst>
                <a:path h="6082665">
                  <a:moveTo>
                    <a:pt x="0" y="0"/>
                  </a:moveTo>
                  <a:lnTo>
                    <a:pt x="0" y="6082157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22450" y="3350767"/>
              <a:ext cx="7602220" cy="0"/>
            </a:xfrm>
            <a:custGeom>
              <a:avLst/>
              <a:gdLst/>
              <a:ahLst/>
              <a:cxnLst/>
              <a:rect l="l" t="t" r="r" b="b"/>
              <a:pathLst>
                <a:path w="7602220">
                  <a:moveTo>
                    <a:pt x="0" y="0"/>
                  </a:moveTo>
                  <a:lnTo>
                    <a:pt x="760222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22450" y="309752"/>
              <a:ext cx="7602220" cy="6082665"/>
            </a:xfrm>
            <a:custGeom>
              <a:avLst/>
              <a:gdLst/>
              <a:ahLst/>
              <a:cxnLst/>
              <a:rect l="l" t="t" r="r" b="b"/>
              <a:pathLst>
                <a:path w="7602220" h="6082665">
                  <a:moveTo>
                    <a:pt x="6350" y="0"/>
                  </a:moveTo>
                  <a:lnTo>
                    <a:pt x="6350" y="6082157"/>
                  </a:lnTo>
                </a:path>
                <a:path w="7602220" h="6082665">
                  <a:moveTo>
                    <a:pt x="7595870" y="0"/>
                  </a:moveTo>
                  <a:lnTo>
                    <a:pt x="7595870" y="6082157"/>
                  </a:lnTo>
                </a:path>
                <a:path w="7602220" h="6082665">
                  <a:moveTo>
                    <a:pt x="0" y="6350"/>
                  </a:moveTo>
                  <a:lnTo>
                    <a:pt x="7602220" y="6350"/>
                  </a:lnTo>
                </a:path>
                <a:path w="7602220" h="6082665">
                  <a:moveTo>
                    <a:pt x="0" y="6075807"/>
                  </a:moveTo>
                  <a:lnTo>
                    <a:pt x="7602220" y="6075807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1675" y="3714749"/>
              <a:ext cx="2219325" cy="178117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782050" y="2981325"/>
              <a:ext cx="533400" cy="1047750"/>
            </a:xfrm>
            <a:custGeom>
              <a:avLst/>
              <a:gdLst/>
              <a:ahLst/>
              <a:cxnLst/>
              <a:rect l="l" t="t" r="r" b="b"/>
              <a:pathLst>
                <a:path w="533400" h="1047750">
                  <a:moveTo>
                    <a:pt x="400050" y="0"/>
                  </a:moveTo>
                  <a:lnTo>
                    <a:pt x="133350" y="0"/>
                  </a:lnTo>
                  <a:lnTo>
                    <a:pt x="133350" y="781050"/>
                  </a:lnTo>
                  <a:lnTo>
                    <a:pt x="0" y="781050"/>
                  </a:lnTo>
                  <a:lnTo>
                    <a:pt x="266700" y="1047750"/>
                  </a:lnTo>
                  <a:lnTo>
                    <a:pt x="533400" y="781050"/>
                  </a:lnTo>
                  <a:lnTo>
                    <a:pt x="400050" y="78105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782050" y="2981325"/>
              <a:ext cx="533400" cy="1047750"/>
            </a:xfrm>
            <a:custGeom>
              <a:avLst/>
              <a:gdLst/>
              <a:ahLst/>
              <a:cxnLst/>
              <a:rect l="l" t="t" r="r" b="b"/>
              <a:pathLst>
                <a:path w="533400" h="1047750">
                  <a:moveTo>
                    <a:pt x="0" y="781050"/>
                  </a:moveTo>
                  <a:lnTo>
                    <a:pt x="133350" y="781050"/>
                  </a:lnTo>
                  <a:lnTo>
                    <a:pt x="133350" y="0"/>
                  </a:lnTo>
                  <a:lnTo>
                    <a:pt x="400050" y="0"/>
                  </a:lnTo>
                  <a:lnTo>
                    <a:pt x="400050" y="781050"/>
                  </a:lnTo>
                  <a:lnTo>
                    <a:pt x="533400" y="781050"/>
                  </a:lnTo>
                  <a:lnTo>
                    <a:pt x="266700" y="1047750"/>
                  </a:lnTo>
                  <a:lnTo>
                    <a:pt x="0" y="781050"/>
                  </a:lnTo>
                  <a:close/>
                </a:path>
              </a:pathLst>
            </a:custGeom>
            <a:ln w="19050">
              <a:solidFill>
                <a:srgbClr val="7C2B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10125" y="2628900"/>
              <a:ext cx="1047750" cy="533400"/>
            </a:xfrm>
            <a:custGeom>
              <a:avLst/>
              <a:gdLst/>
              <a:ahLst/>
              <a:cxnLst/>
              <a:rect l="l" t="t" r="r" b="b"/>
              <a:pathLst>
                <a:path w="1047750" h="533400">
                  <a:moveTo>
                    <a:pt x="781050" y="0"/>
                  </a:moveTo>
                  <a:lnTo>
                    <a:pt x="781050" y="133350"/>
                  </a:lnTo>
                  <a:lnTo>
                    <a:pt x="0" y="133350"/>
                  </a:lnTo>
                  <a:lnTo>
                    <a:pt x="0" y="400050"/>
                  </a:lnTo>
                  <a:lnTo>
                    <a:pt x="781050" y="400050"/>
                  </a:lnTo>
                  <a:lnTo>
                    <a:pt x="781050" y="533400"/>
                  </a:lnTo>
                  <a:lnTo>
                    <a:pt x="1047750" y="266700"/>
                  </a:lnTo>
                  <a:lnTo>
                    <a:pt x="7810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10125" y="2628900"/>
              <a:ext cx="1047750" cy="533400"/>
            </a:xfrm>
            <a:custGeom>
              <a:avLst/>
              <a:gdLst/>
              <a:ahLst/>
              <a:cxnLst/>
              <a:rect l="l" t="t" r="r" b="b"/>
              <a:pathLst>
                <a:path w="1047750" h="533400">
                  <a:moveTo>
                    <a:pt x="781050" y="533400"/>
                  </a:moveTo>
                  <a:lnTo>
                    <a:pt x="781050" y="400050"/>
                  </a:lnTo>
                  <a:lnTo>
                    <a:pt x="0" y="400050"/>
                  </a:lnTo>
                  <a:lnTo>
                    <a:pt x="0" y="133350"/>
                  </a:lnTo>
                  <a:lnTo>
                    <a:pt x="781050" y="133350"/>
                  </a:lnTo>
                  <a:lnTo>
                    <a:pt x="781050" y="0"/>
                  </a:lnTo>
                  <a:lnTo>
                    <a:pt x="1047750" y="266700"/>
                  </a:lnTo>
                  <a:lnTo>
                    <a:pt x="781050" y="533400"/>
                  </a:lnTo>
                  <a:close/>
                </a:path>
              </a:pathLst>
            </a:custGeom>
            <a:ln w="19050">
              <a:solidFill>
                <a:srgbClr val="7C2B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52975" y="5610224"/>
              <a:ext cx="1057275" cy="533400"/>
            </a:xfrm>
            <a:custGeom>
              <a:avLst/>
              <a:gdLst/>
              <a:ahLst/>
              <a:cxnLst/>
              <a:rect l="l" t="t" r="r" b="b"/>
              <a:pathLst>
                <a:path w="1057275" h="533400">
                  <a:moveTo>
                    <a:pt x="266700" y="0"/>
                  </a:moveTo>
                  <a:lnTo>
                    <a:pt x="0" y="266700"/>
                  </a:lnTo>
                  <a:lnTo>
                    <a:pt x="266700" y="533400"/>
                  </a:lnTo>
                  <a:lnTo>
                    <a:pt x="266700" y="400050"/>
                  </a:lnTo>
                  <a:lnTo>
                    <a:pt x="1057275" y="400050"/>
                  </a:lnTo>
                  <a:lnTo>
                    <a:pt x="1057275" y="133350"/>
                  </a:lnTo>
                  <a:lnTo>
                    <a:pt x="266700" y="133350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52975" y="5610224"/>
              <a:ext cx="1057275" cy="533400"/>
            </a:xfrm>
            <a:custGeom>
              <a:avLst/>
              <a:gdLst/>
              <a:ahLst/>
              <a:cxnLst/>
              <a:rect l="l" t="t" r="r" b="b"/>
              <a:pathLst>
                <a:path w="1057275" h="533400">
                  <a:moveTo>
                    <a:pt x="266700" y="0"/>
                  </a:moveTo>
                  <a:lnTo>
                    <a:pt x="266700" y="133350"/>
                  </a:lnTo>
                  <a:lnTo>
                    <a:pt x="1057275" y="133350"/>
                  </a:lnTo>
                  <a:lnTo>
                    <a:pt x="1057275" y="400050"/>
                  </a:lnTo>
                  <a:lnTo>
                    <a:pt x="266700" y="400050"/>
                  </a:lnTo>
                  <a:lnTo>
                    <a:pt x="266700" y="533400"/>
                  </a:lnTo>
                  <a:lnTo>
                    <a:pt x="0" y="266700"/>
                  </a:lnTo>
                  <a:lnTo>
                    <a:pt x="266700" y="0"/>
                  </a:lnTo>
                  <a:close/>
                </a:path>
              </a:pathLst>
            </a:custGeom>
            <a:ln w="19050">
              <a:solidFill>
                <a:srgbClr val="7C2B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62450" y="523875"/>
              <a:ext cx="2019300" cy="202882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5000" y="438149"/>
              <a:ext cx="1876425" cy="220027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05650" y="495299"/>
              <a:ext cx="1628775" cy="28575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91225" y="3629024"/>
              <a:ext cx="2590800" cy="1981200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9504426" y="183832"/>
            <a:ext cx="2692400" cy="11303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8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Кукла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символ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материнств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семейного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единства.</a:t>
            </a:r>
            <a:endParaRPr sz="1800">
              <a:latin typeface="Calibri"/>
              <a:cs typeface="Calibri"/>
            </a:endParaRPr>
          </a:p>
          <a:p>
            <a:pPr marL="12700" marR="729615">
              <a:lnSpc>
                <a:spcPct val="1008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Сарафан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её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одёжка,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Вся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из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дерева…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00" y="315975"/>
            <a:ext cx="7589520" cy="3035300"/>
          </a:xfrm>
          <a:custGeom>
            <a:avLst/>
            <a:gdLst/>
            <a:ahLst/>
            <a:cxnLst/>
            <a:rect l="l" t="t" r="r" b="b"/>
            <a:pathLst>
              <a:path w="7589520" h="3035300">
                <a:moveTo>
                  <a:pt x="7589520" y="0"/>
                </a:moveTo>
                <a:lnTo>
                  <a:pt x="3505200" y="0"/>
                </a:lnTo>
                <a:lnTo>
                  <a:pt x="0" y="0"/>
                </a:lnTo>
                <a:lnTo>
                  <a:pt x="0" y="3034792"/>
                </a:lnTo>
                <a:lnTo>
                  <a:pt x="3505200" y="3034792"/>
                </a:lnTo>
                <a:lnTo>
                  <a:pt x="7589520" y="3034792"/>
                </a:lnTo>
                <a:lnTo>
                  <a:pt x="7589520" y="0"/>
                </a:lnTo>
                <a:close/>
              </a:path>
            </a:pathLst>
          </a:custGeom>
          <a:solidFill>
            <a:srgbClr val="AC3DC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822450" y="309752"/>
            <a:ext cx="7602220" cy="6082665"/>
            <a:chOff x="1822450" y="309752"/>
            <a:chExt cx="7602220" cy="6082665"/>
          </a:xfrm>
        </p:grpSpPr>
        <p:sp>
          <p:nvSpPr>
            <p:cNvPr id="4" name="object 4"/>
            <p:cNvSpPr/>
            <p:nvPr/>
          </p:nvSpPr>
          <p:spPr>
            <a:xfrm>
              <a:off x="1828800" y="3350767"/>
              <a:ext cx="7589520" cy="3035300"/>
            </a:xfrm>
            <a:custGeom>
              <a:avLst/>
              <a:gdLst/>
              <a:ahLst/>
              <a:cxnLst/>
              <a:rect l="l" t="t" r="r" b="b"/>
              <a:pathLst>
                <a:path w="7589520" h="3035300">
                  <a:moveTo>
                    <a:pt x="7589520" y="0"/>
                  </a:moveTo>
                  <a:lnTo>
                    <a:pt x="3505200" y="0"/>
                  </a:lnTo>
                  <a:lnTo>
                    <a:pt x="0" y="0"/>
                  </a:lnTo>
                  <a:lnTo>
                    <a:pt x="0" y="3034792"/>
                  </a:lnTo>
                  <a:lnTo>
                    <a:pt x="3505200" y="3034792"/>
                  </a:lnTo>
                  <a:lnTo>
                    <a:pt x="7589520" y="3034792"/>
                  </a:lnTo>
                  <a:lnTo>
                    <a:pt x="7589520" y="0"/>
                  </a:lnTo>
                  <a:close/>
                </a:path>
              </a:pathLst>
            </a:custGeom>
            <a:solidFill>
              <a:srgbClr val="AC3D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34000" y="309752"/>
              <a:ext cx="0" cy="6082665"/>
            </a:xfrm>
            <a:custGeom>
              <a:avLst/>
              <a:gdLst/>
              <a:ahLst/>
              <a:cxnLst/>
              <a:rect l="l" t="t" r="r" b="b"/>
              <a:pathLst>
                <a:path h="6082665">
                  <a:moveTo>
                    <a:pt x="0" y="0"/>
                  </a:moveTo>
                  <a:lnTo>
                    <a:pt x="0" y="6082157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22450" y="3350767"/>
              <a:ext cx="7602220" cy="0"/>
            </a:xfrm>
            <a:custGeom>
              <a:avLst/>
              <a:gdLst/>
              <a:ahLst/>
              <a:cxnLst/>
              <a:rect l="l" t="t" r="r" b="b"/>
              <a:pathLst>
                <a:path w="7602220">
                  <a:moveTo>
                    <a:pt x="0" y="0"/>
                  </a:moveTo>
                  <a:lnTo>
                    <a:pt x="760222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22450" y="309752"/>
              <a:ext cx="7602220" cy="6082665"/>
            </a:xfrm>
            <a:custGeom>
              <a:avLst/>
              <a:gdLst/>
              <a:ahLst/>
              <a:cxnLst/>
              <a:rect l="l" t="t" r="r" b="b"/>
              <a:pathLst>
                <a:path w="7602220" h="6082665">
                  <a:moveTo>
                    <a:pt x="6350" y="0"/>
                  </a:moveTo>
                  <a:lnTo>
                    <a:pt x="6350" y="6082157"/>
                  </a:lnTo>
                </a:path>
                <a:path w="7602220" h="6082665">
                  <a:moveTo>
                    <a:pt x="7595870" y="0"/>
                  </a:moveTo>
                  <a:lnTo>
                    <a:pt x="7595870" y="6082157"/>
                  </a:lnTo>
                </a:path>
                <a:path w="7602220" h="6082665">
                  <a:moveTo>
                    <a:pt x="0" y="6350"/>
                  </a:moveTo>
                  <a:lnTo>
                    <a:pt x="7602220" y="6350"/>
                  </a:lnTo>
                </a:path>
                <a:path w="7602220" h="6082665">
                  <a:moveTo>
                    <a:pt x="0" y="6075807"/>
                  </a:moveTo>
                  <a:lnTo>
                    <a:pt x="7602220" y="6075807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82050" y="2981325"/>
              <a:ext cx="533400" cy="1047750"/>
            </a:xfrm>
            <a:custGeom>
              <a:avLst/>
              <a:gdLst/>
              <a:ahLst/>
              <a:cxnLst/>
              <a:rect l="l" t="t" r="r" b="b"/>
              <a:pathLst>
                <a:path w="533400" h="1047750">
                  <a:moveTo>
                    <a:pt x="400050" y="0"/>
                  </a:moveTo>
                  <a:lnTo>
                    <a:pt x="133350" y="0"/>
                  </a:lnTo>
                  <a:lnTo>
                    <a:pt x="133350" y="781050"/>
                  </a:lnTo>
                  <a:lnTo>
                    <a:pt x="0" y="781050"/>
                  </a:lnTo>
                  <a:lnTo>
                    <a:pt x="266700" y="1047750"/>
                  </a:lnTo>
                  <a:lnTo>
                    <a:pt x="533400" y="781050"/>
                  </a:lnTo>
                  <a:lnTo>
                    <a:pt x="400050" y="78105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782050" y="2981325"/>
              <a:ext cx="533400" cy="1047750"/>
            </a:xfrm>
            <a:custGeom>
              <a:avLst/>
              <a:gdLst/>
              <a:ahLst/>
              <a:cxnLst/>
              <a:rect l="l" t="t" r="r" b="b"/>
              <a:pathLst>
                <a:path w="533400" h="1047750">
                  <a:moveTo>
                    <a:pt x="0" y="781050"/>
                  </a:moveTo>
                  <a:lnTo>
                    <a:pt x="133350" y="781050"/>
                  </a:lnTo>
                  <a:lnTo>
                    <a:pt x="133350" y="0"/>
                  </a:lnTo>
                  <a:lnTo>
                    <a:pt x="400050" y="0"/>
                  </a:lnTo>
                  <a:lnTo>
                    <a:pt x="400050" y="781050"/>
                  </a:lnTo>
                  <a:lnTo>
                    <a:pt x="533400" y="781050"/>
                  </a:lnTo>
                  <a:lnTo>
                    <a:pt x="266700" y="1047750"/>
                  </a:lnTo>
                  <a:lnTo>
                    <a:pt x="0" y="781050"/>
                  </a:lnTo>
                  <a:close/>
                </a:path>
              </a:pathLst>
            </a:custGeom>
            <a:ln w="19050">
              <a:solidFill>
                <a:srgbClr val="7C2B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10125" y="2628900"/>
              <a:ext cx="1047750" cy="533400"/>
            </a:xfrm>
            <a:custGeom>
              <a:avLst/>
              <a:gdLst/>
              <a:ahLst/>
              <a:cxnLst/>
              <a:rect l="l" t="t" r="r" b="b"/>
              <a:pathLst>
                <a:path w="1047750" h="533400">
                  <a:moveTo>
                    <a:pt x="781050" y="0"/>
                  </a:moveTo>
                  <a:lnTo>
                    <a:pt x="781050" y="133350"/>
                  </a:lnTo>
                  <a:lnTo>
                    <a:pt x="0" y="133350"/>
                  </a:lnTo>
                  <a:lnTo>
                    <a:pt x="0" y="400050"/>
                  </a:lnTo>
                  <a:lnTo>
                    <a:pt x="781050" y="400050"/>
                  </a:lnTo>
                  <a:lnTo>
                    <a:pt x="781050" y="533400"/>
                  </a:lnTo>
                  <a:lnTo>
                    <a:pt x="1047750" y="266700"/>
                  </a:lnTo>
                  <a:lnTo>
                    <a:pt x="7810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10125" y="2628900"/>
              <a:ext cx="1047750" cy="533400"/>
            </a:xfrm>
            <a:custGeom>
              <a:avLst/>
              <a:gdLst/>
              <a:ahLst/>
              <a:cxnLst/>
              <a:rect l="l" t="t" r="r" b="b"/>
              <a:pathLst>
                <a:path w="1047750" h="533400">
                  <a:moveTo>
                    <a:pt x="781050" y="533400"/>
                  </a:moveTo>
                  <a:lnTo>
                    <a:pt x="781050" y="400050"/>
                  </a:lnTo>
                  <a:lnTo>
                    <a:pt x="0" y="400050"/>
                  </a:lnTo>
                  <a:lnTo>
                    <a:pt x="0" y="133350"/>
                  </a:lnTo>
                  <a:lnTo>
                    <a:pt x="781050" y="133350"/>
                  </a:lnTo>
                  <a:lnTo>
                    <a:pt x="781050" y="0"/>
                  </a:lnTo>
                  <a:lnTo>
                    <a:pt x="1047750" y="266700"/>
                  </a:lnTo>
                  <a:lnTo>
                    <a:pt x="781050" y="533400"/>
                  </a:lnTo>
                  <a:close/>
                </a:path>
              </a:pathLst>
            </a:custGeom>
            <a:ln w="19050">
              <a:solidFill>
                <a:srgbClr val="7C2B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52975" y="5610224"/>
              <a:ext cx="1057275" cy="533400"/>
            </a:xfrm>
            <a:custGeom>
              <a:avLst/>
              <a:gdLst/>
              <a:ahLst/>
              <a:cxnLst/>
              <a:rect l="l" t="t" r="r" b="b"/>
              <a:pathLst>
                <a:path w="1057275" h="533400">
                  <a:moveTo>
                    <a:pt x="266700" y="0"/>
                  </a:moveTo>
                  <a:lnTo>
                    <a:pt x="0" y="266700"/>
                  </a:lnTo>
                  <a:lnTo>
                    <a:pt x="266700" y="533400"/>
                  </a:lnTo>
                  <a:lnTo>
                    <a:pt x="266700" y="400050"/>
                  </a:lnTo>
                  <a:lnTo>
                    <a:pt x="1057275" y="400050"/>
                  </a:lnTo>
                  <a:lnTo>
                    <a:pt x="1057275" y="133350"/>
                  </a:lnTo>
                  <a:lnTo>
                    <a:pt x="266700" y="133350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52975" y="5610224"/>
              <a:ext cx="1057275" cy="533400"/>
            </a:xfrm>
            <a:custGeom>
              <a:avLst/>
              <a:gdLst/>
              <a:ahLst/>
              <a:cxnLst/>
              <a:rect l="l" t="t" r="r" b="b"/>
              <a:pathLst>
                <a:path w="1057275" h="533400">
                  <a:moveTo>
                    <a:pt x="266700" y="0"/>
                  </a:moveTo>
                  <a:lnTo>
                    <a:pt x="266700" y="133350"/>
                  </a:lnTo>
                  <a:lnTo>
                    <a:pt x="1057275" y="133350"/>
                  </a:lnTo>
                  <a:lnTo>
                    <a:pt x="1057275" y="400050"/>
                  </a:lnTo>
                  <a:lnTo>
                    <a:pt x="266700" y="400050"/>
                  </a:lnTo>
                  <a:lnTo>
                    <a:pt x="266700" y="533400"/>
                  </a:lnTo>
                  <a:lnTo>
                    <a:pt x="0" y="266700"/>
                  </a:lnTo>
                  <a:lnTo>
                    <a:pt x="266700" y="0"/>
                  </a:lnTo>
                  <a:close/>
                </a:path>
              </a:pathLst>
            </a:custGeom>
            <a:ln w="19050">
              <a:solidFill>
                <a:srgbClr val="7C2B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62450" y="523875"/>
              <a:ext cx="2019300" cy="202882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5000" y="438149"/>
              <a:ext cx="1876425" cy="220027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05650" y="495299"/>
              <a:ext cx="1628775" cy="28575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91225" y="3629024"/>
              <a:ext cx="2590800" cy="19812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95525" y="3629024"/>
              <a:ext cx="2409825" cy="2409825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9504426" y="183832"/>
            <a:ext cx="2692400" cy="11303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8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Кукла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символ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материнств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семейного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единства.</a:t>
            </a:r>
            <a:endParaRPr sz="1800">
              <a:latin typeface="Calibri"/>
              <a:cs typeface="Calibri"/>
            </a:endParaRPr>
          </a:p>
          <a:p>
            <a:pPr marL="12700" marR="729615">
              <a:lnSpc>
                <a:spcPct val="1008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Сарафан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её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одёжка,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Вся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из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дерева…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700" y="552450"/>
              <a:ext cx="3457575" cy="519112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48125" y="3676650"/>
              <a:ext cx="3581400" cy="3038475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19575" y="352425"/>
            <a:ext cx="3238500" cy="314325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53375" y="1333500"/>
            <a:ext cx="4048125" cy="3238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700" y="552450"/>
              <a:ext cx="3457575" cy="519112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48125" y="3676650"/>
              <a:ext cx="3581400" cy="3038475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19575" y="352425"/>
            <a:ext cx="3238500" cy="314325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24825" y="552450"/>
            <a:ext cx="3781425" cy="53530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2000" y="106933"/>
            <a:ext cx="5419090" cy="2209165"/>
          </a:xfrm>
          <a:custGeom>
            <a:avLst/>
            <a:gdLst/>
            <a:ahLst/>
            <a:cxnLst/>
            <a:rect l="l" t="t" r="r" b="b"/>
            <a:pathLst>
              <a:path w="5419090" h="2209165">
                <a:moveTo>
                  <a:pt x="5418582" y="0"/>
                </a:moveTo>
                <a:lnTo>
                  <a:pt x="2709291" y="0"/>
                </a:lnTo>
                <a:lnTo>
                  <a:pt x="0" y="0"/>
                </a:lnTo>
                <a:lnTo>
                  <a:pt x="0" y="2208784"/>
                </a:lnTo>
                <a:lnTo>
                  <a:pt x="2709291" y="2208784"/>
                </a:lnTo>
                <a:lnTo>
                  <a:pt x="5418582" y="2208784"/>
                </a:lnTo>
                <a:lnTo>
                  <a:pt x="5418582" y="0"/>
                </a:lnTo>
                <a:close/>
              </a:path>
            </a:pathLst>
          </a:custGeom>
          <a:solidFill>
            <a:srgbClr val="AC3D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50708" y="106934"/>
            <a:ext cx="2709545" cy="2209165"/>
          </a:xfrm>
          <a:custGeom>
            <a:avLst/>
            <a:gdLst/>
            <a:ahLst/>
            <a:cxnLst/>
            <a:rect l="l" t="t" r="r" b="b"/>
            <a:pathLst>
              <a:path w="2709545" h="2209165">
                <a:moveTo>
                  <a:pt x="2709291" y="0"/>
                </a:moveTo>
                <a:lnTo>
                  <a:pt x="0" y="0"/>
                </a:lnTo>
                <a:lnTo>
                  <a:pt x="0" y="2208784"/>
                </a:lnTo>
                <a:lnTo>
                  <a:pt x="2709291" y="2208784"/>
                </a:lnTo>
                <a:lnTo>
                  <a:pt x="2709291" y="0"/>
                </a:lnTo>
                <a:close/>
              </a:path>
            </a:pathLst>
          </a:custGeom>
          <a:solidFill>
            <a:srgbClr val="AC3DC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025650" y="100584"/>
            <a:ext cx="8140700" cy="6639559"/>
            <a:chOff x="2025650" y="100584"/>
            <a:chExt cx="8140700" cy="6639559"/>
          </a:xfrm>
        </p:grpSpPr>
        <p:sp>
          <p:nvSpPr>
            <p:cNvPr id="5" name="object 5"/>
            <p:cNvSpPr/>
            <p:nvPr/>
          </p:nvSpPr>
          <p:spPr>
            <a:xfrm>
              <a:off x="2032000" y="2315730"/>
              <a:ext cx="8128000" cy="4417695"/>
            </a:xfrm>
            <a:custGeom>
              <a:avLst/>
              <a:gdLst/>
              <a:ahLst/>
              <a:cxnLst/>
              <a:rect l="l" t="t" r="r" b="b"/>
              <a:pathLst>
                <a:path w="8128000" h="4417695">
                  <a:moveTo>
                    <a:pt x="5418582" y="2208796"/>
                  </a:moveTo>
                  <a:lnTo>
                    <a:pt x="2709291" y="2208796"/>
                  </a:lnTo>
                  <a:lnTo>
                    <a:pt x="0" y="2208796"/>
                  </a:lnTo>
                  <a:lnTo>
                    <a:pt x="0" y="4417580"/>
                  </a:lnTo>
                  <a:lnTo>
                    <a:pt x="2709291" y="4417580"/>
                  </a:lnTo>
                  <a:lnTo>
                    <a:pt x="5418582" y="4417580"/>
                  </a:lnTo>
                  <a:lnTo>
                    <a:pt x="5418582" y="2208796"/>
                  </a:lnTo>
                  <a:close/>
                </a:path>
                <a:path w="8128000" h="4417695">
                  <a:moveTo>
                    <a:pt x="5418582" y="0"/>
                  </a:moveTo>
                  <a:lnTo>
                    <a:pt x="2709291" y="0"/>
                  </a:lnTo>
                  <a:lnTo>
                    <a:pt x="0" y="0"/>
                  </a:lnTo>
                  <a:lnTo>
                    <a:pt x="0" y="2208771"/>
                  </a:lnTo>
                  <a:lnTo>
                    <a:pt x="2709291" y="2208771"/>
                  </a:lnTo>
                  <a:lnTo>
                    <a:pt x="5418582" y="2208771"/>
                  </a:lnTo>
                  <a:lnTo>
                    <a:pt x="5418582" y="0"/>
                  </a:lnTo>
                  <a:close/>
                </a:path>
                <a:path w="8128000" h="4417695">
                  <a:moveTo>
                    <a:pt x="8128000" y="2208796"/>
                  </a:moveTo>
                  <a:lnTo>
                    <a:pt x="5418709" y="2208796"/>
                  </a:lnTo>
                  <a:lnTo>
                    <a:pt x="5418709" y="4417580"/>
                  </a:lnTo>
                  <a:lnTo>
                    <a:pt x="8128000" y="4417580"/>
                  </a:lnTo>
                  <a:lnTo>
                    <a:pt x="8128000" y="2208796"/>
                  </a:lnTo>
                  <a:close/>
                </a:path>
                <a:path w="8128000" h="4417695">
                  <a:moveTo>
                    <a:pt x="8128000" y="0"/>
                  </a:moveTo>
                  <a:lnTo>
                    <a:pt x="5418709" y="0"/>
                  </a:lnTo>
                  <a:lnTo>
                    <a:pt x="5418709" y="2208771"/>
                  </a:lnTo>
                  <a:lnTo>
                    <a:pt x="8128000" y="2208771"/>
                  </a:lnTo>
                  <a:lnTo>
                    <a:pt x="8128000" y="0"/>
                  </a:lnTo>
                  <a:close/>
                </a:path>
              </a:pathLst>
            </a:custGeom>
            <a:solidFill>
              <a:srgbClr val="AC3D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41291" y="100584"/>
              <a:ext cx="2709545" cy="6639559"/>
            </a:xfrm>
            <a:custGeom>
              <a:avLst/>
              <a:gdLst/>
              <a:ahLst/>
              <a:cxnLst/>
              <a:rect l="l" t="t" r="r" b="b"/>
              <a:pathLst>
                <a:path w="2709545" h="6639559">
                  <a:moveTo>
                    <a:pt x="0" y="0"/>
                  </a:moveTo>
                  <a:lnTo>
                    <a:pt x="0" y="6639076"/>
                  </a:lnTo>
                </a:path>
                <a:path w="2709545" h="6639559">
                  <a:moveTo>
                    <a:pt x="2709417" y="0"/>
                  </a:moveTo>
                  <a:lnTo>
                    <a:pt x="2709417" y="663907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25650" y="2315717"/>
              <a:ext cx="8140700" cy="0"/>
            </a:xfrm>
            <a:custGeom>
              <a:avLst/>
              <a:gdLst/>
              <a:ahLst/>
              <a:cxnLst/>
              <a:rect l="l" t="t" r="r" b="b"/>
              <a:pathLst>
                <a:path w="8140700">
                  <a:moveTo>
                    <a:pt x="0" y="0"/>
                  </a:moveTo>
                  <a:lnTo>
                    <a:pt x="814070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25650" y="100584"/>
              <a:ext cx="8140700" cy="6639559"/>
            </a:xfrm>
            <a:custGeom>
              <a:avLst/>
              <a:gdLst/>
              <a:ahLst/>
              <a:cxnLst/>
              <a:rect l="l" t="t" r="r" b="b"/>
              <a:pathLst>
                <a:path w="8140700" h="6639559">
                  <a:moveTo>
                    <a:pt x="0" y="4423918"/>
                  </a:moveTo>
                  <a:lnTo>
                    <a:pt x="8140700" y="4423918"/>
                  </a:lnTo>
                </a:path>
                <a:path w="8140700" h="6639559">
                  <a:moveTo>
                    <a:pt x="6350" y="0"/>
                  </a:moveTo>
                  <a:lnTo>
                    <a:pt x="6350" y="6639076"/>
                  </a:lnTo>
                </a:path>
                <a:path w="8140700" h="6639559">
                  <a:moveTo>
                    <a:pt x="8134350" y="0"/>
                  </a:moveTo>
                  <a:lnTo>
                    <a:pt x="8134350" y="6639076"/>
                  </a:lnTo>
                </a:path>
                <a:path w="8140700" h="6639559">
                  <a:moveTo>
                    <a:pt x="0" y="6350"/>
                  </a:moveTo>
                  <a:lnTo>
                    <a:pt x="8140700" y="6350"/>
                  </a:lnTo>
                </a:path>
                <a:path w="8140700" h="6639559">
                  <a:moveTo>
                    <a:pt x="0" y="6632726"/>
                  </a:moveTo>
                  <a:lnTo>
                    <a:pt x="8140700" y="663272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72050" y="2486025"/>
              <a:ext cx="2219325" cy="177165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810250" y="809625"/>
              <a:ext cx="533400" cy="1047750"/>
            </a:xfrm>
            <a:custGeom>
              <a:avLst/>
              <a:gdLst/>
              <a:ahLst/>
              <a:cxnLst/>
              <a:rect l="l" t="t" r="r" b="b"/>
              <a:pathLst>
                <a:path w="533400" h="1047750">
                  <a:moveTo>
                    <a:pt x="400050" y="0"/>
                  </a:moveTo>
                  <a:lnTo>
                    <a:pt x="133350" y="0"/>
                  </a:lnTo>
                  <a:lnTo>
                    <a:pt x="133350" y="781050"/>
                  </a:lnTo>
                  <a:lnTo>
                    <a:pt x="0" y="781050"/>
                  </a:lnTo>
                  <a:lnTo>
                    <a:pt x="266700" y="1047750"/>
                  </a:lnTo>
                  <a:lnTo>
                    <a:pt x="533400" y="781050"/>
                  </a:lnTo>
                  <a:lnTo>
                    <a:pt x="400050" y="78105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10250" y="809625"/>
              <a:ext cx="533400" cy="1047750"/>
            </a:xfrm>
            <a:custGeom>
              <a:avLst/>
              <a:gdLst/>
              <a:ahLst/>
              <a:cxnLst/>
              <a:rect l="l" t="t" r="r" b="b"/>
              <a:pathLst>
                <a:path w="533400" h="1047750">
                  <a:moveTo>
                    <a:pt x="0" y="781050"/>
                  </a:moveTo>
                  <a:lnTo>
                    <a:pt x="133350" y="781050"/>
                  </a:lnTo>
                  <a:lnTo>
                    <a:pt x="133350" y="0"/>
                  </a:lnTo>
                  <a:lnTo>
                    <a:pt x="400050" y="0"/>
                  </a:lnTo>
                  <a:lnTo>
                    <a:pt x="400050" y="781050"/>
                  </a:lnTo>
                  <a:lnTo>
                    <a:pt x="533400" y="781050"/>
                  </a:lnTo>
                  <a:lnTo>
                    <a:pt x="266700" y="1047750"/>
                  </a:lnTo>
                  <a:lnTo>
                    <a:pt x="0" y="781050"/>
                  </a:lnTo>
                  <a:close/>
                </a:path>
              </a:pathLst>
            </a:custGeom>
            <a:ln w="19050">
              <a:solidFill>
                <a:srgbClr val="7C2B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15000" y="5219699"/>
              <a:ext cx="533400" cy="1181100"/>
            </a:xfrm>
            <a:custGeom>
              <a:avLst/>
              <a:gdLst/>
              <a:ahLst/>
              <a:cxnLst/>
              <a:rect l="l" t="t" r="r" b="b"/>
              <a:pathLst>
                <a:path w="533400" h="1181100">
                  <a:moveTo>
                    <a:pt x="266700" y="0"/>
                  </a:moveTo>
                  <a:lnTo>
                    <a:pt x="0" y="266700"/>
                  </a:lnTo>
                  <a:lnTo>
                    <a:pt x="133350" y="266700"/>
                  </a:lnTo>
                  <a:lnTo>
                    <a:pt x="133350" y="1181100"/>
                  </a:lnTo>
                  <a:lnTo>
                    <a:pt x="400050" y="1181100"/>
                  </a:lnTo>
                  <a:lnTo>
                    <a:pt x="400050" y="266700"/>
                  </a:lnTo>
                  <a:lnTo>
                    <a:pt x="533400" y="266700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15000" y="5219699"/>
              <a:ext cx="533400" cy="1181100"/>
            </a:xfrm>
            <a:custGeom>
              <a:avLst/>
              <a:gdLst/>
              <a:ahLst/>
              <a:cxnLst/>
              <a:rect l="l" t="t" r="r" b="b"/>
              <a:pathLst>
                <a:path w="533400" h="1181100">
                  <a:moveTo>
                    <a:pt x="0" y="266700"/>
                  </a:moveTo>
                  <a:lnTo>
                    <a:pt x="133350" y="266700"/>
                  </a:lnTo>
                  <a:lnTo>
                    <a:pt x="133350" y="1181100"/>
                  </a:lnTo>
                  <a:lnTo>
                    <a:pt x="400050" y="1181100"/>
                  </a:lnTo>
                  <a:lnTo>
                    <a:pt x="400050" y="266700"/>
                  </a:lnTo>
                  <a:lnTo>
                    <a:pt x="533400" y="266700"/>
                  </a:lnTo>
                  <a:lnTo>
                    <a:pt x="266700" y="0"/>
                  </a:lnTo>
                  <a:lnTo>
                    <a:pt x="0" y="266700"/>
                  </a:lnTo>
                  <a:close/>
                </a:path>
              </a:pathLst>
            </a:custGeom>
            <a:ln w="19050">
              <a:solidFill>
                <a:srgbClr val="7C2B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71800" y="3105150"/>
              <a:ext cx="1057275" cy="533400"/>
            </a:xfrm>
            <a:custGeom>
              <a:avLst/>
              <a:gdLst/>
              <a:ahLst/>
              <a:cxnLst/>
              <a:rect l="l" t="t" r="r" b="b"/>
              <a:pathLst>
                <a:path w="1057275" h="533400">
                  <a:moveTo>
                    <a:pt x="790575" y="0"/>
                  </a:moveTo>
                  <a:lnTo>
                    <a:pt x="790575" y="133350"/>
                  </a:lnTo>
                  <a:lnTo>
                    <a:pt x="0" y="133350"/>
                  </a:lnTo>
                  <a:lnTo>
                    <a:pt x="0" y="400050"/>
                  </a:lnTo>
                  <a:lnTo>
                    <a:pt x="790575" y="400050"/>
                  </a:lnTo>
                  <a:lnTo>
                    <a:pt x="790575" y="533400"/>
                  </a:lnTo>
                  <a:lnTo>
                    <a:pt x="1057275" y="266700"/>
                  </a:lnTo>
                  <a:lnTo>
                    <a:pt x="7905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71800" y="3105150"/>
              <a:ext cx="1057275" cy="533400"/>
            </a:xfrm>
            <a:custGeom>
              <a:avLst/>
              <a:gdLst/>
              <a:ahLst/>
              <a:cxnLst/>
              <a:rect l="l" t="t" r="r" b="b"/>
              <a:pathLst>
                <a:path w="1057275" h="533400">
                  <a:moveTo>
                    <a:pt x="790575" y="533400"/>
                  </a:moveTo>
                  <a:lnTo>
                    <a:pt x="790575" y="400050"/>
                  </a:lnTo>
                  <a:lnTo>
                    <a:pt x="0" y="400050"/>
                  </a:lnTo>
                  <a:lnTo>
                    <a:pt x="0" y="133350"/>
                  </a:lnTo>
                  <a:lnTo>
                    <a:pt x="790575" y="133350"/>
                  </a:lnTo>
                  <a:lnTo>
                    <a:pt x="790575" y="0"/>
                  </a:lnTo>
                  <a:lnTo>
                    <a:pt x="1057275" y="266700"/>
                  </a:lnTo>
                  <a:lnTo>
                    <a:pt x="790575" y="533400"/>
                  </a:lnTo>
                  <a:close/>
                </a:path>
              </a:pathLst>
            </a:custGeom>
            <a:ln w="19050">
              <a:solidFill>
                <a:srgbClr val="7C2B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153400" y="3105150"/>
              <a:ext cx="1047750" cy="533400"/>
            </a:xfrm>
            <a:custGeom>
              <a:avLst/>
              <a:gdLst/>
              <a:ahLst/>
              <a:cxnLst/>
              <a:rect l="l" t="t" r="r" b="b"/>
              <a:pathLst>
                <a:path w="1047750" h="533400">
                  <a:moveTo>
                    <a:pt x="266700" y="0"/>
                  </a:moveTo>
                  <a:lnTo>
                    <a:pt x="0" y="266700"/>
                  </a:lnTo>
                  <a:lnTo>
                    <a:pt x="266700" y="533400"/>
                  </a:lnTo>
                  <a:lnTo>
                    <a:pt x="266700" y="400050"/>
                  </a:lnTo>
                  <a:lnTo>
                    <a:pt x="1047750" y="400050"/>
                  </a:lnTo>
                  <a:lnTo>
                    <a:pt x="1047750" y="133350"/>
                  </a:lnTo>
                  <a:lnTo>
                    <a:pt x="266700" y="133350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153400" y="3105150"/>
              <a:ext cx="1047750" cy="533400"/>
            </a:xfrm>
            <a:custGeom>
              <a:avLst/>
              <a:gdLst/>
              <a:ahLst/>
              <a:cxnLst/>
              <a:rect l="l" t="t" r="r" b="b"/>
              <a:pathLst>
                <a:path w="1047750" h="533400">
                  <a:moveTo>
                    <a:pt x="266700" y="0"/>
                  </a:moveTo>
                  <a:lnTo>
                    <a:pt x="266700" y="133350"/>
                  </a:lnTo>
                  <a:lnTo>
                    <a:pt x="1047750" y="133350"/>
                  </a:lnTo>
                  <a:lnTo>
                    <a:pt x="1047750" y="400050"/>
                  </a:lnTo>
                  <a:lnTo>
                    <a:pt x="266700" y="400050"/>
                  </a:lnTo>
                  <a:lnTo>
                    <a:pt x="266700" y="533400"/>
                  </a:lnTo>
                  <a:lnTo>
                    <a:pt x="0" y="266700"/>
                  </a:lnTo>
                  <a:lnTo>
                    <a:pt x="266700" y="0"/>
                  </a:lnTo>
                  <a:close/>
                </a:path>
              </a:pathLst>
            </a:custGeom>
            <a:ln w="19050">
              <a:solidFill>
                <a:srgbClr val="7C2B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392677" y="1132078"/>
              <a:ext cx="829944" cy="855980"/>
            </a:xfrm>
            <a:custGeom>
              <a:avLst/>
              <a:gdLst/>
              <a:ahLst/>
              <a:cxnLst/>
              <a:rect l="l" t="t" r="r" b="b"/>
              <a:pathLst>
                <a:path w="829945" h="855980">
                  <a:moveTo>
                    <a:pt x="193801" y="0"/>
                  </a:moveTo>
                  <a:lnTo>
                    <a:pt x="0" y="183261"/>
                  </a:lnTo>
                  <a:lnTo>
                    <a:pt x="538988" y="753745"/>
                  </a:lnTo>
                  <a:lnTo>
                    <a:pt x="442087" y="845312"/>
                  </a:lnTo>
                  <a:lnTo>
                    <a:pt x="819023" y="855980"/>
                  </a:lnTo>
                  <a:lnTo>
                    <a:pt x="829691" y="478917"/>
                  </a:lnTo>
                  <a:lnTo>
                    <a:pt x="732789" y="570484"/>
                  </a:lnTo>
                  <a:lnTo>
                    <a:pt x="19380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392677" y="1132078"/>
              <a:ext cx="829944" cy="855980"/>
            </a:xfrm>
            <a:custGeom>
              <a:avLst/>
              <a:gdLst/>
              <a:ahLst/>
              <a:cxnLst/>
              <a:rect l="l" t="t" r="r" b="b"/>
              <a:pathLst>
                <a:path w="829945" h="855980">
                  <a:moveTo>
                    <a:pt x="442087" y="845312"/>
                  </a:moveTo>
                  <a:lnTo>
                    <a:pt x="538988" y="753745"/>
                  </a:lnTo>
                  <a:lnTo>
                    <a:pt x="0" y="183261"/>
                  </a:lnTo>
                  <a:lnTo>
                    <a:pt x="193801" y="0"/>
                  </a:lnTo>
                  <a:lnTo>
                    <a:pt x="732789" y="570484"/>
                  </a:lnTo>
                  <a:lnTo>
                    <a:pt x="829691" y="478917"/>
                  </a:lnTo>
                  <a:lnTo>
                    <a:pt x="819023" y="855980"/>
                  </a:lnTo>
                  <a:lnTo>
                    <a:pt x="442087" y="845312"/>
                  </a:lnTo>
                  <a:close/>
                </a:path>
              </a:pathLst>
            </a:custGeom>
            <a:ln w="19050">
              <a:solidFill>
                <a:srgbClr val="7C2B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968360" y="1075309"/>
              <a:ext cx="828040" cy="861060"/>
            </a:xfrm>
            <a:custGeom>
              <a:avLst/>
              <a:gdLst/>
              <a:ahLst/>
              <a:cxnLst/>
              <a:rect l="l" t="t" r="r" b="b"/>
              <a:pathLst>
                <a:path w="828040" h="861060">
                  <a:moveTo>
                    <a:pt x="632333" y="0"/>
                  </a:moveTo>
                  <a:lnTo>
                    <a:pt x="97536" y="574548"/>
                  </a:lnTo>
                  <a:lnTo>
                    <a:pt x="0" y="483742"/>
                  </a:lnTo>
                  <a:lnTo>
                    <a:pt x="13462" y="860678"/>
                  </a:lnTo>
                  <a:lnTo>
                    <a:pt x="390398" y="847089"/>
                  </a:lnTo>
                  <a:lnTo>
                    <a:pt x="292735" y="756285"/>
                  </a:lnTo>
                  <a:lnTo>
                    <a:pt x="827532" y="181737"/>
                  </a:lnTo>
                  <a:lnTo>
                    <a:pt x="63233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68360" y="1075309"/>
              <a:ext cx="828040" cy="861060"/>
            </a:xfrm>
            <a:custGeom>
              <a:avLst/>
              <a:gdLst/>
              <a:ahLst/>
              <a:cxnLst/>
              <a:rect l="l" t="t" r="r" b="b"/>
              <a:pathLst>
                <a:path w="828040" h="861060">
                  <a:moveTo>
                    <a:pt x="0" y="483742"/>
                  </a:moveTo>
                  <a:lnTo>
                    <a:pt x="97536" y="574548"/>
                  </a:lnTo>
                  <a:lnTo>
                    <a:pt x="632333" y="0"/>
                  </a:lnTo>
                  <a:lnTo>
                    <a:pt x="827532" y="181737"/>
                  </a:lnTo>
                  <a:lnTo>
                    <a:pt x="292735" y="756285"/>
                  </a:lnTo>
                  <a:lnTo>
                    <a:pt x="390398" y="847089"/>
                  </a:lnTo>
                  <a:lnTo>
                    <a:pt x="13462" y="860678"/>
                  </a:lnTo>
                  <a:lnTo>
                    <a:pt x="0" y="483742"/>
                  </a:lnTo>
                  <a:close/>
                </a:path>
              </a:pathLst>
            </a:custGeom>
            <a:ln w="19050">
              <a:solidFill>
                <a:srgbClr val="7C2B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98316" y="5207254"/>
              <a:ext cx="841375" cy="836930"/>
            </a:xfrm>
            <a:custGeom>
              <a:avLst/>
              <a:gdLst/>
              <a:ahLst/>
              <a:cxnLst/>
              <a:rect l="l" t="t" r="r" b="b"/>
              <a:pathLst>
                <a:path w="841375" h="836929">
                  <a:moveTo>
                    <a:pt x="463931" y="0"/>
                  </a:moveTo>
                  <a:lnTo>
                    <a:pt x="557657" y="94742"/>
                  </a:lnTo>
                  <a:lnTo>
                    <a:pt x="0" y="646938"/>
                  </a:lnTo>
                  <a:lnTo>
                    <a:pt x="187579" y="836460"/>
                  </a:lnTo>
                  <a:lnTo>
                    <a:pt x="745363" y="284226"/>
                  </a:lnTo>
                  <a:lnTo>
                    <a:pt x="839216" y="379095"/>
                  </a:lnTo>
                  <a:lnTo>
                    <a:pt x="840994" y="1905"/>
                  </a:lnTo>
                  <a:lnTo>
                    <a:pt x="46393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98316" y="5207254"/>
              <a:ext cx="841375" cy="836930"/>
            </a:xfrm>
            <a:custGeom>
              <a:avLst/>
              <a:gdLst/>
              <a:ahLst/>
              <a:cxnLst/>
              <a:rect l="l" t="t" r="r" b="b"/>
              <a:pathLst>
                <a:path w="841375" h="836929">
                  <a:moveTo>
                    <a:pt x="839216" y="379095"/>
                  </a:moveTo>
                  <a:lnTo>
                    <a:pt x="745363" y="284226"/>
                  </a:lnTo>
                  <a:lnTo>
                    <a:pt x="187579" y="836460"/>
                  </a:lnTo>
                  <a:lnTo>
                    <a:pt x="0" y="646938"/>
                  </a:lnTo>
                  <a:lnTo>
                    <a:pt x="557657" y="94742"/>
                  </a:lnTo>
                  <a:lnTo>
                    <a:pt x="463931" y="0"/>
                  </a:lnTo>
                  <a:lnTo>
                    <a:pt x="840994" y="1905"/>
                  </a:lnTo>
                  <a:lnTo>
                    <a:pt x="839216" y="379095"/>
                  </a:lnTo>
                  <a:close/>
                </a:path>
              </a:pathLst>
            </a:custGeom>
            <a:ln w="19050">
              <a:solidFill>
                <a:srgbClr val="7C2B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086597" y="5208650"/>
              <a:ext cx="846455" cy="834390"/>
            </a:xfrm>
            <a:custGeom>
              <a:avLst/>
              <a:gdLst/>
              <a:ahLst/>
              <a:cxnLst/>
              <a:rect l="l" t="t" r="r" b="b"/>
              <a:pathLst>
                <a:path w="846454" h="834389">
                  <a:moveTo>
                    <a:pt x="377190" y="0"/>
                  </a:moveTo>
                  <a:lnTo>
                    <a:pt x="0" y="4699"/>
                  </a:lnTo>
                  <a:lnTo>
                    <a:pt x="4699" y="381825"/>
                  </a:lnTo>
                  <a:lnTo>
                    <a:pt x="97790" y="286385"/>
                  </a:lnTo>
                  <a:lnTo>
                    <a:pt x="659765" y="834377"/>
                  </a:lnTo>
                  <a:lnTo>
                    <a:pt x="845947" y="643445"/>
                  </a:lnTo>
                  <a:lnTo>
                    <a:pt x="284099" y="95377"/>
                  </a:lnTo>
                  <a:lnTo>
                    <a:pt x="37719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086597" y="5208650"/>
              <a:ext cx="846455" cy="834390"/>
            </a:xfrm>
            <a:custGeom>
              <a:avLst/>
              <a:gdLst/>
              <a:ahLst/>
              <a:cxnLst/>
              <a:rect l="l" t="t" r="r" b="b"/>
              <a:pathLst>
                <a:path w="846454" h="834389">
                  <a:moveTo>
                    <a:pt x="377190" y="0"/>
                  </a:moveTo>
                  <a:lnTo>
                    <a:pt x="284099" y="95377"/>
                  </a:lnTo>
                  <a:lnTo>
                    <a:pt x="845947" y="643445"/>
                  </a:lnTo>
                  <a:lnTo>
                    <a:pt x="659765" y="834377"/>
                  </a:lnTo>
                  <a:lnTo>
                    <a:pt x="97790" y="286385"/>
                  </a:lnTo>
                  <a:lnTo>
                    <a:pt x="4699" y="381825"/>
                  </a:lnTo>
                  <a:lnTo>
                    <a:pt x="0" y="4699"/>
                  </a:lnTo>
                  <a:lnTo>
                    <a:pt x="377190" y="0"/>
                  </a:lnTo>
                  <a:close/>
                </a:path>
              </a:pathLst>
            </a:custGeom>
            <a:ln w="19050">
              <a:solidFill>
                <a:srgbClr val="7C2B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2000" y="106933"/>
            <a:ext cx="5419090" cy="2209165"/>
          </a:xfrm>
          <a:custGeom>
            <a:avLst/>
            <a:gdLst/>
            <a:ahLst/>
            <a:cxnLst/>
            <a:rect l="l" t="t" r="r" b="b"/>
            <a:pathLst>
              <a:path w="5419090" h="2209165">
                <a:moveTo>
                  <a:pt x="5418582" y="0"/>
                </a:moveTo>
                <a:lnTo>
                  <a:pt x="2709291" y="0"/>
                </a:lnTo>
                <a:lnTo>
                  <a:pt x="0" y="0"/>
                </a:lnTo>
                <a:lnTo>
                  <a:pt x="0" y="2208784"/>
                </a:lnTo>
                <a:lnTo>
                  <a:pt x="2709291" y="2208784"/>
                </a:lnTo>
                <a:lnTo>
                  <a:pt x="5418582" y="2208784"/>
                </a:lnTo>
                <a:lnTo>
                  <a:pt x="5418582" y="0"/>
                </a:lnTo>
                <a:close/>
              </a:path>
            </a:pathLst>
          </a:custGeom>
          <a:solidFill>
            <a:srgbClr val="AC3D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50708" y="106934"/>
            <a:ext cx="2709545" cy="2209165"/>
          </a:xfrm>
          <a:custGeom>
            <a:avLst/>
            <a:gdLst/>
            <a:ahLst/>
            <a:cxnLst/>
            <a:rect l="l" t="t" r="r" b="b"/>
            <a:pathLst>
              <a:path w="2709545" h="2209165">
                <a:moveTo>
                  <a:pt x="2709291" y="0"/>
                </a:moveTo>
                <a:lnTo>
                  <a:pt x="0" y="0"/>
                </a:lnTo>
                <a:lnTo>
                  <a:pt x="0" y="2208784"/>
                </a:lnTo>
                <a:lnTo>
                  <a:pt x="2709291" y="2208784"/>
                </a:lnTo>
                <a:lnTo>
                  <a:pt x="2709291" y="0"/>
                </a:lnTo>
                <a:close/>
              </a:path>
            </a:pathLst>
          </a:custGeom>
          <a:solidFill>
            <a:srgbClr val="AC3DC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025650" y="100584"/>
            <a:ext cx="8140700" cy="6643370"/>
            <a:chOff x="2025650" y="100584"/>
            <a:chExt cx="8140700" cy="6643370"/>
          </a:xfrm>
        </p:grpSpPr>
        <p:sp>
          <p:nvSpPr>
            <p:cNvPr id="5" name="object 5"/>
            <p:cNvSpPr/>
            <p:nvPr/>
          </p:nvSpPr>
          <p:spPr>
            <a:xfrm>
              <a:off x="2032000" y="2315730"/>
              <a:ext cx="8128000" cy="4417695"/>
            </a:xfrm>
            <a:custGeom>
              <a:avLst/>
              <a:gdLst/>
              <a:ahLst/>
              <a:cxnLst/>
              <a:rect l="l" t="t" r="r" b="b"/>
              <a:pathLst>
                <a:path w="8128000" h="4417695">
                  <a:moveTo>
                    <a:pt x="5418582" y="2208796"/>
                  </a:moveTo>
                  <a:lnTo>
                    <a:pt x="2709291" y="2208796"/>
                  </a:lnTo>
                  <a:lnTo>
                    <a:pt x="0" y="2208796"/>
                  </a:lnTo>
                  <a:lnTo>
                    <a:pt x="0" y="4417580"/>
                  </a:lnTo>
                  <a:lnTo>
                    <a:pt x="2709291" y="4417580"/>
                  </a:lnTo>
                  <a:lnTo>
                    <a:pt x="5418582" y="4417580"/>
                  </a:lnTo>
                  <a:lnTo>
                    <a:pt x="5418582" y="2208796"/>
                  </a:lnTo>
                  <a:close/>
                </a:path>
                <a:path w="8128000" h="4417695">
                  <a:moveTo>
                    <a:pt x="5418582" y="0"/>
                  </a:moveTo>
                  <a:lnTo>
                    <a:pt x="2709291" y="0"/>
                  </a:lnTo>
                  <a:lnTo>
                    <a:pt x="0" y="0"/>
                  </a:lnTo>
                  <a:lnTo>
                    <a:pt x="0" y="2208771"/>
                  </a:lnTo>
                  <a:lnTo>
                    <a:pt x="2709291" y="2208771"/>
                  </a:lnTo>
                  <a:lnTo>
                    <a:pt x="5418582" y="2208771"/>
                  </a:lnTo>
                  <a:lnTo>
                    <a:pt x="5418582" y="0"/>
                  </a:lnTo>
                  <a:close/>
                </a:path>
                <a:path w="8128000" h="4417695">
                  <a:moveTo>
                    <a:pt x="8128000" y="2208796"/>
                  </a:moveTo>
                  <a:lnTo>
                    <a:pt x="5418709" y="2208796"/>
                  </a:lnTo>
                  <a:lnTo>
                    <a:pt x="5418709" y="4417580"/>
                  </a:lnTo>
                  <a:lnTo>
                    <a:pt x="8128000" y="4417580"/>
                  </a:lnTo>
                  <a:lnTo>
                    <a:pt x="8128000" y="2208796"/>
                  </a:lnTo>
                  <a:close/>
                </a:path>
                <a:path w="8128000" h="4417695">
                  <a:moveTo>
                    <a:pt x="8128000" y="0"/>
                  </a:moveTo>
                  <a:lnTo>
                    <a:pt x="5418709" y="0"/>
                  </a:lnTo>
                  <a:lnTo>
                    <a:pt x="5418709" y="2208771"/>
                  </a:lnTo>
                  <a:lnTo>
                    <a:pt x="8128000" y="2208771"/>
                  </a:lnTo>
                  <a:lnTo>
                    <a:pt x="8128000" y="0"/>
                  </a:lnTo>
                  <a:close/>
                </a:path>
              </a:pathLst>
            </a:custGeom>
            <a:solidFill>
              <a:srgbClr val="AC3D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41291" y="100584"/>
              <a:ext cx="2709545" cy="6639559"/>
            </a:xfrm>
            <a:custGeom>
              <a:avLst/>
              <a:gdLst/>
              <a:ahLst/>
              <a:cxnLst/>
              <a:rect l="l" t="t" r="r" b="b"/>
              <a:pathLst>
                <a:path w="2709545" h="6639559">
                  <a:moveTo>
                    <a:pt x="0" y="0"/>
                  </a:moveTo>
                  <a:lnTo>
                    <a:pt x="0" y="6639076"/>
                  </a:lnTo>
                </a:path>
                <a:path w="2709545" h="6639559">
                  <a:moveTo>
                    <a:pt x="2709417" y="0"/>
                  </a:moveTo>
                  <a:lnTo>
                    <a:pt x="2709417" y="663907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25650" y="2315717"/>
              <a:ext cx="8140700" cy="0"/>
            </a:xfrm>
            <a:custGeom>
              <a:avLst/>
              <a:gdLst/>
              <a:ahLst/>
              <a:cxnLst/>
              <a:rect l="l" t="t" r="r" b="b"/>
              <a:pathLst>
                <a:path w="8140700">
                  <a:moveTo>
                    <a:pt x="0" y="0"/>
                  </a:moveTo>
                  <a:lnTo>
                    <a:pt x="814070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25650" y="100584"/>
              <a:ext cx="8140700" cy="6639559"/>
            </a:xfrm>
            <a:custGeom>
              <a:avLst/>
              <a:gdLst/>
              <a:ahLst/>
              <a:cxnLst/>
              <a:rect l="l" t="t" r="r" b="b"/>
              <a:pathLst>
                <a:path w="8140700" h="6639559">
                  <a:moveTo>
                    <a:pt x="0" y="4423918"/>
                  </a:moveTo>
                  <a:lnTo>
                    <a:pt x="8140700" y="4423918"/>
                  </a:lnTo>
                </a:path>
                <a:path w="8140700" h="6639559">
                  <a:moveTo>
                    <a:pt x="6350" y="0"/>
                  </a:moveTo>
                  <a:lnTo>
                    <a:pt x="6350" y="6639076"/>
                  </a:lnTo>
                </a:path>
                <a:path w="8140700" h="6639559">
                  <a:moveTo>
                    <a:pt x="8134350" y="0"/>
                  </a:moveTo>
                  <a:lnTo>
                    <a:pt x="8134350" y="6639076"/>
                  </a:lnTo>
                </a:path>
                <a:path w="8140700" h="6639559">
                  <a:moveTo>
                    <a:pt x="0" y="6350"/>
                  </a:moveTo>
                  <a:lnTo>
                    <a:pt x="8140700" y="6350"/>
                  </a:lnTo>
                </a:path>
                <a:path w="8140700" h="6639559">
                  <a:moveTo>
                    <a:pt x="0" y="6632726"/>
                  </a:moveTo>
                  <a:lnTo>
                    <a:pt x="8140700" y="663272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72050" y="2486025"/>
              <a:ext cx="2219325" cy="17716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6975" y="238125"/>
              <a:ext cx="1943100" cy="195262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57825" y="133350"/>
              <a:ext cx="1371600" cy="20574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58175" y="114300"/>
              <a:ext cx="1162050" cy="20955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62900" y="2457450"/>
              <a:ext cx="1743075" cy="192405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24800" y="4705349"/>
              <a:ext cx="1819275" cy="180975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57825" y="4476749"/>
              <a:ext cx="1428750" cy="226694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95525" y="4791074"/>
              <a:ext cx="2286000" cy="172402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62200" y="2543175"/>
              <a:ext cx="2152650" cy="1752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2000" y="106933"/>
            <a:ext cx="5419090" cy="2209165"/>
          </a:xfrm>
          <a:custGeom>
            <a:avLst/>
            <a:gdLst/>
            <a:ahLst/>
            <a:cxnLst/>
            <a:rect l="l" t="t" r="r" b="b"/>
            <a:pathLst>
              <a:path w="5419090" h="2209165">
                <a:moveTo>
                  <a:pt x="5418582" y="0"/>
                </a:moveTo>
                <a:lnTo>
                  <a:pt x="2709291" y="0"/>
                </a:lnTo>
                <a:lnTo>
                  <a:pt x="0" y="0"/>
                </a:lnTo>
                <a:lnTo>
                  <a:pt x="0" y="2208784"/>
                </a:lnTo>
                <a:lnTo>
                  <a:pt x="2709291" y="2208784"/>
                </a:lnTo>
                <a:lnTo>
                  <a:pt x="5418582" y="2208784"/>
                </a:lnTo>
                <a:lnTo>
                  <a:pt x="5418582" y="0"/>
                </a:lnTo>
                <a:close/>
              </a:path>
            </a:pathLst>
          </a:custGeom>
          <a:solidFill>
            <a:srgbClr val="AC3D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50708" y="106934"/>
            <a:ext cx="2709545" cy="2209165"/>
          </a:xfrm>
          <a:custGeom>
            <a:avLst/>
            <a:gdLst/>
            <a:ahLst/>
            <a:cxnLst/>
            <a:rect l="l" t="t" r="r" b="b"/>
            <a:pathLst>
              <a:path w="2709545" h="2209165">
                <a:moveTo>
                  <a:pt x="2709291" y="0"/>
                </a:moveTo>
                <a:lnTo>
                  <a:pt x="0" y="0"/>
                </a:lnTo>
                <a:lnTo>
                  <a:pt x="0" y="2208784"/>
                </a:lnTo>
                <a:lnTo>
                  <a:pt x="2709291" y="2208784"/>
                </a:lnTo>
                <a:lnTo>
                  <a:pt x="2709291" y="0"/>
                </a:lnTo>
                <a:close/>
              </a:path>
            </a:pathLst>
          </a:custGeom>
          <a:solidFill>
            <a:srgbClr val="AC3DC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025650" y="100584"/>
            <a:ext cx="8140700" cy="6643370"/>
            <a:chOff x="2025650" y="100584"/>
            <a:chExt cx="8140700" cy="6643370"/>
          </a:xfrm>
        </p:grpSpPr>
        <p:sp>
          <p:nvSpPr>
            <p:cNvPr id="5" name="object 5"/>
            <p:cNvSpPr/>
            <p:nvPr/>
          </p:nvSpPr>
          <p:spPr>
            <a:xfrm>
              <a:off x="2032000" y="2315730"/>
              <a:ext cx="8128000" cy="4417695"/>
            </a:xfrm>
            <a:custGeom>
              <a:avLst/>
              <a:gdLst/>
              <a:ahLst/>
              <a:cxnLst/>
              <a:rect l="l" t="t" r="r" b="b"/>
              <a:pathLst>
                <a:path w="8128000" h="4417695">
                  <a:moveTo>
                    <a:pt x="5418582" y="2208796"/>
                  </a:moveTo>
                  <a:lnTo>
                    <a:pt x="2709291" y="2208796"/>
                  </a:lnTo>
                  <a:lnTo>
                    <a:pt x="0" y="2208796"/>
                  </a:lnTo>
                  <a:lnTo>
                    <a:pt x="0" y="4417580"/>
                  </a:lnTo>
                  <a:lnTo>
                    <a:pt x="2709291" y="4417580"/>
                  </a:lnTo>
                  <a:lnTo>
                    <a:pt x="5418582" y="4417580"/>
                  </a:lnTo>
                  <a:lnTo>
                    <a:pt x="5418582" y="2208796"/>
                  </a:lnTo>
                  <a:close/>
                </a:path>
                <a:path w="8128000" h="4417695">
                  <a:moveTo>
                    <a:pt x="5418582" y="0"/>
                  </a:moveTo>
                  <a:lnTo>
                    <a:pt x="2709291" y="0"/>
                  </a:lnTo>
                  <a:lnTo>
                    <a:pt x="0" y="0"/>
                  </a:lnTo>
                  <a:lnTo>
                    <a:pt x="0" y="2208771"/>
                  </a:lnTo>
                  <a:lnTo>
                    <a:pt x="2709291" y="2208771"/>
                  </a:lnTo>
                  <a:lnTo>
                    <a:pt x="5418582" y="2208771"/>
                  </a:lnTo>
                  <a:lnTo>
                    <a:pt x="5418582" y="0"/>
                  </a:lnTo>
                  <a:close/>
                </a:path>
                <a:path w="8128000" h="4417695">
                  <a:moveTo>
                    <a:pt x="8128000" y="2208796"/>
                  </a:moveTo>
                  <a:lnTo>
                    <a:pt x="5418709" y="2208796"/>
                  </a:lnTo>
                  <a:lnTo>
                    <a:pt x="5418709" y="4417580"/>
                  </a:lnTo>
                  <a:lnTo>
                    <a:pt x="8128000" y="4417580"/>
                  </a:lnTo>
                  <a:lnTo>
                    <a:pt x="8128000" y="2208796"/>
                  </a:lnTo>
                  <a:close/>
                </a:path>
                <a:path w="8128000" h="4417695">
                  <a:moveTo>
                    <a:pt x="8128000" y="0"/>
                  </a:moveTo>
                  <a:lnTo>
                    <a:pt x="5418709" y="0"/>
                  </a:lnTo>
                  <a:lnTo>
                    <a:pt x="5418709" y="2208771"/>
                  </a:lnTo>
                  <a:lnTo>
                    <a:pt x="8128000" y="2208771"/>
                  </a:lnTo>
                  <a:lnTo>
                    <a:pt x="8128000" y="0"/>
                  </a:lnTo>
                  <a:close/>
                </a:path>
              </a:pathLst>
            </a:custGeom>
            <a:solidFill>
              <a:srgbClr val="AC3D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41291" y="100584"/>
              <a:ext cx="2709545" cy="6639559"/>
            </a:xfrm>
            <a:custGeom>
              <a:avLst/>
              <a:gdLst/>
              <a:ahLst/>
              <a:cxnLst/>
              <a:rect l="l" t="t" r="r" b="b"/>
              <a:pathLst>
                <a:path w="2709545" h="6639559">
                  <a:moveTo>
                    <a:pt x="0" y="0"/>
                  </a:moveTo>
                  <a:lnTo>
                    <a:pt x="0" y="6639076"/>
                  </a:lnTo>
                </a:path>
                <a:path w="2709545" h="6639559">
                  <a:moveTo>
                    <a:pt x="2709417" y="0"/>
                  </a:moveTo>
                  <a:lnTo>
                    <a:pt x="2709417" y="663907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25650" y="2315717"/>
              <a:ext cx="8140700" cy="0"/>
            </a:xfrm>
            <a:custGeom>
              <a:avLst/>
              <a:gdLst/>
              <a:ahLst/>
              <a:cxnLst/>
              <a:rect l="l" t="t" r="r" b="b"/>
              <a:pathLst>
                <a:path w="8140700">
                  <a:moveTo>
                    <a:pt x="0" y="0"/>
                  </a:moveTo>
                  <a:lnTo>
                    <a:pt x="814070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25650" y="100584"/>
              <a:ext cx="8140700" cy="6639559"/>
            </a:xfrm>
            <a:custGeom>
              <a:avLst/>
              <a:gdLst/>
              <a:ahLst/>
              <a:cxnLst/>
              <a:rect l="l" t="t" r="r" b="b"/>
              <a:pathLst>
                <a:path w="8140700" h="6639559">
                  <a:moveTo>
                    <a:pt x="0" y="4423918"/>
                  </a:moveTo>
                  <a:lnTo>
                    <a:pt x="8140700" y="4423918"/>
                  </a:lnTo>
                </a:path>
                <a:path w="8140700" h="6639559">
                  <a:moveTo>
                    <a:pt x="6350" y="0"/>
                  </a:moveTo>
                  <a:lnTo>
                    <a:pt x="6350" y="6639076"/>
                  </a:lnTo>
                </a:path>
                <a:path w="8140700" h="6639559">
                  <a:moveTo>
                    <a:pt x="8134350" y="0"/>
                  </a:moveTo>
                  <a:lnTo>
                    <a:pt x="8134350" y="6639076"/>
                  </a:lnTo>
                </a:path>
                <a:path w="8140700" h="6639559">
                  <a:moveTo>
                    <a:pt x="0" y="6350"/>
                  </a:moveTo>
                  <a:lnTo>
                    <a:pt x="8140700" y="6350"/>
                  </a:lnTo>
                </a:path>
                <a:path w="8140700" h="6639559">
                  <a:moveTo>
                    <a:pt x="0" y="6632726"/>
                  </a:moveTo>
                  <a:lnTo>
                    <a:pt x="8140700" y="663272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66975" y="238125"/>
              <a:ext cx="1943100" cy="19526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57825" y="133350"/>
              <a:ext cx="1371600" cy="20574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58175" y="114300"/>
              <a:ext cx="1162050" cy="20955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62900" y="2457450"/>
              <a:ext cx="1743075" cy="192405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24800" y="4705349"/>
              <a:ext cx="1819275" cy="180975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57825" y="4476749"/>
              <a:ext cx="1428750" cy="226694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95525" y="4791074"/>
              <a:ext cx="2286000" cy="172402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62200" y="2543175"/>
              <a:ext cx="2152650" cy="17526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67300" y="2543175"/>
              <a:ext cx="2219325" cy="18859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50708" y="106934"/>
            <a:ext cx="2709545" cy="2209165"/>
          </a:xfrm>
          <a:custGeom>
            <a:avLst/>
            <a:gdLst/>
            <a:ahLst/>
            <a:cxnLst/>
            <a:rect l="l" t="t" r="r" b="b"/>
            <a:pathLst>
              <a:path w="2709545" h="2209165">
                <a:moveTo>
                  <a:pt x="2709291" y="0"/>
                </a:moveTo>
                <a:lnTo>
                  <a:pt x="0" y="0"/>
                </a:lnTo>
                <a:lnTo>
                  <a:pt x="0" y="2208784"/>
                </a:lnTo>
                <a:lnTo>
                  <a:pt x="2709291" y="2208784"/>
                </a:lnTo>
                <a:lnTo>
                  <a:pt x="2709291" y="0"/>
                </a:lnTo>
                <a:close/>
              </a:path>
            </a:pathLst>
          </a:custGeom>
          <a:solidFill>
            <a:srgbClr val="AC3D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32000" y="2315717"/>
            <a:ext cx="2709545" cy="2209165"/>
          </a:xfrm>
          <a:custGeom>
            <a:avLst/>
            <a:gdLst/>
            <a:ahLst/>
            <a:cxnLst/>
            <a:rect l="l" t="t" r="r" b="b"/>
            <a:pathLst>
              <a:path w="2709545" h="2209165">
                <a:moveTo>
                  <a:pt x="2709291" y="0"/>
                </a:moveTo>
                <a:lnTo>
                  <a:pt x="0" y="0"/>
                </a:lnTo>
                <a:lnTo>
                  <a:pt x="0" y="2208783"/>
                </a:lnTo>
                <a:lnTo>
                  <a:pt x="2709291" y="2208783"/>
                </a:lnTo>
                <a:lnTo>
                  <a:pt x="2709291" y="0"/>
                </a:lnTo>
                <a:close/>
              </a:path>
            </a:pathLst>
          </a:custGeom>
          <a:solidFill>
            <a:srgbClr val="AC3D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32000" y="2315730"/>
            <a:ext cx="8128000" cy="4417695"/>
          </a:xfrm>
          <a:custGeom>
            <a:avLst/>
            <a:gdLst/>
            <a:ahLst/>
            <a:cxnLst/>
            <a:rect l="l" t="t" r="r" b="b"/>
            <a:pathLst>
              <a:path w="8128000" h="4417695">
                <a:moveTo>
                  <a:pt x="5418582" y="2208796"/>
                </a:moveTo>
                <a:lnTo>
                  <a:pt x="2709291" y="2208796"/>
                </a:lnTo>
                <a:lnTo>
                  <a:pt x="0" y="2208796"/>
                </a:lnTo>
                <a:lnTo>
                  <a:pt x="0" y="4417580"/>
                </a:lnTo>
                <a:lnTo>
                  <a:pt x="2709291" y="4417580"/>
                </a:lnTo>
                <a:lnTo>
                  <a:pt x="5418582" y="4417580"/>
                </a:lnTo>
                <a:lnTo>
                  <a:pt x="5418582" y="2208796"/>
                </a:lnTo>
                <a:close/>
              </a:path>
              <a:path w="8128000" h="4417695">
                <a:moveTo>
                  <a:pt x="5418582" y="0"/>
                </a:moveTo>
                <a:lnTo>
                  <a:pt x="2709291" y="0"/>
                </a:lnTo>
                <a:lnTo>
                  <a:pt x="2709291" y="2208771"/>
                </a:lnTo>
                <a:lnTo>
                  <a:pt x="5418582" y="2208771"/>
                </a:lnTo>
                <a:lnTo>
                  <a:pt x="5418582" y="0"/>
                </a:lnTo>
                <a:close/>
              </a:path>
              <a:path w="8128000" h="4417695">
                <a:moveTo>
                  <a:pt x="8128000" y="2208796"/>
                </a:moveTo>
                <a:lnTo>
                  <a:pt x="5418709" y="2208796"/>
                </a:lnTo>
                <a:lnTo>
                  <a:pt x="5418709" y="4417580"/>
                </a:lnTo>
                <a:lnTo>
                  <a:pt x="8128000" y="4417580"/>
                </a:lnTo>
                <a:lnTo>
                  <a:pt x="8128000" y="2208796"/>
                </a:lnTo>
                <a:close/>
              </a:path>
              <a:path w="8128000" h="4417695">
                <a:moveTo>
                  <a:pt x="8128000" y="0"/>
                </a:moveTo>
                <a:lnTo>
                  <a:pt x="5418709" y="0"/>
                </a:lnTo>
                <a:lnTo>
                  <a:pt x="5418709" y="2208771"/>
                </a:lnTo>
                <a:lnTo>
                  <a:pt x="8128000" y="2208771"/>
                </a:lnTo>
                <a:lnTo>
                  <a:pt x="8128000" y="0"/>
                </a:lnTo>
                <a:close/>
              </a:path>
            </a:pathLst>
          </a:custGeom>
          <a:solidFill>
            <a:srgbClr val="AC3DC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25650" y="100584"/>
          <a:ext cx="8128634" cy="6625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9545"/>
                <a:gridCol w="2709545"/>
                <a:gridCol w="2709544"/>
              </a:tblGrid>
              <a:tr h="2208530">
                <a:tc>
                  <a:txBody>
                    <a:bodyPr/>
                    <a:lstStyle/>
                    <a:p>
                      <a:pPr marL="92710">
                        <a:lnSpc>
                          <a:spcPts val="10375"/>
                        </a:lnSpc>
                      </a:pPr>
                      <a:r>
                        <a:rPr sz="875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8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C3DC1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ts val="10375"/>
                        </a:lnSpc>
                      </a:pPr>
                      <a:r>
                        <a:rPr sz="875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8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C3DC1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0375"/>
                        </a:lnSpc>
                      </a:pPr>
                      <a:r>
                        <a:rPr sz="875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8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208530">
                <a:tc>
                  <a:txBody>
                    <a:bodyPr/>
                    <a:lstStyle/>
                    <a:p>
                      <a:pPr marL="92710">
                        <a:lnSpc>
                          <a:spcPts val="10395"/>
                        </a:lnSpc>
                      </a:pPr>
                      <a:r>
                        <a:rPr sz="875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8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ts val="10395"/>
                        </a:lnSpc>
                      </a:pPr>
                      <a:r>
                        <a:rPr sz="875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8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0395"/>
                        </a:lnSpc>
                      </a:pPr>
                      <a:r>
                        <a:rPr sz="875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8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208530">
                <a:tc>
                  <a:txBody>
                    <a:bodyPr/>
                    <a:lstStyle/>
                    <a:p>
                      <a:pPr marL="92710">
                        <a:lnSpc>
                          <a:spcPts val="10420"/>
                        </a:lnSpc>
                      </a:pPr>
                      <a:r>
                        <a:rPr sz="875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8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ts val="10420"/>
                        </a:lnSpc>
                      </a:pPr>
                      <a:r>
                        <a:rPr sz="875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8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0420"/>
                        </a:lnSpc>
                      </a:pPr>
                      <a:r>
                        <a:rPr sz="875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8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81625" y="2790825"/>
            <a:ext cx="1628775" cy="1304925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362700" y="228600"/>
            <a:ext cx="1066800" cy="552450"/>
            <a:chOff x="6362700" y="228600"/>
            <a:chExt cx="1066800" cy="552450"/>
          </a:xfrm>
        </p:grpSpPr>
        <p:sp>
          <p:nvSpPr>
            <p:cNvPr id="8" name="object 8"/>
            <p:cNvSpPr/>
            <p:nvPr/>
          </p:nvSpPr>
          <p:spPr>
            <a:xfrm>
              <a:off x="6372225" y="238125"/>
              <a:ext cx="1047750" cy="533400"/>
            </a:xfrm>
            <a:custGeom>
              <a:avLst/>
              <a:gdLst/>
              <a:ahLst/>
              <a:cxnLst/>
              <a:rect l="l" t="t" r="r" b="b"/>
              <a:pathLst>
                <a:path w="1047750" h="533400">
                  <a:moveTo>
                    <a:pt x="781050" y="0"/>
                  </a:moveTo>
                  <a:lnTo>
                    <a:pt x="781050" y="133350"/>
                  </a:lnTo>
                  <a:lnTo>
                    <a:pt x="0" y="133350"/>
                  </a:lnTo>
                  <a:lnTo>
                    <a:pt x="0" y="400050"/>
                  </a:lnTo>
                  <a:lnTo>
                    <a:pt x="781050" y="400050"/>
                  </a:lnTo>
                  <a:lnTo>
                    <a:pt x="781050" y="533400"/>
                  </a:lnTo>
                  <a:lnTo>
                    <a:pt x="1047750" y="266700"/>
                  </a:lnTo>
                  <a:lnTo>
                    <a:pt x="7810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72225" y="238125"/>
              <a:ext cx="1047750" cy="533400"/>
            </a:xfrm>
            <a:custGeom>
              <a:avLst/>
              <a:gdLst/>
              <a:ahLst/>
              <a:cxnLst/>
              <a:rect l="l" t="t" r="r" b="b"/>
              <a:pathLst>
                <a:path w="1047750" h="533400">
                  <a:moveTo>
                    <a:pt x="781050" y="533400"/>
                  </a:moveTo>
                  <a:lnTo>
                    <a:pt x="781050" y="400050"/>
                  </a:lnTo>
                  <a:lnTo>
                    <a:pt x="0" y="400050"/>
                  </a:lnTo>
                  <a:lnTo>
                    <a:pt x="0" y="133350"/>
                  </a:lnTo>
                  <a:lnTo>
                    <a:pt x="781050" y="133350"/>
                  </a:lnTo>
                  <a:lnTo>
                    <a:pt x="781050" y="0"/>
                  </a:lnTo>
                  <a:lnTo>
                    <a:pt x="1047750" y="266700"/>
                  </a:lnTo>
                  <a:lnTo>
                    <a:pt x="781050" y="533400"/>
                  </a:lnTo>
                  <a:close/>
                </a:path>
              </a:pathLst>
            </a:custGeom>
            <a:ln w="19050">
              <a:solidFill>
                <a:srgbClr val="7C2B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3638550" y="228600"/>
            <a:ext cx="1066800" cy="552450"/>
            <a:chOff x="3638550" y="228600"/>
            <a:chExt cx="1066800" cy="552450"/>
          </a:xfrm>
        </p:grpSpPr>
        <p:sp>
          <p:nvSpPr>
            <p:cNvPr id="11" name="object 11"/>
            <p:cNvSpPr/>
            <p:nvPr/>
          </p:nvSpPr>
          <p:spPr>
            <a:xfrm>
              <a:off x="3648075" y="238125"/>
              <a:ext cx="1047750" cy="533400"/>
            </a:xfrm>
            <a:custGeom>
              <a:avLst/>
              <a:gdLst/>
              <a:ahLst/>
              <a:cxnLst/>
              <a:rect l="l" t="t" r="r" b="b"/>
              <a:pathLst>
                <a:path w="1047750" h="533400">
                  <a:moveTo>
                    <a:pt x="781050" y="0"/>
                  </a:moveTo>
                  <a:lnTo>
                    <a:pt x="781050" y="133350"/>
                  </a:lnTo>
                  <a:lnTo>
                    <a:pt x="0" y="133350"/>
                  </a:lnTo>
                  <a:lnTo>
                    <a:pt x="0" y="400050"/>
                  </a:lnTo>
                  <a:lnTo>
                    <a:pt x="781050" y="400050"/>
                  </a:lnTo>
                  <a:lnTo>
                    <a:pt x="781050" y="533400"/>
                  </a:lnTo>
                  <a:lnTo>
                    <a:pt x="1047750" y="266700"/>
                  </a:lnTo>
                  <a:lnTo>
                    <a:pt x="7810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48075" y="238125"/>
              <a:ext cx="1047750" cy="533400"/>
            </a:xfrm>
            <a:custGeom>
              <a:avLst/>
              <a:gdLst/>
              <a:ahLst/>
              <a:cxnLst/>
              <a:rect l="l" t="t" r="r" b="b"/>
              <a:pathLst>
                <a:path w="1047750" h="533400">
                  <a:moveTo>
                    <a:pt x="781050" y="533400"/>
                  </a:moveTo>
                  <a:lnTo>
                    <a:pt x="781050" y="400050"/>
                  </a:lnTo>
                  <a:lnTo>
                    <a:pt x="0" y="400050"/>
                  </a:lnTo>
                  <a:lnTo>
                    <a:pt x="0" y="133350"/>
                  </a:lnTo>
                  <a:lnTo>
                    <a:pt x="781050" y="133350"/>
                  </a:lnTo>
                  <a:lnTo>
                    <a:pt x="781050" y="0"/>
                  </a:lnTo>
                  <a:lnTo>
                    <a:pt x="1047750" y="266700"/>
                  </a:lnTo>
                  <a:lnTo>
                    <a:pt x="781050" y="533400"/>
                  </a:lnTo>
                  <a:close/>
                </a:path>
              </a:pathLst>
            </a:custGeom>
            <a:ln w="19050">
              <a:solidFill>
                <a:srgbClr val="7C2B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019300" y="1495425"/>
            <a:ext cx="8029575" cy="5248275"/>
            <a:chOff x="2019300" y="1495425"/>
            <a:chExt cx="8029575" cy="5248275"/>
          </a:xfrm>
        </p:grpSpPr>
        <p:sp>
          <p:nvSpPr>
            <p:cNvPr id="14" name="object 14"/>
            <p:cNvSpPr/>
            <p:nvPr/>
          </p:nvSpPr>
          <p:spPr>
            <a:xfrm>
              <a:off x="4371975" y="6134100"/>
              <a:ext cx="1190625" cy="533400"/>
            </a:xfrm>
            <a:custGeom>
              <a:avLst/>
              <a:gdLst/>
              <a:ahLst/>
              <a:cxnLst/>
              <a:rect l="l" t="t" r="r" b="b"/>
              <a:pathLst>
                <a:path w="1190625" h="533400">
                  <a:moveTo>
                    <a:pt x="266700" y="0"/>
                  </a:moveTo>
                  <a:lnTo>
                    <a:pt x="0" y="266700"/>
                  </a:lnTo>
                  <a:lnTo>
                    <a:pt x="266700" y="533400"/>
                  </a:lnTo>
                  <a:lnTo>
                    <a:pt x="266700" y="400050"/>
                  </a:lnTo>
                  <a:lnTo>
                    <a:pt x="1190625" y="400050"/>
                  </a:lnTo>
                  <a:lnTo>
                    <a:pt x="1190625" y="133350"/>
                  </a:lnTo>
                  <a:lnTo>
                    <a:pt x="266700" y="133350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71975" y="6134100"/>
              <a:ext cx="1190625" cy="533400"/>
            </a:xfrm>
            <a:custGeom>
              <a:avLst/>
              <a:gdLst/>
              <a:ahLst/>
              <a:cxnLst/>
              <a:rect l="l" t="t" r="r" b="b"/>
              <a:pathLst>
                <a:path w="1190625" h="533400">
                  <a:moveTo>
                    <a:pt x="266700" y="533400"/>
                  </a:moveTo>
                  <a:lnTo>
                    <a:pt x="266700" y="400050"/>
                  </a:lnTo>
                  <a:lnTo>
                    <a:pt x="1190625" y="400050"/>
                  </a:lnTo>
                  <a:lnTo>
                    <a:pt x="1190625" y="133350"/>
                  </a:lnTo>
                  <a:lnTo>
                    <a:pt x="266700" y="133350"/>
                  </a:lnTo>
                  <a:lnTo>
                    <a:pt x="266700" y="0"/>
                  </a:lnTo>
                  <a:lnTo>
                    <a:pt x="0" y="266700"/>
                  </a:lnTo>
                  <a:lnTo>
                    <a:pt x="266700" y="533400"/>
                  </a:lnTo>
                  <a:close/>
                </a:path>
              </a:pathLst>
            </a:custGeom>
            <a:ln w="19050">
              <a:solidFill>
                <a:srgbClr val="7C2B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48100" y="3152775"/>
              <a:ext cx="1057275" cy="533400"/>
            </a:xfrm>
            <a:custGeom>
              <a:avLst/>
              <a:gdLst/>
              <a:ahLst/>
              <a:cxnLst/>
              <a:rect l="l" t="t" r="r" b="b"/>
              <a:pathLst>
                <a:path w="1057275" h="533400">
                  <a:moveTo>
                    <a:pt x="790575" y="0"/>
                  </a:moveTo>
                  <a:lnTo>
                    <a:pt x="790575" y="133350"/>
                  </a:lnTo>
                  <a:lnTo>
                    <a:pt x="0" y="133350"/>
                  </a:lnTo>
                  <a:lnTo>
                    <a:pt x="0" y="400050"/>
                  </a:lnTo>
                  <a:lnTo>
                    <a:pt x="790575" y="400050"/>
                  </a:lnTo>
                  <a:lnTo>
                    <a:pt x="790575" y="533400"/>
                  </a:lnTo>
                  <a:lnTo>
                    <a:pt x="1057275" y="266700"/>
                  </a:lnTo>
                  <a:lnTo>
                    <a:pt x="7905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48100" y="3152775"/>
              <a:ext cx="1057275" cy="533400"/>
            </a:xfrm>
            <a:custGeom>
              <a:avLst/>
              <a:gdLst/>
              <a:ahLst/>
              <a:cxnLst/>
              <a:rect l="l" t="t" r="r" b="b"/>
              <a:pathLst>
                <a:path w="1057275" h="533400">
                  <a:moveTo>
                    <a:pt x="790575" y="533400"/>
                  </a:moveTo>
                  <a:lnTo>
                    <a:pt x="790575" y="400050"/>
                  </a:lnTo>
                  <a:lnTo>
                    <a:pt x="0" y="400050"/>
                  </a:lnTo>
                  <a:lnTo>
                    <a:pt x="0" y="133350"/>
                  </a:lnTo>
                  <a:lnTo>
                    <a:pt x="790575" y="133350"/>
                  </a:lnTo>
                  <a:lnTo>
                    <a:pt x="790575" y="0"/>
                  </a:lnTo>
                  <a:lnTo>
                    <a:pt x="1057275" y="266700"/>
                  </a:lnTo>
                  <a:lnTo>
                    <a:pt x="790575" y="533400"/>
                  </a:lnTo>
                  <a:close/>
                </a:path>
              </a:pathLst>
            </a:custGeom>
            <a:ln w="19050">
              <a:solidFill>
                <a:srgbClr val="7C2B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505950" y="3733800"/>
              <a:ext cx="533400" cy="1057275"/>
            </a:xfrm>
            <a:custGeom>
              <a:avLst/>
              <a:gdLst/>
              <a:ahLst/>
              <a:cxnLst/>
              <a:rect l="l" t="t" r="r" b="b"/>
              <a:pathLst>
                <a:path w="533400" h="1057275">
                  <a:moveTo>
                    <a:pt x="400050" y="0"/>
                  </a:moveTo>
                  <a:lnTo>
                    <a:pt x="133350" y="0"/>
                  </a:lnTo>
                  <a:lnTo>
                    <a:pt x="133350" y="790575"/>
                  </a:lnTo>
                  <a:lnTo>
                    <a:pt x="0" y="790575"/>
                  </a:lnTo>
                  <a:lnTo>
                    <a:pt x="266700" y="1057275"/>
                  </a:lnTo>
                  <a:lnTo>
                    <a:pt x="533400" y="790575"/>
                  </a:lnTo>
                  <a:lnTo>
                    <a:pt x="400050" y="790575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505950" y="3733800"/>
              <a:ext cx="533400" cy="1057275"/>
            </a:xfrm>
            <a:custGeom>
              <a:avLst/>
              <a:gdLst/>
              <a:ahLst/>
              <a:cxnLst/>
              <a:rect l="l" t="t" r="r" b="b"/>
              <a:pathLst>
                <a:path w="533400" h="1057275">
                  <a:moveTo>
                    <a:pt x="0" y="790575"/>
                  </a:moveTo>
                  <a:lnTo>
                    <a:pt x="133350" y="790575"/>
                  </a:lnTo>
                  <a:lnTo>
                    <a:pt x="133350" y="0"/>
                  </a:lnTo>
                  <a:lnTo>
                    <a:pt x="400050" y="0"/>
                  </a:lnTo>
                  <a:lnTo>
                    <a:pt x="400050" y="790575"/>
                  </a:lnTo>
                  <a:lnTo>
                    <a:pt x="533400" y="790575"/>
                  </a:lnTo>
                  <a:lnTo>
                    <a:pt x="266700" y="1057275"/>
                  </a:lnTo>
                  <a:lnTo>
                    <a:pt x="0" y="790575"/>
                  </a:lnTo>
                  <a:close/>
                </a:path>
              </a:pathLst>
            </a:custGeom>
            <a:ln w="19050">
              <a:solidFill>
                <a:srgbClr val="7C2B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505950" y="1504950"/>
              <a:ext cx="533400" cy="1047750"/>
            </a:xfrm>
            <a:custGeom>
              <a:avLst/>
              <a:gdLst/>
              <a:ahLst/>
              <a:cxnLst/>
              <a:rect l="l" t="t" r="r" b="b"/>
              <a:pathLst>
                <a:path w="533400" h="1047750">
                  <a:moveTo>
                    <a:pt x="400050" y="0"/>
                  </a:moveTo>
                  <a:lnTo>
                    <a:pt x="133350" y="0"/>
                  </a:lnTo>
                  <a:lnTo>
                    <a:pt x="133350" y="781050"/>
                  </a:lnTo>
                  <a:lnTo>
                    <a:pt x="0" y="781050"/>
                  </a:lnTo>
                  <a:lnTo>
                    <a:pt x="266700" y="1047750"/>
                  </a:lnTo>
                  <a:lnTo>
                    <a:pt x="533400" y="781050"/>
                  </a:lnTo>
                  <a:lnTo>
                    <a:pt x="400050" y="78105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505950" y="1504950"/>
              <a:ext cx="533400" cy="1047750"/>
            </a:xfrm>
            <a:custGeom>
              <a:avLst/>
              <a:gdLst/>
              <a:ahLst/>
              <a:cxnLst/>
              <a:rect l="l" t="t" r="r" b="b"/>
              <a:pathLst>
                <a:path w="533400" h="1047750">
                  <a:moveTo>
                    <a:pt x="0" y="781050"/>
                  </a:moveTo>
                  <a:lnTo>
                    <a:pt x="133350" y="781050"/>
                  </a:lnTo>
                  <a:lnTo>
                    <a:pt x="133350" y="0"/>
                  </a:lnTo>
                  <a:lnTo>
                    <a:pt x="400050" y="0"/>
                  </a:lnTo>
                  <a:lnTo>
                    <a:pt x="400050" y="781050"/>
                  </a:lnTo>
                  <a:lnTo>
                    <a:pt x="533400" y="781050"/>
                  </a:lnTo>
                  <a:lnTo>
                    <a:pt x="266700" y="1047750"/>
                  </a:lnTo>
                  <a:lnTo>
                    <a:pt x="0" y="781050"/>
                  </a:lnTo>
                  <a:close/>
                </a:path>
              </a:pathLst>
            </a:custGeom>
            <a:ln w="19050">
              <a:solidFill>
                <a:srgbClr val="7C2B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028825" y="3686175"/>
              <a:ext cx="533400" cy="1047750"/>
            </a:xfrm>
            <a:custGeom>
              <a:avLst/>
              <a:gdLst/>
              <a:ahLst/>
              <a:cxnLst/>
              <a:rect l="l" t="t" r="r" b="b"/>
              <a:pathLst>
                <a:path w="533400" h="1047750">
                  <a:moveTo>
                    <a:pt x="266700" y="0"/>
                  </a:moveTo>
                  <a:lnTo>
                    <a:pt x="0" y="266700"/>
                  </a:lnTo>
                  <a:lnTo>
                    <a:pt x="133350" y="266700"/>
                  </a:lnTo>
                  <a:lnTo>
                    <a:pt x="133350" y="1047750"/>
                  </a:lnTo>
                  <a:lnTo>
                    <a:pt x="400050" y="1047750"/>
                  </a:lnTo>
                  <a:lnTo>
                    <a:pt x="400050" y="266700"/>
                  </a:lnTo>
                  <a:lnTo>
                    <a:pt x="533400" y="266700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028825" y="3686175"/>
              <a:ext cx="533400" cy="1047750"/>
            </a:xfrm>
            <a:custGeom>
              <a:avLst/>
              <a:gdLst/>
              <a:ahLst/>
              <a:cxnLst/>
              <a:rect l="l" t="t" r="r" b="b"/>
              <a:pathLst>
                <a:path w="533400" h="1047750">
                  <a:moveTo>
                    <a:pt x="533400" y="266700"/>
                  </a:moveTo>
                  <a:lnTo>
                    <a:pt x="400050" y="266700"/>
                  </a:lnTo>
                  <a:lnTo>
                    <a:pt x="400050" y="1047750"/>
                  </a:lnTo>
                  <a:lnTo>
                    <a:pt x="133350" y="1047750"/>
                  </a:lnTo>
                  <a:lnTo>
                    <a:pt x="133350" y="266700"/>
                  </a:lnTo>
                  <a:lnTo>
                    <a:pt x="0" y="266700"/>
                  </a:lnTo>
                  <a:lnTo>
                    <a:pt x="266700" y="0"/>
                  </a:lnTo>
                  <a:lnTo>
                    <a:pt x="533400" y="266700"/>
                  </a:lnTo>
                  <a:close/>
                </a:path>
              </a:pathLst>
            </a:custGeom>
            <a:ln w="19050">
              <a:solidFill>
                <a:srgbClr val="7C2B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105650" y="6200775"/>
              <a:ext cx="1057275" cy="533400"/>
            </a:xfrm>
            <a:custGeom>
              <a:avLst/>
              <a:gdLst/>
              <a:ahLst/>
              <a:cxnLst/>
              <a:rect l="l" t="t" r="r" b="b"/>
              <a:pathLst>
                <a:path w="1057275" h="533400">
                  <a:moveTo>
                    <a:pt x="266700" y="0"/>
                  </a:moveTo>
                  <a:lnTo>
                    <a:pt x="0" y="266700"/>
                  </a:lnTo>
                  <a:lnTo>
                    <a:pt x="266700" y="533400"/>
                  </a:lnTo>
                  <a:lnTo>
                    <a:pt x="266700" y="400050"/>
                  </a:lnTo>
                  <a:lnTo>
                    <a:pt x="1057275" y="400050"/>
                  </a:lnTo>
                  <a:lnTo>
                    <a:pt x="1057275" y="133350"/>
                  </a:lnTo>
                  <a:lnTo>
                    <a:pt x="266700" y="133350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105650" y="6200775"/>
              <a:ext cx="1057275" cy="533400"/>
            </a:xfrm>
            <a:custGeom>
              <a:avLst/>
              <a:gdLst/>
              <a:ahLst/>
              <a:cxnLst/>
              <a:rect l="l" t="t" r="r" b="b"/>
              <a:pathLst>
                <a:path w="1057275" h="533400">
                  <a:moveTo>
                    <a:pt x="266700" y="0"/>
                  </a:moveTo>
                  <a:lnTo>
                    <a:pt x="266700" y="133350"/>
                  </a:lnTo>
                  <a:lnTo>
                    <a:pt x="1057275" y="133350"/>
                  </a:lnTo>
                  <a:lnTo>
                    <a:pt x="1057275" y="400050"/>
                  </a:lnTo>
                  <a:lnTo>
                    <a:pt x="266700" y="400050"/>
                  </a:lnTo>
                  <a:lnTo>
                    <a:pt x="266700" y="533400"/>
                  </a:lnTo>
                  <a:lnTo>
                    <a:pt x="0" y="266700"/>
                  </a:lnTo>
                  <a:lnTo>
                    <a:pt x="266700" y="0"/>
                  </a:lnTo>
                  <a:close/>
                </a:path>
              </a:pathLst>
            </a:custGeom>
            <a:ln w="19050">
              <a:solidFill>
                <a:srgbClr val="7C2B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025650" y="100584"/>
          <a:ext cx="8128634" cy="6625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9545"/>
                <a:gridCol w="2709545"/>
                <a:gridCol w="2709544"/>
              </a:tblGrid>
              <a:tr h="2208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C3DC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C3DC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C3DC1"/>
                    </a:solidFill>
                  </a:tcPr>
                </a:tc>
              </a:tr>
              <a:tr h="2208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C3DC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C3DC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C3DC1"/>
                    </a:solidFill>
                  </a:tcPr>
                </a:tc>
              </a:tr>
              <a:tr h="2208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C3DC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C3DC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C3DC1"/>
                    </a:solidFill>
                  </a:tcPr>
                </a:tc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2200" y="104775"/>
            <a:ext cx="2038350" cy="21812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2100" y="123825"/>
            <a:ext cx="1600200" cy="21621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34275" y="123825"/>
            <a:ext cx="2628900" cy="19716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34275" y="2819400"/>
            <a:ext cx="2590800" cy="120967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86650" y="4743450"/>
            <a:ext cx="2638425" cy="184785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76800" y="4667250"/>
            <a:ext cx="2438400" cy="195262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43125" y="4981575"/>
            <a:ext cx="2562225" cy="13335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486025" y="2486025"/>
            <a:ext cx="1914525" cy="200025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72050" y="2486025"/>
            <a:ext cx="2219325" cy="17716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025650" y="100584"/>
          <a:ext cx="8128634" cy="6625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9545"/>
                <a:gridCol w="2709545"/>
                <a:gridCol w="2709544"/>
              </a:tblGrid>
              <a:tr h="2208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C3DC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C3DC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C3DC1"/>
                    </a:solidFill>
                  </a:tcPr>
                </a:tc>
              </a:tr>
              <a:tr h="2208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C3DC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C3DC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C3DC1"/>
                    </a:solidFill>
                  </a:tcPr>
                </a:tc>
              </a:tr>
              <a:tr h="2208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C3DC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C3DC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C3DC1"/>
                    </a:solidFill>
                  </a:tcPr>
                </a:tc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6800" y="2486025"/>
            <a:ext cx="2438400" cy="18669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62200" y="104775"/>
            <a:ext cx="2038350" cy="21812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72100" y="123825"/>
            <a:ext cx="1600200" cy="21621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34275" y="123825"/>
            <a:ext cx="2628900" cy="197167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34275" y="2819400"/>
            <a:ext cx="2590800" cy="120967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86650" y="4743450"/>
            <a:ext cx="2638425" cy="184785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76800" y="4667250"/>
            <a:ext cx="2438400" cy="195262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43125" y="4981575"/>
            <a:ext cx="2562225" cy="13335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486025" y="2486025"/>
            <a:ext cx="1914525" cy="20002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2900" y="447675"/>
              <a:ext cx="5524500" cy="45339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05600" y="1266825"/>
              <a:ext cx="5153025" cy="49339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81604" y="320992"/>
            <a:ext cx="6204585" cy="58858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729615">
              <a:lnSpc>
                <a:spcPct val="100400"/>
              </a:lnSpc>
              <a:spcBef>
                <a:spcPts val="9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При</a:t>
            </a:r>
            <a:r>
              <a:rPr sz="24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создании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КРОССЕНСА</a:t>
            </a:r>
            <a:r>
              <a:rPr sz="24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можно воспользоваться</a:t>
            </a:r>
            <a:r>
              <a:rPr sz="240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следующим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алгоритмом: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1.Определяем</a:t>
            </a:r>
            <a:r>
              <a:rPr sz="24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тематику</a:t>
            </a:r>
            <a:r>
              <a:rPr sz="24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(общую</a:t>
            </a:r>
            <a:r>
              <a:rPr sz="24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идею).</a:t>
            </a:r>
            <a:endParaRPr sz="2400">
              <a:latin typeface="Times New Roman"/>
              <a:cs typeface="Times New Roman"/>
            </a:endParaRPr>
          </a:p>
          <a:p>
            <a:pPr marL="241300" indent="-231775">
              <a:lnSpc>
                <a:spcPts val="2855"/>
              </a:lnSpc>
              <a:buSzPct val="95833"/>
              <a:buAutoNum type="arabicPeriod" startAt="2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Выбираем</a:t>
            </a:r>
            <a:r>
              <a:rPr sz="24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8-9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элементов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(образов),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имеющих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65"/>
              </a:lnSpc>
              <a:spcBef>
                <a:spcPts val="45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отношение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теме.</a:t>
            </a:r>
            <a:endParaRPr sz="2400">
              <a:latin typeface="Times New Roman"/>
              <a:cs typeface="Times New Roman"/>
            </a:endParaRPr>
          </a:p>
          <a:p>
            <a:pPr marL="240029" indent="-231775">
              <a:lnSpc>
                <a:spcPts val="2855"/>
              </a:lnSpc>
              <a:buSzPct val="95833"/>
              <a:buAutoNum type="arabicPeriod" startAt="3"/>
              <a:tabLst>
                <a:tab pos="240029" algn="l"/>
              </a:tabLst>
            </a:pP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Находим</a:t>
            </a:r>
            <a:r>
              <a:rPr sz="24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связь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между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элементами.</a:t>
            </a:r>
            <a:endParaRPr sz="2400">
              <a:latin typeface="Times New Roman"/>
              <a:cs typeface="Times New Roman"/>
            </a:endParaRPr>
          </a:p>
          <a:p>
            <a:pPr marL="240029" indent="-231775">
              <a:lnSpc>
                <a:spcPts val="2865"/>
              </a:lnSpc>
              <a:buSzPct val="95833"/>
              <a:buAutoNum type="arabicPeriod" startAt="3"/>
              <a:tabLst>
                <a:tab pos="240029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Определяем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последовательность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элементов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65"/>
              </a:lnSpc>
              <a:spcBef>
                <a:spcPts val="55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по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типу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связи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«улитка»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«основа».</a:t>
            </a:r>
            <a:endParaRPr sz="2400">
              <a:latin typeface="Times New Roman"/>
              <a:cs typeface="Times New Roman"/>
            </a:endParaRPr>
          </a:p>
          <a:p>
            <a:pPr marL="241300" indent="-231775">
              <a:lnSpc>
                <a:spcPts val="2865"/>
              </a:lnSpc>
              <a:buSzPct val="95833"/>
              <a:buAutoNum type="arabicPeriod" startAt="5"/>
              <a:tabLst>
                <a:tab pos="241300" algn="l"/>
              </a:tabLst>
            </a:pP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Сконцентрируем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смысл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центральном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70"/>
              </a:lnSpc>
              <a:spcBef>
                <a:spcPts val="45"/>
              </a:spcBef>
            </a:pP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элементе.</a:t>
            </a:r>
            <a:endParaRPr sz="2400">
              <a:latin typeface="Times New Roman"/>
              <a:cs typeface="Times New Roman"/>
            </a:endParaRPr>
          </a:p>
          <a:p>
            <a:pPr marL="240029" indent="-231775">
              <a:lnSpc>
                <a:spcPts val="2855"/>
              </a:lnSpc>
              <a:buSzPct val="95833"/>
              <a:buAutoNum type="arabicPeriod" startAt="6"/>
              <a:tabLst>
                <a:tab pos="240029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Подбираем</a:t>
            </a:r>
            <a:r>
              <a:rPr sz="240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картинки,</a:t>
            </a:r>
            <a:r>
              <a:rPr sz="24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иллюстрирующие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65"/>
              </a:lnSpc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выбранные</a:t>
            </a:r>
            <a:r>
              <a:rPr sz="24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элементы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(образы).</a:t>
            </a:r>
            <a:endParaRPr sz="2400">
              <a:latin typeface="Times New Roman"/>
              <a:cs typeface="Times New Roman"/>
            </a:endParaRPr>
          </a:p>
          <a:p>
            <a:pPr marL="12700" marR="653415" indent="-3175">
              <a:lnSpc>
                <a:spcPts val="2860"/>
              </a:lnSpc>
              <a:spcBef>
                <a:spcPts val="165"/>
              </a:spcBef>
              <a:buSzPct val="95833"/>
              <a:buAutoNum type="arabicPeriod" startAt="7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Заменяем</a:t>
            </a:r>
            <a:r>
              <a:rPr sz="24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выбранные</a:t>
            </a:r>
            <a:r>
              <a:rPr sz="24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элементы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(образы) картинками.</a:t>
            </a:r>
            <a:endParaRPr sz="2400">
              <a:latin typeface="Times New Roman"/>
              <a:cs typeface="Times New Roman"/>
            </a:endParaRPr>
          </a:p>
          <a:p>
            <a:pPr marL="317500" indent="-304800">
              <a:lnSpc>
                <a:spcPts val="2820"/>
              </a:lnSpc>
              <a:buSzPct val="95833"/>
              <a:buAutoNum type="arabicPeriod" startAt="7"/>
              <a:tabLst>
                <a:tab pos="31750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Построение</a:t>
            </a:r>
            <a:r>
              <a:rPr sz="24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ассоциативной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связи.</a:t>
            </a:r>
            <a:endParaRPr sz="2400">
              <a:latin typeface="Times New Roman"/>
              <a:cs typeface="Times New Roman"/>
            </a:endParaRPr>
          </a:p>
          <a:p>
            <a:pPr marL="241300" indent="-231775">
              <a:lnSpc>
                <a:spcPts val="2870"/>
              </a:lnSpc>
              <a:buSzPct val="95833"/>
              <a:buAutoNum type="arabicPeriod" startAt="7"/>
              <a:tabLst>
                <a:tab pos="241300" algn="l"/>
              </a:tabLst>
            </a:pP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Выход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новый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уровень.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841119" y="254254"/>
          <a:ext cx="8641080" cy="64164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0360"/>
                <a:gridCol w="2880360"/>
                <a:gridCol w="2880360"/>
              </a:tblGrid>
              <a:tr h="2093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ТЕМА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536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ЦЕЛЬ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0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8481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НОВЫЙ</a:t>
                      </a:r>
                      <a:r>
                        <a:rPr sz="2000" b="1" spc="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МАТЕРИАЛ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209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7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0960"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Творческое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11760" algn="ctr">
                        <a:lnSpc>
                          <a:spcPts val="2085"/>
                        </a:lnSpc>
                        <a:spcBef>
                          <a:spcPts val="15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ДОМАШНЕЕ</a:t>
                      </a:r>
                      <a:r>
                        <a:rPr sz="1800" b="1" spc="-7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ЗАДАНИЕ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CEE9"/>
                    </a:solidFill>
                  </a:tcPr>
                </a:tc>
                <a:tc>
                  <a:txBody>
                    <a:bodyPr/>
                    <a:lstStyle/>
                    <a:p>
                      <a:pPr marL="168275" marR="152400" indent="127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600" b="1" spc="-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Я </a:t>
                      </a:r>
                      <a:r>
                        <a:rPr sz="3600" b="1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ИСПОЛЬЗУЮ </a:t>
                      </a:r>
                      <a:r>
                        <a:rPr sz="36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КРОССЕНС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0B94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8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73735">
                        <a:lnSpc>
                          <a:spcPct val="100000"/>
                        </a:lnSpc>
                      </a:pPr>
                      <a:r>
                        <a:rPr sz="20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ОБОБЩЕНИЕ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CEE9"/>
                    </a:solidFill>
                  </a:tcPr>
                </a:tc>
              </a:tr>
              <a:tr h="209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2705"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РЕФЛЕКСИЯ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8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62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090295" marR="447040" indent="-624840">
                        <a:lnSpc>
                          <a:spcPct val="100800"/>
                        </a:lnSpc>
                      </a:pPr>
                      <a:r>
                        <a:rPr sz="1800" b="1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ИНДИВИДУАЛЬНАЯ 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РАБОТА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8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6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745490">
                        <a:lnSpc>
                          <a:spcPct val="100000"/>
                        </a:lnSpc>
                      </a:pPr>
                      <a:r>
                        <a:rPr sz="20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ЗАКРЕПЛЕНИЕ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8F4"/>
                    </a:solidFill>
                  </a:tcPr>
                </a:tc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6925" y="333375"/>
            <a:ext cx="2476500" cy="16478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2425" y="333375"/>
            <a:ext cx="2238375" cy="16478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96225" y="2419350"/>
            <a:ext cx="2181225" cy="16859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29225" y="4505325"/>
            <a:ext cx="1914525" cy="157162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52675" y="2419350"/>
            <a:ext cx="2085975" cy="154305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62550" y="333375"/>
            <a:ext cx="2085975" cy="165735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181975" y="4505325"/>
            <a:ext cx="1828800" cy="159067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90725" y="4724400"/>
            <a:ext cx="2590800" cy="1095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0694" y="177799"/>
            <a:ext cx="3462020" cy="5886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870"/>
              </a:lnSpc>
              <a:spcBef>
                <a:spcPts val="105"/>
              </a:spcBef>
            </a:pPr>
            <a:r>
              <a:rPr sz="24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Сергей</a:t>
            </a:r>
            <a:r>
              <a:rPr sz="2400" b="1" u="sng" spc="-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Федин</a:t>
            </a:r>
            <a:r>
              <a:rPr sz="2400" b="1" u="sng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писатель,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70"/>
              </a:lnSpc>
            </a:pP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педагог,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математик</a:t>
            </a:r>
            <a:r>
              <a:rPr sz="24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65"/>
              </a:lnSpc>
              <a:spcBef>
                <a:spcPts val="50"/>
              </a:spcBef>
            </a:pPr>
            <a:r>
              <a:rPr sz="24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Владимир</a:t>
            </a:r>
            <a:r>
              <a:rPr sz="2400" b="1" u="sng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Бусленко</a:t>
            </a:r>
            <a:r>
              <a:rPr sz="2400" b="1" u="sng" spc="-1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2400">
              <a:latin typeface="Times New Roman"/>
              <a:cs typeface="Times New Roman"/>
            </a:endParaRPr>
          </a:p>
          <a:p>
            <a:pPr marL="12700" marR="100330">
              <a:lnSpc>
                <a:spcPts val="2930"/>
              </a:lnSpc>
              <a:spcBef>
                <a:spcPts val="4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доктор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технических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наук, 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художник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философ.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72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Слово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«кроссенс»</a:t>
            </a:r>
            <a:endParaRPr sz="2400">
              <a:latin typeface="Times New Roman"/>
              <a:cs typeface="Times New Roman"/>
            </a:endParaRPr>
          </a:p>
          <a:p>
            <a:pPr marL="12700" marR="339725">
              <a:lnSpc>
                <a:spcPts val="2850"/>
              </a:lnSpc>
              <a:spcBef>
                <a:spcPts val="17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придумано</a:t>
            </a:r>
            <a:r>
              <a:rPr sz="24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авторами</a:t>
            </a:r>
            <a:r>
              <a:rPr sz="24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по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аналогии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со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словом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30"/>
              </a:lnSpc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"кроссворд",</a:t>
            </a:r>
            <a:r>
              <a:rPr sz="24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которое</a:t>
            </a:r>
            <a:r>
              <a:rPr sz="24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55"/>
              </a:lnSpc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переводе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английского</a:t>
            </a:r>
            <a:endParaRPr sz="2400">
              <a:latin typeface="Times New Roman"/>
              <a:cs typeface="Times New Roman"/>
            </a:endParaRPr>
          </a:p>
          <a:p>
            <a:pPr marL="12700" marR="509270">
              <a:lnSpc>
                <a:spcPts val="2930"/>
              </a:lnSpc>
              <a:spcBef>
                <a:spcPts val="45"/>
              </a:spcBef>
            </a:pP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означает</a:t>
            </a:r>
            <a:r>
              <a:rPr sz="24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"пересечение слов".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745"/>
              </a:lnSpc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Кроссенс</a:t>
            </a:r>
            <a:r>
              <a:rPr sz="24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впервые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65"/>
              </a:lnSpc>
              <a:spcBef>
                <a:spcPts val="50"/>
              </a:spcBef>
            </a:pP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опубликован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2002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году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в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65"/>
              </a:lnSpc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журнале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"Наука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жизнь".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650" y="933450"/>
            <a:ext cx="7191375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8175" y="895286"/>
              <a:ext cx="928687" cy="4810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6825" y="895286"/>
              <a:ext cx="366712" cy="4810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81125" y="895286"/>
              <a:ext cx="8024876" cy="4810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05900" y="895286"/>
              <a:ext cx="1719326" cy="4810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175" y="1133411"/>
              <a:ext cx="9158351" cy="4810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96425" y="1133411"/>
              <a:ext cx="661987" cy="4810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8175" y="1381061"/>
              <a:ext cx="1462024" cy="4810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00225" y="1381061"/>
              <a:ext cx="347662" cy="48101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765175" y="960437"/>
            <a:ext cx="11145520" cy="524446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1280795">
              <a:lnSpc>
                <a:spcPct val="103000"/>
              </a:lnSpc>
              <a:spcBef>
                <a:spcPts val="70"/>
              </a:spcBef>
            </a:pPr>
            <a:r>
              <a:rPr sz="1550" b="1" dirty="0">
                <a:solidFill>
                  <a:srgbClr val="FFFFFF"/>
                </a:solidFill>
                <a:latin typeface="Times New Roman"/>
                <a:cs typeface="Times New Roman"/>
              </a:rPr>
              <a:t>ЦЕЛЬ</a:t>
            </a:r>
            <a:r>
              <a:rPr sz="1550" b="1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550" b="1" spc="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dirty="0">
                <a:solidFill>
                  <a:srgbClr val="FFFFFF"/>
                </a:solidFill>
                <a:latin typeface="Times New Roman"/>
                <a:cs typeface="Times New Roman"/>
              </a:rPr>
              <a:t>СОЗДАНИЕ</a:t>
            </a:r>
            <a:r>
              <a:rPr sz="1550" b="1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dirty="0">
                <a:solidFill>
                  <a:srgbClr val="FFFFFF"/>
                </a:solidFill>
                <a:latin typeface="Times New Roman"/>
                <a:cs typeface="Times New Roman"/>
              </a:rPr>
              <a:t>УСЛОВИЙ</a:t>
            </a:r>
            <a:r>
              <a:rPr sz="1550" b="1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dirty="0">
                <a:solidFill>
                  <a:srgbClr val="FFFFFF"/>
                </a:solidFill>
                <a:latin typeface="Times New Roman"/>
                <a:cs typeface="Times New Roman"/>
              </a:rPr>
              <a:t>ДЛЯ</a:t>
            </a:r>
            <a:r>
              <a:rPr sz="1550" b="1" spc="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dirty="0">
                <a:solidFill>
                  <a:srgbClr val="FFFFFF"/>
                </a:solidFill>
                <a:latin typeface="Times New Roman"/>
                <a:cs typeface="Times New Roman"/>
              </a:rPr>
              <a:t>РЕШЕНИЯ</a:t>
            </a:r>
            <a:r>
              <a:rPr sz="1550" b="1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ЗАДАЧ</a:t>
            </a:r>
            <a:r>
              <a:rPr sz="1550" b="1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dirty="0">
                <a:solidFill>
                  <a:srgbClr val="FFFFFF"/>
                </a:solidFill>
                <a:latin typeface="Times New Roman"/>
                <a:cs typeface="Times New Roman"/>
              </a:rPr>
              <a:t>ПАТРИОТИЧЕСКОГО</a:t>
            </a:r>
            <a:r>
              <a:rPr sz="1550" b="1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dirty="0">
                <a:solidFill>
                  <a:srgbClr val="FFFFFF"/>
                </a:solidFill>
                <a:latin typeface="Times New Roman"/>
                <a:cs typeface="Times New Roman"/>
              </a:rPr>
              <a:t>ВОСПИТАНИЯ</a:t>
            </a:r>
            <a:r>
              <a:rPr sz="155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ДЕТЕЙ </a:t>
            </a:r>
            <a:r>
              <a:rPr sz="1550" b="1" dirty="0">
                <a:solidFill>
                  <a:srgbClr val="FFFFFF"/>
                </a:solidFill>
                <a:latin typeface="Times New Roman"/>
                <a:cs typeface="Times New Roman"/>
              </a:rPr>
              <a:t>СТАРШЕГО</a:t>
            </a:r>
            <a:r>
              <a:rPr sz="1550" b="1" spc="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dirty="0">
                <a:solidFill>
                  <a:srgbClr val="FFFFFF"/>
                </a:solidFill>
                <a:latin typeface="Times New Roman"/>
                <a:cs typeface="Times New Roman"/>
              </a:rPr>
              <a:t>ДОШКОЛЬНОГО</a:t>
            </a:r>
            <a:r>
              <a:rPr sz="1550" b="1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ВОЗРАСТА</a:t>
            </a:r>
            <a:r>
              <a:rPr sz="1550" b="1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dirty="0">
                <a:solidFill>
                  <a:srgbClr val="FFFFFF"/>
                </a:solidFill>
                <a:latin typeface="Times New Roman"/>
                <a:cs typeface="Times New Roman"/>
              </a:rPr>
              <a:t>ПОСРЕДСТВОМ</a:t>
            </a:r>
            <a:r>
              <a:rPr sz="1550" b="1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dirty="0">
                <a:solidFill>
                  <a:srgbClr val="FFFFFF"/>
                </a:solidFill>
                <a:latin typeface="Times New Roman"/>
                <a:cs typeface="Times New Roman"/>
              </a:rPr>
              <a:t>ИСПОЛЬЗОВАНИЕ</a:t>
            </a:r>
            <a:r>
              <a:rPr sz="1550" b="1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ТЕХНОЛОГИИ КРОССЕНС.</a:t>
            </a: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185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Задачи:</a:t>
            </a:r>
            <a:endParaRPr sz="1850">
              <a:latin typeface="Times New Roman"/>
              <a:cs typeface="Times New Roman"/>
            </a:endParaRPr>
          </a:p>
          <a:p>
            <a:pPr marL="298450" marR="91440" indent="-286385">
              <a:lnSpc>
                <a:spcPct val="79700"/>
              </a:lnSpc>
              <a:spcBef>
                <a:spcPts val="1045"/>
              </a:spcBef>
              <a:buFont typeface="Arial MT"/>
              <a:buChar char="•"/>
              <a:tabLst>
                <a:tab pos="298450" algn="l"/>
              </a:tabLst>
            </a:pPr>
            <a:r>
              <a:rPr sz="2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Приобщать</a:t>
            </a:r>
            <a:r>
              <a:rPr sz="21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детей</a:t>
            </a:r>
            <a:r>
              <a:rPr sz="21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21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базовым</a:t>
            </a:r>
            <a:r>
              <a:rPr sz="21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ценностям</a:t>
            </a:r>
            <a:r>
              <a:rPr sz="21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российского</a:t>
            </a:r>
            <a:r>
              <a:rPr sz="21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народа</a:t>
            </a:r>
            <a:r>
              <a:rPr sz="21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1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жизнь,</a:t>
            </a:r>
            <a:r>
              <a:rPr sz="21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достоинство,</a:t>
            </a:r>
            <a:r>
              <a:rPr sz="21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права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1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свободы</a:t>
            </a:r>
            <a:r>
              <a:rPr sz="2100" b="1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человека,</a:t>
            </a:r>
            <a:r>
              <a:rPr sz="21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патриотизм,</a:t>
            </a:r>
            <a:r>
              <a:rPr sz="21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гражданственность,</a:t>
            </a:r>
            <a:r>
              <a:rPr sz="21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высокие</a:t>
            </a:r>
            <a:r>
              <a:rPr sz="21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нравственные</a:t>
            </a:r>
            <a:r>
              <a:rPr sz="21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идеалы,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крепкая</a:t>
            </a:r>
            <a:r>
              <a:rPr sz="21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семья,</a:t>
            </a:r>
            <a:r>
              <a:rPr sz="21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созидательный</a:t>
            </a:r>
            <a:r>
              <a:rPr sz="21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труд,</a:t>
            </a:r>
            <a:r>
              <a:rPr sz="21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приоритет</a:t>
            </a:r>
            <a:r>
              <a:rPr sz="2100" b="1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духовного</a:t>
            </a:r>
            <a:r>
              <a:rPr sz="21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над</a:t>
            </a:r>
            <a:r>
              <a:rPr sz="21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материальным,</a:t>
            </a:r>
            <a:r>
              <a:rPr sz="21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гуманизм,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милосердие,</a:t>
            </a:r>
            <a:r>
              <a:rPr sz="21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справедливость,</a:t>
            </a:r>
            <a:r>
              <a:rPr sz="21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коллективизм,</a:t>
            </a:r>
            <a:r>
              <a:rPr sz="21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взаимопомощь</a:t>
            </a:r>
            <a:r>
              <a:rPr sz="21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1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взаимоуважение, историческая</a:t>
            </a:r>
            <a:r>
              <a:rPr sz="21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память</a:t>
            </a:r>
            <a:r>
              <a:rPr sz="21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1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преемственность</a:t>
            </a:r>
            <a:r>
              <a:rPr sz="21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поколений,</a:t>
            </a:r>
            <a:r>
              <a:rPr sz="21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единство</a:t>
            </a:r>
            <a:r>
              <a:rPr sz="21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народов</a:t>
            </a:r>
            <a:r>
              <a:rPr sz="21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России;</a:t>
            </a:r>
            <a:endParaRPr sz="2100">
              <a:latin typeface="Times New Roman"/>
              <a:cs typeface="Times New Roman"/>
            </a:endParaRPr>
          </a:p>
          <a:p>
            <a:pPr marL="298450" marR="403225" indent="-286385">
              <a:lnSpc>
                <a:spcPts val="2030"/>
              </a:lnSpc>
              <a:spcBef>
                <a:spcPts val="1035"/>
              </a:spcBef>
              <a:buChar char="•"/>
              <a:tabLst>
                <a:tab pos="298450" algn="l"/>
                <a:tab pos="365125" algn="l"/>
              </a:tabLst>
            </a:pPr>
            <a:r>
              <a:rPr sz="2100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2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Создавать</a:t>
            </a:r>
            <a:r>
              <a:rPr sz="21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условия</a:t>
            </a:r>
            <a:r>
              <a:rPr sz="21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для</a:t>
            </a:r>
            <a:r>
              <a:rPr sz="21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формирования</a:t>
            </a:r>
            <a:r>
              <a:rPr sz="21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ценностного</a:t>
            </a:r>
            <a:r>
              <a:rPr sz="21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отношения</a:t>
            </a:r>
            <a:r>
              <a:rPr sz="21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21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окружающему</a:t>
            </a:r>
            <a:r>
              <a:rPr sz="21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миру, становления</a:t>
            </a:r>
            <a:r>
              <a:rPr sz="21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опыта</a:t>
            </a:r>
            <a:r>
              <a:rPr sz="21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действий</a:t>
            </a:r>
            <a:r>
              <a:rPr sz="21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1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поступков</a:t>
            </a:r>
            <a:r>
              <a:rPr sz="21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21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основе</a:t>
            </a:r>
            <a:r>
              <a:rPr sz="2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осмысления</a:t>
            </a:r>
            <a:r>
              <a:rPr sz="21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ценностей.</a:t>
            </a:r>
            <a:endParaRPr sz="2100">
              <a:latin typeface="Times New Roman"/>
              <a:cs typeface="Times New Roman"/>
            </a:endParaRPr>
          </a:p>
          <a:p>
            <a:pPr marL="298450" marR="5080" indent="-286385">
              <a:lnSpc>
                <a:spcPts val="2030"/>
              </a:lnSpc>
              <a:spcBef>
                <a:spcPts val="975"/>
              </a:spcBef>
              <a:buFont typeface="Arial MT"/>
              <a:buChar char="•"/>
              <a:tabLst>
                <a:tab pos="298450" algn="l"/>
              </a:tabLst>
            </a:pPr>
            <a:r>
              <a:rPr sz="2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Обогащать</a:t>
            </a:r>
            <a:r>
              <a:rPr sz="21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представления</a:t>
            </a:r>
            <a:r>
              <a:rPr sz="21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детей</a:t>
            </a:r>
            <a:r>
              <a:rPr sz="21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1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том,</a:t>
            </a:r>
            <a:r>
              <a:rPr sz="21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что</a:t>
            </a:r>
            <a:r>
              <a:rPr sz="21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Россия</a:t>
            </a:r>
            <a:r>
              <a:rPr sz="2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1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большая</a:t>
            </a:r>
            <a:r>
              <a:rPr sz="21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многонациональная</a:t>
            </a:r>
            <a:r>
              <a:rPr sz="21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страна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1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воспитывать</a:t>
            </a:r>
            <a:r>
              <a:rPr sz="21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уважение</a:t>
            </a:r>
            <a:r>
              <a:rPr sz="21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21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людям</a:t>
            </a:r>
            <a:r>
              <a:rPr sz="21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разных</a:t>
            </a:r>
            <a:r>
              <a:rPr sz="21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национальностей,</a:t>
            </a:r>
            <a:r>
              <a:rPr sz="21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их</a:t>
            </a:r>
            <a:r>
              <a:rPr sz="21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культуре.</a:t>
            </a:r>
            <a:endParaRPr sz="21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495"/>
              </a:spcBef>
              <a:buFont typeface="Arial MT"/>
              <a:buChar char="•"/>
              <a:tabLst>
                <a:tab pos="298450" algn="l"/>
              </a:tabLst>
            </a:pPr>
            <a:r>
              <a:rPr sz="2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Научить</a:t>
            </a:r>
            <a:r>
              <a:rPr sz="21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детей</a:t>
            </a:r>
            <a:r>
              <a:rPr sz="21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классифицировать</a:t>
            </a:r>
            <a:r>
              <a:rPr sz="21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1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обобщать</a:t>
            </a:r>
            <a:r>
              <a:rPr sz="21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предметы,</a:t>
            </a:r>
            <a:r>
              <a:rPr sz="21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явления,</a:t>
            </a:r>
            <a:r>
              <a:rPr sz="21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действия;</a:t>
            </a:r>
            <a:endParaRPr sz="2100">
              <a:latin typeface="Times New Roman"/>
              <a:cs typeface="Times New Roman"/>
            </a:endParaRPr>
          </a:p>
          <a:p>
            <a:pPr marL="298450" marR="740410" indent="-286385">
              <a:lnSpc>
                <a:spcPts val="2030"/>
              </a:lnSpc>
              <a:spcBef>
                <a:spcPts val="960"/>
              </a:spcBef>
              <a:buFont typeface="Arial MT"/>
              <a:buChar char="•"/>
              <a:tabLst>
                <a:tab pos="298450" algn="l"/>
              </a:tabLst>
            </a:pPr>
            <a:r>
              <a:rPr sz="2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Развивать</a:t>
            </a:r>
            <a:r>
              <a:rPr sz="21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речь,</a:t>
            </a:r>
            <a:r>
              <a:rPr sz="21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пополнять</a:t>
            </a:r>
            <a:r>
              <a:rPr sz="21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активный</a:t>
            </a:r>
            <a:r>
              <a:rPr sz="21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словарь,</a:t>
            </a:r>
            <a:r>
              <a:rPr sz="21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умение</a:t>
            </a:r>
            <a:r>
              <a:rPr sz="21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связно</a:t>
            </a:r>
            <a:r>
              <a:rPr sz="2100" b="1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мыслить,</a:t>
            </a:r>
            <a:r>
              <a:rPr sz="21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составлять рассказы</a:t>
            </a:r>
            <a:r>
              <a:rPr sz="21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по</a:t>
            </a:r>
            <a:r>
              <a:rPr sz="21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заданной</a:t>
            </a:r>
            <a:r>
              <a:rPr sz="21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теме;</a:t>
            </a:r>
            <a:endParaRPr sz="21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495"/>
              </a:spcBef>
              <a:buFont typeface="Arial MT"/>
              <a:buChar char="•"/>
              <a:tabLst>
                <a:tab pos="298450" algn="l"/>
              </a:tabLst>
            </a:pPr>
            <a:r>
              <a:rPr sz="2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Развивать</a:t>
            </a:r>
            <a:r>
              <a:rPr sz="21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образное,</a:t>
            </a:r>
            <a:r>
              <a:rPr sz="21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логическое</a:t>
            </a:r>
            <a:r>
              <a:rPr sz="2100" b="1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мышление.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100"/>
              </a:spcBef>
            </a:pPr>
            <a:r>
              <a:rPr sz="5700" i="1" spc="-430" dirty="0">
                <a:solidFill>
                  <a:srgbClr val="000000"/>
                </a:solidFill>
                <a:latin typeface="Calibri"/>
                <a:cs typeface="Calibri"/>
              </a:rPr>
              <a:t>Cnoco6»i</a:t>
            </a:r>
            <a:r>
              <a:rPr sz="5700" i="1" spc="6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5700" i="1" spc="-254" dirty="0">
                <a:solidFill>
                  <a:srgbClr val="000000"/>
                </a:solidFill>
                <a:latin typeface="Calibri"/>
                <a:cs typeface="Calibri"/>
              </a:rPr>
              <a:t>«me«m</a:t>
            </a:r>
            <a:r>
              <a:rPr sz="5700" i="1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8550" i="1" spc="-405" baseline="-8284" dirty="0">
                <a:solidFill>
                  <a:srgbClr val="000000"/>
                </a:solidFill>
                <a:latin typeface="Calibri"/>
                <a:cs typeface="Calibri"/>
              </a:rPr>
              <a:t>•R•</a:t>
            </a:r>
            <a:r>
              <a:rPr sz="5700" i="1" spc="-270" dirty="0">
                <a:solidFill>
                  <a:srgbClr val="000000"/>
                </a:solidFill>
                <a:latin typeface="Calibri"/>
                <a:cs typeface="Calibri"/>
              </a:rPr>
              <a:t>cce«ca</a:t>
            </a:r>
            <a:endParaRPr sz="57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29925" y="3931920"/>
            <a:ext cx="50038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spc="-25" dirty="0">
                <a:latin typeface="Arial MT"/>
                <a:cs typeface="Arial MT"/>
              </a:rPr>
              <a:t>4º</a:t>
            </a:r>
            <a:endParaRPr sz="4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3975" y="962025"/>
              <a:ext cx="4105275" cy="48768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72200" y="1609725"/>
              <a:ext cx="5391150" cy="3819525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5305425" y="3409950"/>
            <a:ext cx="990600" cy="504825"/>
            <a:chOff x="5305425" y="3409950"/>
            <a:chExt cx="990600" cy="504825"/>
          </a:xfrm>
        </p:grpSpPr>
        <p:sp>
          <p:nvSpPr>
            <p:cNvPr id="6" name="object 6"/>
            <p:cNvSpPr/>
            <p:nvPr/>
          </p:nvSpPr>
          <p:spPr>
            <a:xfrm>
              <a:off x="5314950" y="3419475"/>
              <a:ext cx="971550" cy="485775"/>
            </a:xfrm>
            <a:custGeom>
              <a:avLst/>
              <a:gdLst/>
              <a:ahLst/>
              <a:cxnLst/>
              <a:rect l="l" t="t" r="r" b="b"/>
              <a:pathLst>
                <a:path w="971550" h="485775">
                  <a:moveTo>
                    <a:pt x="728726" y="0"/>
                  </a:moveTo>
                  <a:lnTo>
                    <a:pt x="728726" y="121412"/>
                  </a:lnTo>
                  <a:lnTo>
                    <a:pt x="0" y="121412"/>
                  </a:lnTo>
                  <a:lnTo>
                    <a:pt x="0" y="364363"/>
                  </a:lnTo>
                  <a:lnTo>
                    <a:pt x="728726" y="364363"/>
                  </a:lnTo>
                  <a:lnTo>
                    <a:pt x="728726" y="485775"/>
                  </a:lnTo>
                  <a:lnTo>
                    <a:pt x="971550" y="242824"/>
                  </a:lnTo>
                  <a:lnTo>
                    <a:pt x="72872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14950" y="3419475"/>
              <a:ext cx="971550" cy="485775"/>
            </a:xfrm>
            <a:custGeom>
              <a:avLst/>
              <a:gdLst/>
              <a:ahLst/>
              <a:cxnLst/>
              <a:rect l="l" t="t" r="r" b="b"/>
              <a:pathLst>
                <a:path w="971550" h="485775">
                  <a:moveTo>
                    <a:pt x="0" y="121412"/>
                  </a:moveTo>
                  <a:lnTo>
                    <a:pt x="728726" y="121412"/>
                  </a:lnTo>
                  <a:lnTo>
                    <a:pt x="728726" y="0"/>
                  </a:lnTo>
                  <a:lnTo>
                    <a:pt x="971550" y="242824"/>
                  </a:lnTo>
                  <a:lnTo>
                    <a:pt x="728726" y="485775"/>
                  </a:lnTo>
                  <a:lnTo>
                    <a:pt x="728726" y="364363"/>
                  </a:lnTo>
                  <a:lnTo>
                    <a:pt x="0" y="364363"/>
                  </a:lnTo>
                  <a:lnTo>
                    <a:pt x="0" y="121412"/>
                  </a:lnTo>
                  <a:close/>
                </a:path>
              </a:pathLst>
            </a:custGeom>
            <a:ln w="19050">
              <a:solidFill>
                <a:srgbClr val="7C2B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5300" y="1476375"/>
              <a:ext cx="4991100" cy="41529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10375" y="1362075"/>
              <a:ext cx="4381500" cy="438150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5286375" y="3219450"/>
            <a:ext cx="1724025" cy="666750"/>
            <a:chOff x="5286375" y="3219450"/>
            <a:chExt cx="1724025" cy="666750"/>
          </a:xfrm>
        </p:grpSpPr>
        <p:sp>
          <p:nvSpPr>
            <p:cNvPr id="6" name="object 6"/>
            <p:cNvSpPr/>
            <p:nvPr/>
          </p:nvSpPr>
          <p:spPr>
            <a:xfrm>
              <a:off x="5295900" y="3228975"/>
              <a:ext cx="1704975" cy="647700"/>
            </a:xfrm>
            <a:custGeom>
              <a:avLst/>
              <a:gdLst/>
              <a:ahLst/>
              <a:cxnLst/>
              <a:rect l="l" t="t" r="r" b="b"/>
              <a:pathLst>
                <a:path w="1704975" h="647700">
                  <a:moveTo>
                    <a:pt x="1381125" y="0"/>
                  </a:moveTo>
                  <a:lnTo>
                    <a:pt x="1381125" y="161925"/>
                  </a:lnTo>
                  <a:lnTo>
                    <a:pt x="0" y="161925"/>
                  </a:lnTo>
                  <a:lnTo>
                    <a:pt x="0" y="485775"/>
                  </a:lnTo>
                  <a:lnTo>
                    <a:pt x="1381125" y="485775"/>
                  </a:lnTo>
                  <a:lnTo>
                    <a:pt x="1381125" y="647700"/>
                  </a:lnTo>
                  <a:lnTo>
                    <a:pt x="1704975" y="323850"/>
                  </a:lnTo>
                  <a:lnTo>
                    <a:pt x="13811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95900" y="3228975"/>
              <a:ext cx="1704975" cy="647700"/>
            </a:xfrm>
            <a:custGeom>
              <a:avLst/>
              <a:gdLst/>
              <a:ahLst/>
              <a:cxnLst/>
              <a:rect l="l" t="t" r="r" b="b"/>
              <a:pathLst>
                <a:path w="1704975" h="647700">
                  <a:moveTo>
                    <a:pt x="0" y="161925"/>
                  </a:moveTo>
                  <a:lnTo>
                    <a:pt x="1381125" y="161925"/>
                  </a:lnTo>
                  <a:lnTo>
                    <a:pt x="1381125" y="0"/>
                  </a:lnTo>
                  <a:lnTo>
                    <a:pt x="1704975" y="323850"/>
                  </a:lnTo>
                  <a:lnTo>
                    <a:pt x="1381125" y="647700"/>
                  </a:lnTo>
                  <a:lnTo>
                    <a:pt x="1381125" y="485775"/>
                  </a:lnTo>
                  <a:lnTo>
                    <a:pt x="0" y="485775"/>
                  </a:lnTo>
                  <a:lnTo>
                    <a:pt x="0" y="161925"/>
                  </a:lnTo>
                  <a:close/>
                </a:path>
              </a:pathLst>
            </a:custGeom>
            <a:ln w="19050">
              <a:solidFill>
                <a:srgbClr val="7C2B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1100" y="1485900"/>
              <a:ext cx="4019550" cy="328612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96125" y="1552575"/>
              <a:ext cx="3962400" cy="3362325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7091426" y="1547749"/>
            <a:ext cx="3971925" cy="3371850"/>
          </a:xfrm>
          <a:custGeom>
            <a:avLst/>
            <a:gdLst/>
            <a:ahLst/>
            <a:cxnLst/>
            <a:rect l="l" t="t" r="r" b="b"/>
            <a:pathLst>
              <a:path w="3971925" h="3371850">
                <a:moveTo>
                  <a:pt x="0" y="3371850"/>
                </a:moveTo>
                <a:lnTo>
                  <a:pt x="3971925" y="3371850"/>
                </a:lnTo>
                <a:lnTo>
                  <a:pt x="3971925" y="0"/>
                </a:lnTo>
                <a:lnTo>
                  <a:pt x="0" y="0"/>
                </a:lnTo>
                <a:lnTo>
                  <a:pt x="0" y="3371850"/>
                </a:lnTo>
                <a:close/>
              </a:path>
            </a:pathLst>
          </a:custGeom>
          <a:ln w="9525">
            <a:solidFill>
              <a:srgbClr val="E9F0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5286375" y="3219450"/>
            <a:ext cx="1724025" cy="666750"/>
            <a:chOff x="5286375" y="3219450"/>
            <a:chExt cx="1724025" cy="666750"/>
          </a:xfrm>
        </p:grpSpPr>
        <p:sp>
          <p:nvSpPr>
            <p:cNvPr id="7" name="object 7"/>
            <p:cNvSpPr/>
            <p:nvPr/>
          </p:nvSpPr>
          <p:spPr>
            <a:xfrm>
              <a:off x="5295900" y="3228975"/>
              <a:ext cx="1704975" cy="647700"/>
            </a:xfrm>
            <a:custGeom>
              <a:avLst/>
              <a:gdLst/>
              <a:ahLst/>
              <a:cxnLst/>
              <a:rect l="l" t="t" r="r" b="b"/>
              <a:pathLst>
                <a:path w="1704975" h="647700">
                  <a:moveTo>
                    <a:pt x="1381125" y="0"/>
                  </a:moveTo>
                  <a:lnTo>
                    <a:pt x="1381125" y="161925"/>
                  </a:lnTo>
                  <a:lnTo>
                    <a:pt x="0" y="161925"/>
                  </a:lnTo>
                  <a:lnTo>
                    <a:pt x="0" y="485775"/>
                  </a:lnTo>
                  <a:lnTo>
                    <a:pt x="1381125" y="485775"/>
                  </a:lnTo>
                  <a:lnTo>
                    <a:pt x="1381125" y="647700"/>
                  </a:lnTo>
                  <a:lnTo>
                    <a:pt x="1704975" y="323850"/>
                  </a:lnTo>
                  <a:lnTo>
                    <a:pt x="13811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95900" y="3228975"/>
              <a:ext cx="1704975" cy="647700"/>
            </a:xfrm>
            <a:custGeom>
              <a:avLst/>
              <a:gdLst/>
              <a:ahLst/>
              <a:cxnLst/>
              <a:rect l="l" t="t" r="r" b="b"/>
              <a:pathLst>
                <a:path w="1704975" h="647700">
                  <a:moveTo>
                    <a:pt x="0" y="161925"/>
                  </a:moveTo>
                  <a:lnTo>
                    <a:pt x="1381125" y="161925"/>
                  </a:lnTo>
                  <a:lnTo>
                    <a:pt x="1381125" y="0"/>
                  </a:lnTo>
                  <a:lnTo>
                    <a:pt x="1704975" y="323850"/>
                  </a:lnTo>
                  <a:lnTo>
                    <a:pt x="1381125" y="647700"/>
                  </a:lnTo>
                  <a:lnTo>
                    <a:pt x="1381125" y="485775"/>
                  </a:lnTo>
                  <a:lnTo>
                    <a:pt x="0" y="485775"/>
                  </a:lnTo>
                  <a:lnTo>
                    <a:pt x="0" y="161925"/>
                  </a:lnTo>
                  <a:close/>
                </a:path>
              </a:pathLst>
            </a:custGeom>
            <a:ln w="19050">
              <a:solidFill>
                <a:srgbClr val="7C2B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72325" y="0"/>
              <a:ext cx="3476625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5325" y="1019175"/>
              <a:ext cx="4257675" cy="441960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4943475" y="3133725"/>
            <a:ext cx="1733550" cy="666750"/>
            <a:chOff x="4943475" y="3133725"/>
            <a:chExt cx="1733550" cy="666750"/>
          </a:xfrm>
        </p:grpSpPr>
        <p:sp>
          <p:nvSpPr>
            <p:cNvPr id="6" name="object 6"/>
            <p:cNvSpPr/>
            <p:nvPr/>
          </p:nvSpPr>
          <p:spPr>
            <a:xfrm>
              <a:off x="4953000" y="3143250"/>
              <a:ext cx="1714500" cy="647700"/>
            </a:xfrm>
            <a:custGeom>
              <a:avLst/>
              <a:gdLst/>
              <a:ahLst/>
              <a:cxnLst/>
              <a:rect l="l" t="t" r="r" b="b"/>
              <a:pathLst>
                <a:path w="1714500" h="647700">
                  <a:moveTo>
                    <a:pt x="1390650" y="0"/>
                  </a:moveTo>
                  <a:lnTo>
                    <a:pt x="1390650" y="161925"/>
                  </a:lnTo>
                  <a:lnTo>
                    <a:pt x="0" y="161925"/>
                  </a:lnTo>
                  <a:lnTo>
                    <a:pt x="0" y="485775"/>
                  </a:lnTo>
                  <a:lnTo>
                    <a:pt x="1390650" y="485775"/>
                  </a:lnTo>
                  <a:lnTo>
                    <a:pt x="1390650" y="647700"/>
                  </a:lnTo>
                  <a:lnTo>
                    <a:pt x="1714500" y="323850"/>
                  </a:lnTo>
                  <a:lnTo>
                    <a:pt x="13906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53000" y="3143250"/>
              <a:ext cx="1714500" cy="647700"/>
            </a:xfrm>
            <a:custGeom>
              <a:avLst/>
              <a:gdLst/>
              <a:ahLst/>
              <a:cxnLst/>
              <a:rect l="l" t="t" r="r" b="b"/>
              <a:pathLst>
                <a:path w="1714500" h="647700">
                  <a:moveTo>
                    <a:pt x="0" y="161925"/>
                  </a:moveTo>
                  <a:lnTo>
                    <a:pt x="1390650" y="161925"/>
                  </a:lnTo>
                  <a:lnTo>
                    <a:pt x="1390650" y="0"/>
                  </a:lnTo>
                  <a:lnTo>
                    <a:pt x="1714500" y="323850"/>
                  </a:lnTo>
                  <a:lnTo>
                    <a:pt x="1390650" y="647700"/>
                  </a:lnTo>
                  <a:lnTo>
                    <a:pt x="1390650" y="485775"/>
                  </a:lnTo>
                  <a:lnTo>
                    <a:pt x="0" y="485775"/>
                  </a:lnTo>
                  <a:lnTo>
                    <a:pt x="0" y="161925"/>
                  </a:lnTo>
                  <a:close/>
                </a:path>
              </a:pathLst>
            </a:custGeom>
            <a:ln w="19050">
              <a:solidFill>
                <a:srgbClr val="7C2B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277</Words>
  <Application>Microsoft Office PowerPoint</Application>
  <PresentationFormat>Произвольный</PresentationFormat>
  <Paragraphs>104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МБДОУ ДС с. Кижеватово</vt:lpstr>
      <vt:lpstr>Презентация PowerPoint</vt:lpstr>
      <vt:lpstr>Презентация PowerPoint</vt:lpstr>
      <vt:lpstr>Презентация PowerPoint</vt:lpstr>
      <vt:lpstr>Cnoco6»i «me«m •R•cce«ca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ДС с. Кижеватово</dc:title>
  <dc:creator>user</dc:creator>
  <cp:lastModifiedBy>user</cp:lastModifiedBy>
  <cp:revision>1</cp:revision>
  <dcterms:created xsi:type="dcterms:W3CDTF">2025-03-24T19:06:26Z</dcterms:created>
  <dcterms:modified xsi:type="dcterms:W3CDTF">2025-03-24T19:09:41Z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2025-03-24T00:00:00Z</vt:filetime>
  </property>
  <property fmtid="{D5CDD505-2E9C-101B-9397-08002B2CF9AE}" pid="3" name="LastSaved">
    <vt:filetime>2025-03-24T00:00:00Z</vt:filetime>
  </property>
</Properties>
</file>