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72" r:id="rId9"/>
    <p:sldId id="263" r:id="rId10"/>
    <p:sldId id="264" r:id="rId11"/>
    <p:sldId id="266" r:id="rId12"/>
    <p:sldId id="265" r:id="rId13"/>
    <p:sldId id="267" r:id="rId14"/>
    <p:sldId id="268" r:id="rId15"/>
    <p:sldId id="283" r:id="rId16"/>
    <p:sldId id="269" r:id="rId17"/>
    <p:sldId id="270" r:id="rId18"/>
    <p:sldId id="275" r:id="rId19"/>
    <p:sldId id="276" r:id="rId20"/>
    <p:sldId id="279" r:id="rId21"/>
    <p:sldId id="282" r:id="rId22"/>
    <p:sldId id="280" r:id="rId23"/>
    <p:sldId id="284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B03319-783A-484D-BBD6-3A61E8F0499F}" type="doc">
      <dgm:prSet loTypeId="urn:microsoft.com/office/officeart/2005/8/layout/radial6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3C4791F-3F85-4521-87A7-2869FFFD4A75}">
      <dgm:prSet phldrT="[Текст]"/>
      <dgm:spPr/>
      <dgm:t>
        <a:bodyPr/>
        <a:lstStyle/>
        <a:p>
          <a:r>
            <a:rPr lang="ru-RU" dirty="0" smtClean="0"/>
            <a:t>Задачи:</a:t>
          </a:r>
          <a:endParaRPr lang="ru-RU" dirty="0"/>
        </a:p>
      </dgm:t>
    </dgm:pt>
    <dgm:pt modelId="{4E457901-1CCB-46EB-B0C5-DF5A9BF5C8A8}" type="parTrans" cxnId="{2CCA882A-97D8-47F9-A680-37A38F0BB14F}">
      <dgm:prSet/>
      <dgm:spPr/>
      <dgm:t>
        <a:bodyPr/>
        <a:lstStyle/>
        <a:p>
          <a:endParaRPr lang="ru-RU"/>
        </a:p>
      </dgm:t>
    </dgm:pt>
    <dgm:pt modelId="{F5ECE8D3-8641-4336-98D6-05DF5E4F73A8}" type="sibTrans" cxnId="{2CCA882A-97D8-47F9-A680-37A38F0BB14F}">
      <dgm:prSet/>
      <dgm:spPr/>
      <dgm:t>
        <a:bodyPr/>
        <a:lstStyle/>
        <a:p>
          <a:endParaRPr lang="ru-RU"/>
        </a:p>
      </dgm:t>
    </dgm:pt>
    <dgm:pt modelId="{B6E3DBCE-711D-4719-BAD3-1F1A3BFBFBF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1. Формирование интегративных качеств дошкольников</a:t>
          </a:r>
          <a:endParaRPr lang="ru-RU" sz="1400" dirty="0">
            <a:solidFill>
              <a:schemeClr val="tx1"/>
            </a:solidFill>
          </a:endParaRPr>
        </a:p>
      </dgm:t>
    </dgm:pt>
    <dgm:pt modelId="{C915D31C-4FD7-4A28-8044-E263A804FD93}" type="parTrans" cxnId="{22940D37-2D0C-424B-9027-DCF5F6440584}">
      <dgm:prSet/>
      <dgm:spPr/>
      <dgm:t>
        <a:bodyPr/>
        <a:lstStyle/>
        <a:p>
          <a:endParaRPr lang="ru-RU"/>
        </a:p>
      </dgm:t>
    </dgm:pt>
    <dgm:pt modelId="{EF2C6734-D65F-451D-B62C-D75D83CFC08F}" type="sibTrans" cxnId="{22940D37-2D0C-424B-9027-DCF5F6440584}">
      <dgm:prSet/>
      <dgm:spPr/>
      <dgm:t>
        <a:bodyPr/>
        <a:lstStyle/>
        <a:p>
          <a:endParaRPr lang="ru-RU"/>
        </a:p>
      </dgm:t>
    </dgm:pt>
    <dgm:pt modelId="{472BFA21-AAF0-421B-BC0D-403E242E543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</a:rPr>
            <a:t>4. Развитие познавательных психических процессов дошкольников</a:t>
          </a:r>
          <a:endParaRPr lang="ru-RU" sz="1400" dirty="0">
            <a:solidFill>
              <a:schemeClr val="tx1"/>
            </a:solidFill>
          </a:endParaRPr>
        </a:p>
      </dgm:t>
    </dgm:pt>
    <dgm:pt modelId="{8973D9E2-3141-48EB-BEAB-FA4B70189843}" type="parTrans" cxnId="{CEE67D76-ACD3-41AD-A214-22B6E24343FE}">
      <dgm:prSet/>
      <dgm:spPr/>
      <dgm:t>
        <a:bodyPr/>
        <a:lstStyle/>
        <a:p>
          <a:endParaRPr lang="ru-RU"/>
        </a:p>
      </dgm:t>
    </dgm:pt>
    <dgm:pt modelId="{5D0505F2-21B7-4D37-8514-9A1E97FE32EE}" type="sibTrans" cxnId="{CEE67D76-ACD3-41AD-A214-22B6E24343FE}">
      <dgm:prSet/>
      <dgm:spPr/>
      <dgm:t>
        <a:bodyPr/>
        <a:lstStyle/>
        <a:p>
          <a:endParaRPr lang="ru-RU"/>
        </a:p>
      </dgm:t>
    </dgm:pt>
    <dgm:pt modelId="{88EFD70F-6B2F-4DB3-9E5F-27AFABC8FF1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3. Расширение собственной методологической культуры (самообразование)</a:t>
          </a:r>
          <a:endParaRPr lang="ru-RU" dirty="0">
            <a:solidFill>
              <a:schemeClr val="tx1"/>
            </a:solidFill>
          </a:endParaRPr>
        </a:p>
      </dgm:t>
    </dgm:pt>
    <dgm:pt modelId="{C51189D4-0DE5-4BCB-9EBB-5C83DD699EBB}" type="parTrans" cxnId="{071762A2-63CA-4DA7-92AF-23D51448EFA1}">
      <dgm:prSet/>
      <dgm:spPr/>
      <dgm:t>
        <a:bodyPr/>
        <a:lstStyle/>
        <a:p>
          <a:endParaRPr lang="ru-RU"/>
        </a:p>
      </dgm:t>
    </dgm:pt>
    <dgm:pt modelId="{EB1AB9F4-5631-42C5-9CF0-94BF969F9BBE}" type="sibTrans" cxnId="{071762A2-63CA-4DA7-92AF-23D51448EFA1}">
      <dgm:prSet/>
      <dgm:spPr/>
      <dgm:t>
        <a:bodyPr/>
        <a:lstStyle/>
        <a:p>
          <a:endParaRPr lang="ru-RU"/>
        </a:p>
      </dgm:t>
    </dgm:pt>
    <dgm:pt modelId="{A3D7719A-940D-431C-9CC1-AC2CBB202A1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2. Реализация образовательных областей</a:t>
          </a:r>
          <a:endParaRPr lang="ru-RU" sz="1400" dirty="0">
            <a:solidFill>
              <a:schemeClr val="tx1"/>
            </a:solidFill>
          </a:endParaRPr>
        </a:p>
      </dgm:t>
    </dgm:pt>
    <dgm:pt modelId="{D9F087F7-BF85-4EBA-A545-94A5627AA216}" type="parTrans" cxnId="{D04438C0-3315-46C6-9DA3-D60640CB6925}">
      <dgm:prSet/>
      <dgm:spPr/>
      <dgm:t>
        <a:bodyPr/>
        <a:lstStyle/>
        <a:p>
          <a:endParaRPr lang="ru-RU"/>
        </a:p>
      </dgm:t>
    </dgm:pt>
    <dgm:pt modelId="{95305DAF-8C30-46DE-8F84-A248B6852247}" type="sibTrans" cxnId="{D04438C0-3315-46C6-9DA3-D60640CB6925}">
      <dgm:prSet/>
      <dgm:spPr/>
      <dgm:t>
        <a:bodyPr/>
        <a:lstStyle/>
        <a:p>
          <a:endParaRPr lang="ru-RU"/>
        </a:p>
      </dgm:t>
    </dgm:pt>
    <dgm:pt modelId="{86078913-EC17-4E50-AA7A-BD976944D03F}" type="pres">
      <dgm:prSet presAssocID="{ECB03319-783A-484D-BBD6-3A61E8F049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965943-DCB1-42A1-81A6-8642F6DC844A}" type="pres">
      <dgm:prSet presAssocID="{73C4791F-3F85-4521-87A7-2869FFFD4A75}" presName="centerShape" presStyleLbl="node0" presStyleIdx="0" presStyleCnt="1" custScaleX="96360" custScaleY="84871"/>
      <dgm:spPr/>
      <dgm:t>
        <a:bodyPr/>
        <a:lstStyle/>
        <a:p>
          <a:endParaRPr lang="ru-RU"/>
        </a:p>
      </dgm:t>
    </dgm:pt>
    <dgm:pt modelId="{F750FB48-15CD-4593-8634-722BDCD10C91}" type="pres">
      <dgm:prSet presAssocID="{B6E3DBCE-711D-4719-BAD3-1F1A3BFBFBF7}" presName="node" presStyleLbl="node1" presStyleIdx="0" presStyleCnt="4" custScaleX="147490" custScaleY="13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95FF9-922D-49F4-A847-F2A0E68F4EEC}" type="pres">
      <dgm:prSet presAssocID="{B6E3DBCE-711D-4719-BAD3-1F1A3BFBFBF7}" presName="dummy" presStyleCnt="0"/>
      <dgm:spPr/>
    </dgm:pt>
    <dgm:pt modelId="{EC35016E-1EE3-4257-87D5-F957E071938F}" type="pres">
      <dgm:prSet presAssocID="{EF2C6734-D65F-451D-B62C-D75D83CFC08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41148C9-2FE0-439F-9661-A683C1294668}" type="pres">
      <dgm:prSet presAssocID="{472BFA21-AAF0-421B-BC0D-403E242E5435}" presName="node" presStyleLbl="node1" presStyleIdx="1" presStyleCnt="4" custScaleX="153258" custScaleY="14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CA226-200F-444B-B7A2-837FED63335E}" type="pres">
      <dgm:prSet presAssocID="{472BFA21-AAF0-421B-BC0D-403E242E5435}" presName="dummy" presStyleCnt="0"/>
      <dgm:spPr/>
    </dgm:pt>
    <dgm:pt modelId="{F9375257-43F8-4D01-BB2D-AB66F3052B68}" type="pres">
      <dgm:prSet presAssocID="{5D0505F2-21B7-4D37-8514-9A1E97FE32E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A801681-3B23-4729-A033-82DC0ADE40CB}" type="pres">
      <dgm:prSet presAssocID="{88EFD70F-6B2F-4DB3-9E5F-27AFABC8FF11}" presName="node" presStyleLbl="node1" presStyleIdx="2" presStyleCnt="4" custScaleX="159445" custScaleY="142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1FEAE-563A-4597-A533-E570D656191C}" type="pres">
      <dgm:prSet presAssocID="{88EFD70F-6B2F-4DB3-9E5F-27AFABC8FF11}" presName="dummy" presStyleCnt="0"/>
      <dgm:spPr/>
    </dgm:pt>
    <dgm:pt modelId="{0C0CBD09-0FC5-4593-B50B-15AE106A9297}" type="pres">
      <dgm:prSet presAssocID="{EB1AB9F4-5631-42C5-9CF0-94BF969F9BB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AFB77C3-BAF6-41E0-B0AB-3B685EFCBA6E}" type="pres">
      <dgm:prSet presAssocID="{A3D7719A-940D-431C-9CC1-AC2CBB202A12}" presName="node" presStyleLbl="node1" presStyleIdx="3" presStyleCnt="4" custScaleX="140048" custScaleY="13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B56A3-7754-4058-A1D1-4C15F07B0636}" type="pres">
      <dgm:prSet presAssocID="{A3D7719A-940D-431C-9CC1-AC2CBB202A12}" presName="dummy" presStyleCnt="0"/>
      <dgm:spPr/>
    </dgm:pt>
    <dgm:pt modelId="{D8DA2B51-0058-4E65-9032-7E90DDF47054}" type="pres">
      <dgm:prSet presAssocID="{95305DAF-8C30-46DE-8F84-A248B6852247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CCA882A-97D8-47F9-A680-37A38F0BB14F}" srcId="{ECB03319-783A-484D-BBD6-3A61E8F0499F}" destId="{73C4791F-3F85-4521-87A7-2869FFFD4A75}" srcOrd="0" destOrd="0" parTransId="{4E457901-1CCB-46EB-B0C5-DF5A9BF5C8A8}" sibTransId="{F5ECE8D3-8641-4336-98D6-05DF5E4F73A8}"/>
    <dgm:cxn modelId="{29203C62-2368-4EDF-A90D-13E3F54C2E16}" type="presOf" srcId="{B6E3DBCE-711D-4719-BAD3-1F1A3BFBFBF7}" destId="{F750FB48-15CD-4593-8634-722BDCD10C91}" srcOrd="0" destOrd="0" presId="urn:microsoft.com/office/officeart/2005/8/layout/radial6"/>
    <dgm:cxn modelId="{28E64D47-E17B-45E7-8DF9-98050A001985}" type="presOf" srcId="{95305DAF-8C30-46DE-8F84-A248B6852247}" destId="{D8DA2B51-0058-4E65-9032-7E90DDF47054}" srcOrd="0" destOrd="0" presId="urn:microsoft.com/office/officeart/2005/8/layout/radial6"/>
    <dgm:cxn modelId="{9AFCC8E7-A326-46FA-AF7D-E1507B7DDC92}" type="presOf" srcId="{472BFA21-AAF0-421B-BC0D-403E242E5435}" destId="{C41148C9-2FE0-439F-9661-A683C1294668}" srcOrd="0" destOrd="0" presId="urn:microsoft.com/office/officeart/2005/8/layout/radial6"/>
    <dgm:cxn modelId="{6D76A89D-0158-44D2-8AE5-E4D672857AF8}" type="presOf" srcId="{88EFD70F-6B2F-4DB3-9E5F-27AFABC8FF11}" destId="{8A801681-3B23-4729-A033-82DC0ADE40CB}" srcOrd="0" destOrd="0" presId="urn:microsoft.com/office/officeart/2005/8/layout/radial6"/>
    <dgm:cxn modelId="{7811FEF9-A3A1-4D37-9722-F71CC1FDC18A}" type="presOf" srcId="{5D0505F2-21B7-4D37-8514-9A1E97FE32EE}" destId="{F9375257-43F8-4D01-BB2D-AB66F3052B68}" srcOrd="0" destOrd="0" presId="urn:microsoft.com/office/officeart/2005/8/layout/radial6"/>
    <dgm:cxn modelId="{A3FE7E65-ADBF-42D7-B016-610B14F3E30F}" type="presOf" srcId="{EF2C6734-D65F-451D-B62C-D75D83CFC08F}" destId="{EC35016E-1EE3-4257-87D5-F957E071938F}" srcOrd="0" destOrd="0" presId="urn:microsoft.com/office/officeart/2005/8/layout/radial6"/>
    <dgm:cxn modelId="{D04438C0-3315-46C6-9DA3-D60640CB6925}" srcId="{73C4791F-3F85-4521-87A7-2869FFFD4A75}" destId="{A3D7719A-940D-431C-9CC1-AC2CBB202A12}" srcOrd="3" destOrd="0" parTransId="{D9F087F7-BF85-4EBA-A545-94A5627AA216}" sibTransId="{95305DAF-8C30-46DE-8F84-A248B6852247}"/>
    <dgm:cxn modelId="{071762A2-63CA-4DA7-92AF-23D51448EFA1}" srcId="{73C4791F-3F85-4521-87A7-2869FFFD4A75}" destId="{88EFD70F-6B2F-4DB3-9E5F-27AFABC8FF11}" srcOrd="2" destOrd="0" parTransId="{C51189D4-0DE5-4BCB-9EBB-5C83DD699EBB}" sibTransId="{EB1AB9F4-5631-42C5-9CF0-94BF969F9BBE}"/>
    <dgm:cxn modelId="{CEE67D76-ACD3-41AD-A214-22B6E24343FE}" srcId="{73C4791F-3F85-4521-87A7-2869FFFD4A75}" destId="{472BFA21-AAF0-421B-BC0D-403E242E5435}" srcOrd="1" destOrd="0" parTransId="{8973D9E2-3141-48EB-BEAB-FA4B70189843}" sibTransId="{5D0505F2-21B7-4D37-8514-9A1E97FE32EE}"/>
    <dgm:cxn modelId="{22940D37-2D0C-424B-9027-DCF5F6440584}" srcId="{73C4791F-3F85-4521-87A7-2869FFFD4A75}" destId="{B6E3DBCE-711D-4719-BAD3-1F1A3BFBFBF7}" srcOrd="0" destOrd="0" parTransId="{C915D31C-4FD7-4A28-8044-E263A804FD93}" sibTransId="{EF2C6734-D65F-451D-B62C-D75D83CFC08F}"/>
    <dgm:cxn modelId="{5193831D-2370-4B87-9648-509FC95B24FC}" type="presOf" srcId="{EB1AB9F4-5631-42C5-9CF0-94BF969F9BBE}" destId="{0C0CBD09-0FC5-4593-B50B-15AE106A9297}" srcOrd="0" destOrd="0" presId="urn:microsoft.com/office/officeart/2005/8/layout/radial6"/>
    <dgm:cxn modelId="{BEEE8CFB-2FD7-439C-9515-3791ED940606}" type="presOf" srcId="{73C4791F-3F85-4521-87A7-2869FFFD4A75}" destId="{A6965943-DCB1-42A1-81A6-8642F6DC844A}" srcOrd="0" destOrd="0" presId="urn:microsoft.com/office/officeart/2005/8/layout/radial6"/>
    <dgm:cxn modelId="{BA90586D-5142-47A2-91F9-210624C71EA8}" type="presOf" srcId="{A3D7719A-940D-431C-9CC1-AC2CBB202A12}" destId="{1AFB77C3-BAF6-41E0-B0AB-3B685EFCBA6E}" srcOrd="0" destOrd="0" presId="urn:microsoft.com/office/officeart/2005/8/layout/radial6"/>
    <dgm:cxn modelId="{C5DC0A03-7AED-4137-9751-B574CDD8B27B}" type="presOf" srcId="{ECB03319-783A-484D-BBD6-3A61E8F0499F}" destId="{86078913-EC17-4E50-AA7A-BD976944D03F}" srcOrd="0" destOrd="0" presId="urn:microsoft.com/office/officeart/2005/8/layout/radial6"/>
    <dgm:cxn modelId="{131424A5-775E-400E-AA18-49B029623465}" type="presParOf" srcId="{86078913-EC17-4E50-AA7A-BD976944D03F}" destId="{A6965943-DCB1-42A1-81A6-8642F6DC844A}" srcOrd="0" destOrd="0" presId="urn:microsoft.com/office/officeart/2005/8/layout/radial6"/>
    <dgm:cxn modelId="{E0C965B1-0499-46C3-883F-9E872A020862}" type="presParOf" srcId="{86078913-EC17-4E50-AA7A-BD976944D03F}" destId="{F750FB48-15CD-4593-8634-722BDCD10C91}" srcOrd="1" destOrd="0" presId="urn:microsoft.com/office/officeart/2005/8/layout/radial6"/>
    <dgm:cxn modelId="{D1ADF0B2-3046-4EB3-83E2-FEEA82BB792B}" type="presParOf" srcId="{86078913-EC17-4E50-AA7A-BD976944D03F}" destId="{F9195FF9-922D-49F4-A847-F2A0E68F4EEC}" srcOrd="2" destOrd="0" presId="urn:microsoft.com/office/officeart/2005/8/layout/radial6"/>
    <dgm:cxn modelId="{4B887E54-EB5F-4180-8D83-35732CC5DCD0}" type="presParOf" srcId="{86078913-EC17-4E50-AA7A-BD976944D03F}" destId="{EC35016E-1EE3-4257-87D5-F957E071938F}" srcOrd="3" destOrd="0" presId="urn:microsoft.com/office/officeart/2005/8/layout/radial6"/>
    <dgm:cxn modelId="{FDCCBF20-8CC4-4F87-BE2C-EAE2204368C4}" type="presParOf" srcId="{86078913-EC17-4E50-AA7A-BD976944D03F}" destId="{C41148C9-2FE0-439F-9661-A683C1294668}" srcOrd="4" destOrd="0" presId="urn:microsoft.com/office/officeart/2005/8/layout/radial6"/>
    <dgm:cxn modelId="{36229E95-835B-44C0-BF8C-EFB1BA582AFC}" type="presParOf" srcId="{86078913-EC17-4E50-AA7A-BD976944D03F}" destId="{E4DCA226-200F-444B-B7A2-837FED63335E}" srcOrd="5" destOrd="0" presId="urn:microsoft.com/office/officeart/2005/8/layout/radial6"/>
    <dgm:cxn modelId="{BDE189FD-2918-4B17-9924-3375C84C3148}" type="presParOf" srcId="{86078913-EC17-4E50-AA7A-BD976944D03F}" destId="{F9375257-43F8-4D01-BB2D-AB66F3052B68}" srcOrd="6" destOrd="0" presId="urn:microsoft.com/office/officeart/2005/8/layout/radial6"/>
    <dgm:cxn modelId="{5E0EE9C4-E53D-4629-802A-B4DCAAC69DBE}" type="presParOf" srcId="{86078913-EC17-4E50-AA7A-BD976944D03F}" destId="{8A801681-3B23-4729-A033-82DC0ADE40CB}" srcOrd="7" destOrd="0" presId="urn:microsoft.com/office/officeart/2005/8/layout/radial6"/>
    <dgm:cxn modelId="{A35C751D-C655-4FD1-A73A-2A3811A79C32}" type="presParOf" srcId="{86078913-EC17-4E50-AA7A-BD976944D03F}" destId="{6901FEAE-563A-4597-A533-E570D656191C}" srcOrd="8" destOrd="0" presId="urn:microsoft.com/office/officeart/2005/8/layout/radial6"/>
    <dgm:cxn modelId="{4F2A3275-FAE2-439C-A572-4471AEC3BF17}" type="presParOf" srcId="{86078913-EC17-4E50-AA7A-BD976944D03F}" destId="{0C0CBD09-0FC5-4593-B50B-15AE106A9297}" srcOrd="9" destOrd="0" presId="urn:microsoft.com/office/officeart/2005/8/layout/radial6"/>
    <dgm:cxn modelId="{34B96F73-5712-4460-8AF3-A58C51E7C9FA}" type="presParOf" srcId="{86078913-EC17-4E50-AA7A-BD976944D03F}" destId="{1AFB77C3-BAF6-41E0-B0AB-3B685EFCBA6E}" srcOrd="10" destOrd="0" presId="urn:microsoft.com/office/officeart/2005/8/layout/radial6"/>
    <dgm:cxn modelId="{4BE23F40-3A44-4EFB-8515-FA1C97CE76E5}" type="presParOf" srcId="{86078913-EC17-4E50-AA7A-BD976944D03F}" destId="{A62B56A3-7754-4058-A1D1-4C15F07B0636}" srcOrd="11" destOrd="0" presId="urn:microsoft.com/office/officeart/2005/8/layout/radial6"/>
    <dgm:cxn modelId="{CF5EF64B-E730-46A2-A3A6-66BA13C67F43}" type="presParOf" srcId="{86078913-EC17-4E50-AA7A-BD976944D03F}" destId="{D8DA2B51-0058-4E65-9032-7E90DDF47054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C9407-DE34-48B8-82DC-AA689067BA93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13FF98-6FEC-4AC8-B2EB-C66AD01B321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«Художественное творчество»</a:t>
          </a:r>
          <a:endParaRPr lang="ru-RU" sz="1800" dirty="0">
            <a:solidFill>
              <a:schemeClr val="tx1"/>
            </a:solidFill>
          </a:endParaRPr>
        </a:p>
      </dgm:t>
    </dgm:pt>
    <dgm:pt modelId="{2F401583-77E4-45AA-9918-E85251D0FE6B}" type="parTrans" cxnId="{52BB9880-BD69-4C5F-B3B7-4CDE12A685E1}">
      <dgm:prSet/>
      <dgm:spPr/>
      <dgm:t>
        <a:bodyPr/>
        <a:lstStyle/>
        <a:p>
          <a:endParaRPr lang="ru-RU"/>
        </a:p>
      </dgm:t>
    </dgm:pt>
    <dgm:pt modelId="{B86C5DDD-352C-4E11-BC16-0E345CEB1845}" type="sibTrans" cxnId="{52BB9880-BD69-4C5F-B3B7-4CDE12A685E1}">
      <dgm:prSet/>
      <dgm:spPr/>
      <dgm:t>
        <a:bodyPr/>
        <a:lstStyle/>
        <a:p>
          <a:endParaRPr lang="ru-RU"/>
        </a:p>
      </dgm:t>
    </dgm:pt>
    <dgm:pt modelId="{C2ACF13D-7974-4365-913D-8D992DE636F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«Познавательное развитие»</a:t>
          </a:r>
          <a:endParaRPr lang="ru-RU" sz="1800" dirty="0">
            <a:solidFill>
              <a:schemeClr val="tx1"/>
            </a:solidFill>
          </a:endParaRPr>
        </a:p>
      </dgm:t>
    </dgm:pt>
    <dgm:pt modelId="{F2F65A25-D80D-4ED4-817A-1DBC469447A0}" type="parTrans" cxnId="{B3E6AD24-ED66-46BF-9EAC-D8091DD34C7F}">
      <dgm:prSet/>
      <dgm:spPr/>
      <dgm:t>
        <a:bodyPr/>
        <a:lstStyle/>
        <a:p>
          <a:endParaRPr lang="ru-RU"/>
        </a:p>
      </dgm:t>
    </dgm:pt>
    <dgm:pt modelId="{6CE582D7-61FC-44C8-AE30-C1BC8495D46A}" type="sibTrans" cxnId="{B3E6AD24-ED66-46BF-9EAC-D8091DD34C7F}">
      <dgm:prSet/>
      <dgm:spPr/>
      <dgm:t>
        <a:bodyPr/>
        <a:lstStyle/>
        <a:p>
          <a:endParaRPr lang="ru-RU"/>
        </a:p>
      </dgm:t>
    </dgm:pt>
    <dgm:pt modelId="{E066D4FF-68E0-4583-A5FF-19A34CA9188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«Социально – коммуникативное развитие»</a:t>
          </a:r>
          <a:endParaRPr lang="ru-RU" dirty="0">
            <a:solidFill>
              <a:schemeClr val="tx1"/>
            </a:solidFill>
          </a:endParaRPr>
        </a:p>
      </dgm:t>
    </dgm:pt>
    <dgm:pt modelId="{408CCFAC-364D-4716-AA57-5936CC160310}" type="parTrans" cxnId="{12813C96-0613-4EE1-82C3-D86754F08251}">
      <dgm:prSet/>
      <dgm:spPr/>
      <dgm:t>
        <a:bodyPr/>
        <a:lstStyle/>
        <a:p>
          <a:endParaRPr lang="ru-RU"/>
        </a:p>
      </dgm:t>
    </dgm:pt>
    <dgm:pt modelId="{9D80752A-6D9C-4F40-AA9D-58A8C2DDFE60}" type="sibTrans" cxnId="{12813C96-0613-4EE1-82C3-D86754F08251}">
      <dgm:prSet/>
      <dgm:spPr/>
      <dgm:t>
        <a:bodyPr/>
        <a:lstStyle/>
        <a:p>
          <a:endParaRPr lang="ru-RU"/>
        </a:p>
      </dgm:t>
    </dgm:pt>
    <dgm:pt modelId="{811A20D2-DF90-44AC-BD7F-ED1A32664D3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«Физическое развитие»</a:t>
          </a:r>
          <a:endParaRPr lang="ru-RU" dirty="0">
            <a:solidFill>
              <a:schemeClr val="tx1"/>
            </a:solidFill>
          </a:endParaRPr>
        </a:p>
      </dgm:t>
    </dgm:pt>
    <dgm:pt modelId="{090ABE6B-0B0F-4E9B-A596-16A6B79545E2}" type="parTrans" cxnId="{64C35DE1-42B1-415E-B569-D9E0B4302BA3}">
      <dgm:prSet/>
      <dgm:spPr/>
      <dgm:t>
        <a:bodyPr/>
        <a:lstStyle/>
        <a:p>
          <a:endParaRPr lang="ru-RU"/>
        </a:p>
      </dgm:t>
    </dgm:pt>
    <dgm:pt modelId="{320333FC-0E0C-4442-9B8B-156AB0F11DA8}" type="sibTrans" cxnId="{64C35DE1-42B1-415E-B569-D9E0B4302BA3}">
      <dgm:prSet/>
      <dgm:spPr/>
      <dgm:t>
        <a:bodyPr/>
        <a:lstStyle/>
        <a:p>
          <a:endParaRPr lang="ru-RU"/>
        </a:p>
      </dgm:t>
    </dgm:pt>
    <dgm:pt modelId="{698E4176-0B09-4541-A52C-2B14FF7D0C1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«Речевое развитие»</a:t>
          </a:r>
          <a:endParaRPr lang="ru-RU" sz="2000" dirty="0">
            <a:solidFill>
              <a:schemeClr val="tx1"/>
            </a:solidFill>
          </a:endParaRPr>
        </a:p>
      </dgm:t>
    </dgm:pt>
    <dgm:pt modelId="{89A9C337-58F8-4D9E-9128-2CAD7F8542D4}" type="parTrans" cxnId="{E0697F30-96ED-4DF1-BCD6-6B809B754C75}">
      <dgm:prSet/>
      <dgm:spPr/>
      <dgm:t>
        <a:bodyPr/>
        <a:lstStyle/>
        <a:p>
          <a:endParaRPr lang="ru-RU"/>
        </a:p>
      </dgm:t>
    </dgm:pt>
    <dgm:pt modelId="{F888A4AE-57EF-4B30-A345-1AEA374E6F3D}" type="sibTrans" cxnId="{E0697F30-96ED-4DF1-BCD6-6B809B754C75}">
      <dgm:prSet/>
      <dgm:spPr/>
      <dgm:t>
        <a:bodyPr/>
        <a:lstStyle/>
        <a:p>
          <a:endParaRPr lang="ru-RU"/>
        </a:p>
      </dgm:t>
    </dgm:pt>
    <dgm:pt modelId="{81923D0F-EF7C-4BFF-BD16-5CF2295B544D}">
      <dgm:prSet/>
      <dgm:spPr/>
      <dgm:t>
        <a:bodyPr/>
        <a:lstStyle/>
        <a:p>
          <a:endParaRPr lang="ru-RU"/>
        </a:p>
      </dgm:t>
    </dgm:pt>
    <dgm:pt modelId="{C57A19A6-B72B-457D-9944-F1FC3D5BC1A3}" type="parTrans" cxnId="{1EF618CE-EC5B-47F4-81CC-5E558920D572}">
      <dgm:prSet/>
      <dgm:spPr/>
      <dgm:t>
        <a:bodyPr/>
        <a:lstStyle/>
        <a:p>
          <a:endParaRPr lang="ru-RU"/>
        </a:p>
      </dgm:t>
    </dgm:pt>
    <dgm:pt modelId="{FDF2B8EE-1DD5-468B-94B1-3CF9A98974DB}" type="sibTrans" cxnId="{1EF618CE-EC5B-47F4-81CC-5E558920D572}">
      <dgm:prSet/>
      <dgm:spPr/>
      <dgm:t>
        <a:bodyPr/>
        <a:lstStyle/>
        <a:p>
          <a:endParaRPr lang="ru-RU"/>
        </a:p>
      </dgm:t>
    </dgm:pt>
    <dgm:pt modelId="{50141896-953E-4FCA-9B04-887EBA6CC00A}">
      <dgm:prSet/>
      <dgm:spPr/>
      <dgm:t>
        <a:bodyPr/>
        <a:lstStyle/>
        <a:p>
          <a:endParaRPr lang="ru-RU"/>
        </a:p>
      </dgm:t>
    </dgm:pt>
    <dgm:pt modelId="{C64D8991-A71D-46B4-B0DD-DA2579C5F5F4}" type="parTrans" cxnId="{820DA2FA-BC50-4859-A2EF-49303A3B82D0}">
      <dgm:prSet/>
      <dgm:spPr/>
      <dgm:t>
        <a:bodyPr/>
        <a:lstStyle/>
        <a:p>
          <a:endParaRPr lang="ru-RU"/>
        </a:p>
      </dgm:t>
    </dgm:pt>
    <dgm:pt modelId="{E6102047-7F2F-47F9-9E2B-8D584D5EDC59}" type="sibTrans" cxnId="{820DA2FA-BC50-4859-A2EF-49303A3B82D0}">
      <dgm:prSet/>
      <dgm:spPr/>
      <dgm:t>
        <a:bodyPr/>
        <a:lstStyle/>
        <a:p>
          <a:endParaRPr lang="ru-RU"/>
        </a:p>
      </dgm:t>
    </dgm:pt>
    <dgm:pt modelId="{B1DFB4F5-17B1-4AE3-853E-FD2CC4C65F98}">
      <dgm:prSet/>
      <dgm:spPr/>
      <dgm:t>
        <a:bodyPr/>
        <a:lstStyle/>
        <a:p>
          <a:endParaRPr lang="ru-RU"/>
        </a:p>
      </dgm:t>
    </dgm:pt>
    <dgm:pt modelId="{8FD1A032-D2E9-4E89-926D-64197D4EDBAC}" type="parTrans" cxnId="{1E2B72CA-0B69-453F-A7F6-8359E1799B26}">
      <dgm:prSet/>
      <dgm:spPr/>
      <dgm:t>
        <a:bodyPr/>
        <a:lstStyle/>
        <a:p>
          <a:endParaRPr lang="ru-RU"/>
        </a:p>
      </dgm:t>
    </dgm:pt>
    <dgm:pt modelId="{D731A335-2E67-4DA9-9260-CE149A465323}" type="sibTrans" cxnId="{1E2B72CA-0B69-453F-A7F6-8359E1799B26}">
      <dgm:prSet/>
      <dgm:spPr/>
      <dgm:t>
        <a:bodyPr/>
        <a:lstStyle/>
        <a:p>
          <a:endParaRPr lang="ru-RU"/>
        </a:p>
      </dgm:t>
    </dgm:pt>
    <dgm:pt modelId="{5977639C-7584-458F-8D52-3DF46E0BE9BD}" type="pres">
      <dgm:prSet presAssocID="{B9FC9407-DE34-48B8-82DC-AA689067BA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F2839-1D6F-4061-91AA-1BEC89EDF061}" type="pres">
      <dgm:prSet presAssocID="{C913FF98-6FEC-4AC8-B2EB-C66AD01B321E}" presName="centerShape" presStyleLbl="node0" presStyleIdx="0" presStyleCnt="1" custScaleX="185391" custScaleY="153325" custLinFactNeighborX="734" custLinFactNeighborY="-278"/>
      <dgm:spPr/>
      <dgm:t>
        <a:bodyPr/>
        <a:lstStyle/>
        <a:p>
          <a:endParaRPr lang="ru-RU"/>
        </a:p>
      </dgm:t>
    </dgm:pt>
    <dgm:pt modelId="{4DD09C77-0E47-4095-8A6D-35EA6C11A7D1}" type="pres">
      <dgm:prSet presAssocID="{F2F65A25-D80D-4ED4-817A-1DBC469447A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B2CFDAB-C0F8-44E5-8FE6-AEBC4F23B664}" type="pres">
      <dgm:prSet presAssocID="{F2F65A25-D80D-4ED4-817A-1DBC469447A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1EB23D7-3A1A-4D9E-B14F-3A4E9ABAD6C2}" type="pres">
      <dgm:prSet presAssocID="{C2ACF13D-7974-4365-913D-8D992DE636FA}" presName="node" presStyleLbl="node1" presStyleIdx="0" presStyleCnt="4" custScaleX="152368" custScaleY="110036" custRadScaleRad="95481" custRadScaleInc="-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FB715-C313-48B4-9531-A5AB5EB77AEB}" type="pres">
      <dgm:prSet presAssocID="{408CCFAC-364D-4716-AA57-5936CC16031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960C69C-8F2B-49F0-BBDC-578A50ED63C3}" type="pres">
      <dgm:prSet presAssocID="{408CCFAC-364D-4716-AA57-5936CC16031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FB74F90-D8F2-449E-BDB7-AEFC8CE734E7}" type="pres">
      <dgm:prSet presAssocID="{E066D4FF-68E0-4583-A5FF-19A34CA91884}" presName="node" presStyleLbl="node1" presStyleIdx="1" presStyleCnt="4" custScaleX="148618" custScaleY="129068" custRadScaleRad="129778" custRadScaleInc="-1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FD362-18E3-4B53-A83E-8D3501B33694}" type="pres">
      <dgm:prSet presAssocID="{090ABE6B-0B0F-4E9B-A596-16A6B79545E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8775D1D-F5E8-4BF7-82BE-6F5DB18DDAA8}" type="pres">
      <dgm:prSet presAssocID="{090ABE6B-0B0F-4E9B-A596-16A6B79545E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253B836-25AB-4A91-B37B-F05DCC705470}" type="pres">
      <dgm:prSet presAssocID="{811A20D2-DF90-44AC-BD7F-ED1A32664D3C}" presName="node" presStyleLbl="node1" presStyleIdx="2" presStyleCnt="4" custScaleX="136265" custScaleY="114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EEAA-7F67-4B54-98CF-65B7E8DA3C81}" type="pres">
      <dgm:prSet presAssocID="{89A9C337-58F8-4D9E-9128-2CAD7F8542D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57FFCB77-2092-4D84-950A-8B7557CD66EA}" type="pres">
      <dgm:prSet presAssocID="{89A9C337-58F8-4D9E-9128-2CAD7F8542D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701FB2A-BD83-443E-8405-BACBA35F0647}" type="pres">
      <dgm:prSet presAssocID="{698E4176-0B09-4541-A52C-2B14FF7D0C13}" presName="node" presStyleLbl="node1" presStyleIdx="3" presStyleCnt="4" custScaleX="133439" custScaleY="121671" custRadScaleRad="132796" custRadScaleInc="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DA2FA-BC50-4859-A2EF-49303A3B82D0}" srcId="{B9FC9407-DE34-48B8-82DC-AA689067BA93}" destId="{50141896-953E-4FCA-9B04-887EBA6CC00A}" srcOrd="2" destOrd="0" parTransId="{C64D8991-A71D-46B4-B0DD-DA2579C5F5F4}" sibTransId="{E6102047-7F2F-47F9-9E2B-8D584D5EDC59}"/>
    <dgm:cxn modelId="{0B731AF3-821B-4B10-A714-47BF026D0D8D}" type="presOf" srcId="{698E4176-0B09-4541-A52C-2B14FF7D0C13}" destId="{F701FB2A-BD83-443E-8405-BACBA35F0647}" srcOrd="0" destOrd="0" presId="urn:microsoft.com/office/officeart/2005/8/layout/radial5"/>
    <dgm:cxn modelId="{2CBC0E7A-2175-48D9-A688-741454E79329}" type="presOf" srcId="{408CCFAC-364D-4716-AA57-5936CC160310}" destId="{E960C69C-8F2B-49F0-BBDC-578A50ED63C3}" srcOrd="1" destOrd="0" presId="urn:microsoft.com/office/officeart/2005/8/layout/radial5"/>
    <dgm:cxn modelId="{9B8E2773-2936-4B00-8455-95BA4E4BE89C}" type="presOf" srcId="{C2ACF13D-7974-4365-913D-8D992DE636FA}" destId="{01EB23D7-3A1A-4D9E-B14F-3A4E9ABAD6C2}" srcOrd="0" destOrd="0" presId="urn:microsoft.com/office/officeart/2005/8/layout/radial5"/>
    <dgm:cxn modelId="{B2697A51-1C24-4C84-83F5-05E19ED2DDB6}" type="presOf" srcId="{408CCFAC-364D-4716-AA57-5936CC160310}" destId="{5B4FB715-C313-48B4-9531-A5AB5EB77AEB}" srcOrd="0" destOrd="0" presId="urn:microsoft.com/office/officeart/2005/8/layout/radial5"/>
    <dgm:cxn modelId="{52BB9880-BD69-4C5F-B3B7-4CDE12A685E1}" srcId="{B9FC9407-DE34-48B8-82DC-AA689067BA93}" destId="{C913FF98-6FEC-4AC8-B2EB-C66AD01B321E}" srcOrd="0" destOrd="0" parTransId="{2F401583-77E4-45AA-9918-E85251D0FE6B}" sibTransId="{B86C5DDD-352C-4E11-BC16-0E345CEB1845}"/>
    <dgm:cxn modelId="{1E2B72CA-0B69-453F-A7F6-8359E1799B26}" srcId="{B9FC9407-DE34-48B8-82DC-AA689067BA93}" destId="{B1DFB4F5-17B1-4AE3-853E-FD2CC4C65F98}" srcOrd="1" destOrd="0" parTransId="{8FD1A032-D2E9-4E89-926D-64197D4EDBAC}" sibTransId="{D731A335-2E67-4DA9-9260-CE149A465323}"/>
    <dgm:cxn modelId="{E96D0092-C6CC-462E-8F38-2C74B83F787E}" type="presOf" srcId="{090ABE6B-0B0F-4E9B-A596-16A6B79545E2}" destId="{4F8FD362-18E3-4B53-A83E-8D3501B33694}" srcOrd="0" destOrd="0" presId="urn:microsoft.com/office/officeart/2005/8/layout/radial5"/>
    <dgm:cxn modelId="{38B83ABD-0AC8-4129-BFAF-9DDA93D73B49}" type="presOf" srcId="{F2F65A25-D80D-4ED4-817A-1DBC469447A0}" destId="{4DD09C77-0E47-4095-8A6D-35EA6C11A7D1}" srcOrd="0" destOrd="0" presId="urn:microsoft.com/office/officeart/2005/8/layout/radial5"/>
    <dgm:cxn modelId="{EB095486-AC7D-4372-8312-0A7A8338A57B}" type="presOf" srcId="{C913FF98-6FEC-4AC8-B2EB-C66AD01B321E}" destId="{7F1F2839-1D6F-4061-91AA-1BEC89EDF061}" srcOrd="0" destOrd="0" presId="urn:microsoft.com/office/officeart/2005/8/layout/radial5"/>
    <dgm:cxn modelId="{65096F53-C1D8-49E6-988E-4F2F3F4D1FDD}" type="presOf" srcId="{B9FC9407-DE34-48B8-82DC-AA689067BA93}" destId="{5977639C-7584-458F-8D52-3DF46E0BE9BD}" srcOrd="0" destOrd="0" presId="urn:microsoft.com/office/officeart/2005/8/layout/radial5"/>
    <dgm:cxn modelId="{1EF618CE-EC5B-47F4-81CC-5E558920D572}" srcId="{B9FC9407-DE34-48B8-82DC-AA689067BA93}" destId="{81923D0F-EF7C-4BFF-BD16-5CF2295B544D}" srcOrd="3" destOrd="0" parTransId="{C57A19A6-B72B-457D-9944-F1FC3D5BC1A3}" sibTransId="{FDF2B8EE-1DD5-468B-94B1-3CF9A98974DB}"/>
    <dgm:cxn modelId="{E0697F30-96ED-4DF1-BCD6-6B809B754C75}" srcId="{C913FF98-6FEC-4AC8-B2EB-C66AD01B321E}" destId="{698E4176-0B09-4541-A52C-2B14FF7D0C13}" srcOrd="3" destOrd="0" parTransId="{89A9C337-58F8-4D9E-9128-2CAD7F8542D4}" sibTransId="{F888A4AE-57EF-4B30-A345-1AEA374E6F3D}"/>
    <dgm:cxn modelId="{751984A1-0036-403C-9DFD-F8462D3D48AE}" type="presOf" srcId="{89A9C337-58F8-4D9E-9128-2CAD7F8542D4}" destId="{57FFCB77-2092-4D84-950A-8B7557CD66EA}" srcOrd="1" destOrd="0" presId="urn:microsoft.com/office/officeart/2005/8/layout/radial5"/>
    <dgm:cxn modelId="{D49EF9A3-ED94-479B-8CD9-B8103DDDFC83}" type="presOf" srcId="{F2F65A25-D80D-4ED4-817A-1DBC469447A0}" destId="{DB2CFDAB-C0F8-44E5-8FE6-AEBC4F23B664}" srcOrd="1" destOrd="0" presId="urn:microsoft.com/office/officeart/2005/8/layout/radial5"/>
    <dgm:cxn modelId="{64C35DE1-42B1-415E-B569-D9E0B4302BA3}" srcId="{C913FF98-6FEC-4AC8-B2EB-C66AD01B321E}" destId="{811A20D2-DF90-44AC-BD7F-ED1A32664D3C}" srcOrd="2" destOrd="0" parTransId="{090ABE6B-0B0F-4E9B-A596-16A6B79545E2}" sibTransId="{320333FC-0E0C-4442-9B8B-156AB0F11DA8}"/>
    <dgm:cxn modelId="{97BBCFB2-8306-4626-80CF-B3017230CC46}" type="presOf" srcId="{811A20D2-DF90-44AC-BD7F-ED1A32664D3C}" destId="{F253B836-25AB-4A91-B37B-F05DCC705470}" srcOrd="0" destOrd="0" presId="urn:microsoft.com/office/officeart/2005/8/layout/radial5"/>
    <dgm:cxn modelId="{9199AD26-F15F-491A-9F5A-E72EC5B4D36A}" type="presOf" srcId="{090ABE6B-0B0F-4E9B-A596-16A6B79545E2}" destId="{E8775D1D-F5E8-4BF7-82BE-6F5DB18DDAA8}" srcOrd="1" destOrd="0" presId="urn:microsoft.com/office/officeart/2005/8/layout/radial5"/>
    <dgm:cxn modelId="{B3E6AD24-ED66-46BF-9EAC-D8091DD34C7F}" srcId="{C913FF98-6FEC-4AC8-B2EB-C66AD01B321E}" destId="{C2ACF13D-7974-4365-913D-8D992DE636FA}" srcOrd="0" destOrd="0" parTransId="{F2F65A25-D80D-4ED4-817A-1DBC469447A0}" sibTransId="{6CE582D7-61FC-44C8-AE30-C1BC8495D46A}"/>
    <dgm:cxn modelId="{5EF3B8E8-4D9A-4DD4-B611-84BAE29BBE9E}" type="presOf" srcId="{89A9C337-58F8-4D9E-9128-2CAD7F8542D4}" destId="{1475EEAA-7F67-4B54-98CF-65B7E8DA3C81}" srcOrd="0" destOrd="0" presId="urn:microsoft.com/office/officeart/2005/8/layout/radial5"/>
    <dgm:cxn modelId="{20E2DAF9-5B95-4DBA-BC89-858C61EBCB3D}" type="presOf" srcId="{E066D4FF-68E0-4583-A5FF-19A34CA91884}" destId="{FFB74F90-D8F2-449E-BDB7-AEFC8CE734E7}" srcOrd="0" destOrd="0" presId="urn:microsoft.com/office/officeart/2005/8/layout/radial5"/>
    <dgm:cxn modelId="{12813C96-0613-4EE1-82C3-D86754F08251}" srcId="{C913FF98-6FEC-4AC8-B2EB-C66AD01B321E}" destId="{E066D4FF-68E0-4583-A5FF-19A34CA91884}" srcOrd="1" destOrd="0" parTransId="{408CCFAC-364D-4716-AA57-5936CC160310}" sibTransId="{9D80752A-6D9C-4F40-AA9D-58A8C2DDFE60}"/>
    <dgm:cxn modelId="{B458B5FF-A9D5-4B0C-BCD2-1761596100AD}" type="presParOf" srcId="{5977639C-7584-458F-8D52-3DF46E0BE9BD}" destId="{7F1F2839-1D6F-4061-91AA-1BEC89EDF061}" srcOrd="0" destOrd="0" presId="urn:microsoft.com/office/officeart/2005/8/layout/radial5"/>
    <dgm:cxn modelId="{EE4456E8-682F-4DC3-B212-111FBEC6E2DE}" type="presParOf" srcId="{5977639C-7584-458F-8D52-3DF46E0BE9BD}" destId="{4DD09C77-0E47-4095-8A6D-35EA6C11A7D1}" srcOrd="1" destOrd="0" presId="urn:microsoft.com/office/officeart/2005/8/layout/radial5"/>
    <dgm:cxn modelId="{FE4EC977-54A5-4FBA-8529-12E30571E3D0}" type="presParOf" srcId="{4DD09C77-0E47-4095-8A6D-35EA6C11A7D1}" destId="{DB2CFDAB-C0F8-44E5-8FE6-AEBC4F23B664}" srcOrd="0" destOrd="0" presId="urn:microsoft.com/office/officeart/2005/8/layout/radial5"/>
    <dgm:cxn modelId="{D01BC0B9-6608-4DB0-BEFF-C19491F87115}" type="presParOf" srcId="{5977639C-7584-458F-8D52-3DF46E0BE9BD}" destId="{01EB23D7-3A1A-4D9E-B14F-3A4E9ABAD6C2}" srcOrd="2" destOrd="0" presId="urn:microsoft.com/office/officeart/2005/8/layout/radial5"/>
    <dgm:cxn modelId="{2158E477-F325-4D2F-95A2-8C62F472C47E}" type="presParOf" srcId="{5977639C-7584-458F-8D52-3DF46E0BE9BD}" destId="{5B4FB715-C313-48B4-9531-A5AB5EB77AEB}" srcOrd="3" destOrd="0" presId="urn:microsoft.com/office/officeart/2005/8/layout/radial5"/>
    <dgm:cxn modelId="{D4C01CC3-2E90-4F92-9B30-FE186A6AB7AE}" type="presParOf" srcId="{5B4FB715-C313-48B4-9531-A5AB5EB77AEB}" destId="{E960C69C-8F2B-49F0-BBDC-578A50ED63C3}" srcOrd="0" destOrd="0" presId="urn:microsoft.com/office/officeart/2005/8/layout/radial5"/>
    <dgm:cxn modelId="{4B0FF392-637A-422C-B64E-E503A459216F}" type="presParOf" srcId="{5977639C-7584-458F-8D52-3DF46E0BE9BD}" destId="{FFB74F90-D8F2-449E-BDB7-AEFC8CE734E7}" srcOrd="4" destOrd="0" presId="urn:microsoft.com/office/officeart/2005/8/layout/radial5"/>
    <dgm:cxn modelId="{BA0C4E46-83AE-4CEC-A155-5DB892241BE5}" type="presParOf" srcId="{5977639C-7584-458F-8D52-3DF46E0BE9BD}" destId="{4F8FD362-18E3-4B53-A83E-8D3501B33694}" srcOrd="5" destOrd="0" presId="urn:microsoft.com/office/officeart/2005/8/layout/radial5"/>
    <dgm:cxn modelId="{78F4C7D2-2997-4510-948D-9D0030A9C597}" type="presParOf" srcId="{4F8FD362-18E3-4B53-A83E-8D3501B33694}" destId="{E8775D1D-F5E8-4BF7-82BE-6F5DB18DDAA8}" srcOrd="0" destOrd="0" presId="urn:microsoft.com/office/officeart/2005/8/layout/radial5"/>
    <dgm:cxn modelId="{A6F86045-A804-4AA5-AC07-002A529E5333}" type="presParOf" srcId="{5977639C-7584-458F-8D52-3DF46E0BE9BD}" destId="{F253B836-25AB-4A91-B37B-F05DCC705470}" srcOrd="6" destOrd="0" presId="urn:microsoft.com/office/officeart/2005/8/layout/radial5"/>
    <dgm:cxn modelId="{BE83637C-A49D-4AA3-9779-D9601BFFCF58}" type="presParOf" srcId="{5977639C-7584-458F-8D52-3DF46E0BE9BD}" destId="{1475EEAA-7F67-4B54-98CF-65B7E8DA3C81}" srcOrd="7" destOrd="0" presId="urn:microsoft.com/office/officeart/2005/8/layout/radial5"/>
    <dgm:cxn modelId="{772C3290-DD03-4BA8-9FB6-0344C6DE8493}" type="presParOf" srcId="{1475EEAA-7F67-4B54-98CF-65B7E8DA3C81}" destId="{57FFCB77-2092-4D84-950A-8B7557CD66EA}" srcOrd="0" destOrd="0" presId="urn:microsoft.com/office/officeart/2005/8/layout/radial5"/>
    <dgm:cxn modelId="{4912060C-E9B0-47D9-B064-C380E1A1F1BC}" type="presParOf" srcId="{5977639C-7584-458F-8D52-3DF46E0BE9BD}" destId="{F701FB2A-BD83-443E-8405-BACBA35F0647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AB808-8BA2-4F2C-B19F-B4F7E65D9BCE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85A18-6B62-4955-BFE5-6242A028B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5A18-6B62-4955-BFE5-6242A028B01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926C-A02E-48F3-B632-068E97B48EA0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62C2-D852-4CFF-A86F-E8F86AD3B2D0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942E-56B8-45D7-8E31-91B8DE348EFA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17AB-04A0-4597-BE7C-4CFB1ED4A98D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6A51-C2E7-4535-81AB-F5E18BB1348C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0C76-8BA2-4D02-AC41-F5AEE0A39936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95E8-501C-49B7-B49E-C635A6784885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A820-EB55-4255-9805-7674441E2F48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35F72-EACC-4031-B02A-4CA3F58768F2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5A67-FC0E-46B0-8C5A-029C74B2634F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1F73-AD1B-4E74-A78C-D38D4E520210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7450-B688-4FFE-A34B-655485FC4954}" type="datetime1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727C-7059-4ED9-94D0-E4CD346A3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714356"/>
            <a:ext cx="7000924" cy="4786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</a:rPr>
              <a:t>Обобщение опыта педагогической деятельности в муниципальном дошкольном образовательном учреждении»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воспитатель: Киселева Софья Георгиевна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</a:rPr>
              <a:t>Детский сад п. Нефтебаза»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/>
              <a:t>4. </a:t>
            </a:r>
            <a:r>
              <a:rPr lang="ru-RU" sz="2000" b="1" dirty="0"/>
              <a:t>Проектная деятельность в воспитательно-образовательном процессе ДОУ носит характер сотрудничества, в котором принимают участие дети и педагоги ДОУ, а также вовлекаются родители и другие члены семьи.</a:t>
            </a:r>
          </a:p>
        </p:txBody>
      </p:sp>
      <p:pic>
        <p:nvPicPr>
          <p:cNvPr id="24578" name="Picture 2" descr="F:\19. март 19\20190211_095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857628"/>
            <a:ext cx="3467096" cy="2600322"/>
          </a:xfrm>
          <a:prstGeom prst="rect">
            <a:avLst/>
          </a:prstGeom>
          <a:noFill/>
        </p:spPr>
      </p:pic>
      <p:pic>
        <p:nvPicPr>
          <p:cNvPr id="24579" name="Picture 3" descr="F:\19. март 19\20190211_0945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2952771" cy="2214578"/>
          </a:xfrm>
          <a:prstGeom prst="rect">
            <a:avLst/>
          </a:prstGeom>
          <a:noFill/>
        </p:spPr>
      </p:pic>
      <p:pic>
        <p:nvPicPr>
          <p:cNvPr id="24580" name="Picture 4" descr="F:\18. декабрь-февраль с телефона 2019\IMG-20190227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428736"/>
            <a:ext cx="3638499" cy="2728874"/>
          </a:xfrm>
          <a:prstGeom prst="rect">
            <a:avLst/>
          </a:prstGeom>
          <a:noFill/>
        </p:spPr>
      </p:pic>
      <p:pic>
        <p:nvPicPr>
          <p:cNvPr id="24581" name="Picture 5" descr="F:\18. декабрь-февраль с телефона 2019\IMG-20190227-WA00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643314"/>
            <a:ext cx="2214513" cy="295268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Лепбук</a:t>
            </a:r>
            <a:r>
              <a:rPr lang="ru-RU" sz="2000" b="1" dirty="0" smtClean="0"/>
              <a:t> «Наше село – </a:t>
            </a:r>
            <a:r>
              <a:rPr lang="ru-RU" sz="2000" b="1" dirty="0" err="1" smtClean="0"/>
              <a:t>Новосысоевка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729035" cy="279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3581453" cy="26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86190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785794"/>
            <a:ext cx="3690963" cy="27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5. Информационно - коммуникационные технологии (ИКТ)</a:t>
            </a:r>
            <a:endParaRPr lang="ru-RU" sz="2000" dirty="0"/>
          </a:p>
        </p:txBody>
      </p:sp>
      <p:pic>
        <p:nvPicPr>
          <p:cNvPr id="27650" name="Picture 2" descr="F:\18. декабрь-февраль с телефона 2019\IMG-20190227-WA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394472" cy="4525963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52927" y="21478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Художественное творчество – не просто, одно из средств обучения, а комплексное сочетание разнообразных средств и форм, которые делают образовательный процесс более плодотворным и интересным.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0265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7806" y="2421624"/>
            <a:ext cx="4514077" cy="33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2400" b="1" dirty="0"/>
              <a:t>Художественное творчество – один из самых интересных видов продуктивной деятельности детей дошкольного возраста. Ребенок сразу видит результат своих стараний – некий продукт (фигурку, открытку, изображение).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281486" cy="321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38679" y="2362189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Каждый ребенок, создавая образ того или иного предмета, передавая сюжет, вносит в изображение свои чувства, свое понимание.</a:t>
            </a: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3395658" cy="254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 descr="C:\Users\DELL\Desktop\визитка\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4583664" cy="343774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85720" y="571480"/>
          <a:ext cx="84296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Нетрадиционные техники изображения: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307" t="4717" r="4480" b="8018"/>
          <a:stretch>
            <a:fillRect/>
          </a:stretch>
        </p:blipFill>
        <p:spPr bwMode="auto">
          <a:xfrm>
            <a:off x="1000100" y="1000108"/>
            <a:ext cx="31509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3538534" cy="305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609972" cy="270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r="26415"/>
          <a:stretch>
            <a:fillRect/>
          </a:stretch>
        </p:blipFill>
        <p:spPr bwMode="auto">
          <a:xfrm>
            <a:off x="1071538" y="3571876"/>
            <a:ext cx="297179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4038600" cy="302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b="6440"/>
          <a:stretch>
            <a:fillRect/>
          </a:stretch>
        </p:blipFill>
        <p:spPr bwMode="auto">
          <a:xfrm>
            <a:off x="857224" y="3643314"/>
            <a:ext cx="36814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4038600" cy="285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42"/>
            <a:ext cx="4038600" cy="29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643314"/>
            <a:ext cx="3373520" cy="25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1142984"/>
            <a:ext cx="4038600" cy="488315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i="1" dirty="0" smtClean="0"/>
              <a:t>Воспитание ребенка, его подготовка к взрослой жизни – совместная работа родителей и воспитателей. Базовые знания, полученные ребенком в детском саду, являются основой для всех последующих, которые помогут ему в приобретении и развитии новых знаний и умений. </a:t>
            </a:r>
            <a:endParaRPr lang="ru-RU" i="1" dirty="0"/>
          </a:p>
          <a:p>
            <a:endParaRPr lang="ru-RU" dirty="0"/>
          </a:p>
        </p:txBody>
      </p:sp>
      <p:pic>
        <p:nvPicPr>
          <p:cNvPr id="10" name="Picture 1" descr="C:\Users\DELL\Desktop\визитка\3.IMG-20170818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476781" cy="335758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/>
              <a:t>Пластилинография</a:t>
            </a:r>
            <a:endParaRPr lang="ru-RU" sz="2400" b="1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003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4038600" cy="302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/>
              <a:t>Тестопластика</a:t>
            </a:r>
            <a:endParaRPr lang="ru-RU" sz="2800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87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13091" y="616141"/>
            <a:ext cx="3143272" cy="262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5048285" cy="3786214"/>
          </a:xfrm>
        </p:spPr>
      </p:pic>
      <p:pic>
        <p:nvPicPr>
          <p:cNvPr id="7" name="Содержимое 6" descr="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286124"/>
            <a:ext cx="4024309" cy="301823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3714776" cy="54118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Воспитатель должен уметь всё – играть, рисовать, клеить, мастерить, петь, танцевать и прочее…. Еще, он должен быть коммуникабельным – должен уметь находить подход к разным людям. Чем больше воспитатель знает и умеет сам, тем проще, легче и интереснее ему будет общаться с детьми.</a:t>
            </a:r>
          </a:p>
          <a:p>
            <a:endParaRPr lang="ru-RU" dirty="0"/>
          </a:p>
        </p:txBody>
      </p:sp>
      <p:pic>
        <p:nvPicPr>
          <p:cNvPr id="10241" name="Picture 1" descr="F:\19. март 19\20180810_085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49687" y="1222355"/>
            <a:ext cx="5207001" cy="3905251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428604"/>
          <a:ext cx="785818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1. Личностно-ориентированная </a:t>
            </a:r>
            <a:r>
              <a:rPr lang="ru-RU" sz="2400" b="1" dirty="0"/>
              <a:t>технология (обучение самостоятельности, ответственности) способствует формированию творческой личности</a:t>
            </a:r>
            <a:r>
              <a:rPr lang="ru-RU" sz="2400" dirty="0"/>
              <a:t>.</a:t>
            </a:r>
          </a:p>
        </p:txBody>
      </p:sp>
      <p:pic>
        <p:nvPicPr>
          <p:cNvPr id="17410" name="Picture 2" descr="F:\19. март 19\20190213_1025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9563" y="2059772"/>
            <a:ext cx="5048285" cy="3786214"/>
          </a:xfrm>
          <a:prstGeom prst="rect">
            <a:avLst/>
          </a:prstGeom>
          <a:noFill/>
        </p:spPr>
      </p:pic>
      <p:pic>
        <p:nvPicPr>
          <p:cNvPr id="17411" name="Picture 3" descr="F:\19. март 19\20190213_102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333773" cy="2500330"/>
          </a:xfrm>
          <a:prstGeom prst="rect">
            <a:avLst/>
          </a:prstGeom>
          <a:noFill/>
        </p:spPr>
      </p:pic>
      <p:pic>
        <p:nvPicPr>
          <p:cNvPr id="17413" name="Picture 5" descr="F:\19. март 19\20190314_170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07661"/>
            <a:ext cx="3286148" cy="246461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2. Здоровьесберегающие технологии: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DELL\Desktop\image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58114" cy="551858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13. фото с телефона 2018\Sent\IMG-20180423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038600" cy="2697437"/>
          </a:xfrm>
          <a:prstGeom prst="rect">
            <a:avLst/>
          </a:prstGeom>
          <a:noFill/>
        </p:spPr>
      </p:pic>
      <p:pic>
        <p:nvPicPr>
          <p:cNvPr id="18435" name="Picture 3" descr="F:\13. фото с телефона 2018\Sent\IMG-20180204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3" descr="F:\13. фото с телефона 2018\IMG-20180417-WA0014.jpg"/>
          <p:cNvPicPr>
            <a:picLocks noChangeAspect="1" noChangeArrowheads="1"/>
          </p:cNvPicPr>
          <p:nvPr/>
        </p:nvPicPr>
        <p:blipFill>
          <a:blip r:embed="rId4"/>
          <a:srcRect b="24237"/>
          <a:stretch>
            <a:fillRect/>
          </a:stretch>
        </p:blipFill>
        <p:spPr bwMode="auto">
          <a:xfrm>
            <a:off x="928662" y="285728"/>
            <a:ext cx="3019666" cy="3429024"/>
          </a:xfrm>
          <a:prstGeom prst="rect">
            <a:avLst/>
          </a:prstGeom>
          <a:noFill/>
        </p:spPr>
      </p:pic>
      <p:pic>
        <p:nvPicPr>
          <p:cNvPr id="8" name="Picture 2" descr="F:\13. фото с телефона 2018\IMG-20180204-WA0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4038600" cy="234315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F:\16. фото с телефона 18-2019\20180622_1231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038600" cy="3028950"/>
          </a:xfrm>
          <a:prstGeom prst="rect">
            <a:avLst/>
          </a:prstGeom>
          <a:noFill/>
        </p:spPr>
      </p:pic>
      <p:pic>
        <p:nvPicPr>
          <p:cNvPr id="10" name="Picture 2" descr="F:\16. фото с телефона 18-2019\20180622_101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038600" cy="3028950"/>
          </a:xfrm>
          <a:prstGeom prst="rect">
            <a:avLst/>
          </a:prstGeom>
          <a:noFill/>
        </p:spPr>
      </p:pic>
      <p:pic>
        <p:nvPicPr>
          <p:cNvPr id="11" name="Picture 2" descr="F:\16. фото с телефона 18-2019\20180622_103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038600" cy="3028950"/>
          </a:xfrm>
          <a:prstGeom prst="rect">
            <a:avLst/>
          </a:prstGeom>
          <a:noFill/>
        </p:spPr>
      </p:pic>
      <p:pic>
        <p:nvPicPr>
          <p:cNvPr id="12" name="Picture 3" descr="F:\16. фото с телефона 18-2019\20180622_111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038600" cy="302895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3. Игровая технология </a:t>
            </a:r>
            <a:r>
              <a:rPr lang="ru-RU" sz="2200" b="1" dirty="0"/>
              <a:t>реализуется через такие методы как: игры с правилами, подвижные игры, игры - драматизации, сюжетно – ролевые игры, </a:t>
            </a:r>
            <a:r>
              <a:rPr lang="ru-RU" sz="2200" b="1" dirty="0" err="1"/>
              <a:t>сказкотерапия</a:t>
            </a:r>
            <a:r>
              <a:rPr lang="ru-RU" sz="2200" b="1" dirty="0"/>
              <a:t>, создание проблемных </a:t>
            </a:r>
            <a:r>
              <a:rPr lang="ru-RU" sz="2200" b="1" dirty="0" smtClean="0"/>
              <a:t>ситуаций.</a:t>
            </a:r>
            <a:endParaRPr lang="ru-RU" sz="2400" b="1" dirty="0"/>
          </a:p>
        </p:txBody>
      </p:sp>
      <p:pic>
        <p:nvPicPr>
          <p:cNvPr id="23554" name="Picture 2" descr="C:\Users\DELL\Desktop\визитка\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143380"/>
            <a:ext cx="4038600" cy="2271713"/>
          </a:xfrm>
          <a:prstGeom prst="rect">
            <a:avLst/>
          </a:prstGeom>
          <a:noFill/>
        </p:spPr>
      </p:pic>
      <p:pic>
        <p:nvPicPr>
          <p:cNvPr id="23555" name="Picture 3" descr="C:\Users\DELL\Desktop\визитка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214710" cy="2411033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00174"/>
            <a:ext cx="3681410" cy="276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71942"/>
            <a:ext cx="3214678" cy="24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727C-7059-4ED9-94D0-E4CD346A3B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327</Words>
  <Application>Microsoft Office PowerPoint</Application>
  <PresentationFormat>Экран (4:3)</PresentationFormat>
  <Paragraphs>51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   </vt:lpstr>
      <vt:lpstr>Слайд 2</vt:lpstr>
      <vt:lpstr>Слайд 3</vt:lpstr>
      <vt:lpstr>Слайд 4</vt:lpstr>
      <vt:lpstr>1. Личностно-ориентированная технология (обучение самостоятельности, ответственности) способствует формированию творческой личности.</vt:lpstr>
      <vt:lpstr>2. Здоровьесберегающие технологии:</vt:lpstr>
      <vt:lpstr>Слайд 7</vt:lpstr>
      <vt:lpstr>Слайд 8</vt:lpstr>
      <vt:lpstr>3. Игровая технология реализуется через такие методы как: игры с правилами, подвижные игры, игры - драматизации, сюжетно – ролевые игры, сказкотерапия, создание проблемных ситуаций.</vt:lpstr>
      <vt:lpstr>4. Проектная деятельность в воспитательно-образовательном процессе ДОУ носит характер сотрудничества, в котором принимают участие дети и педагоги ДОУ, а также вовлекаются родители и другие члены семьи.</vt:lpstr>
      <vt:lpstr>Лепбук «Наше село – Новосысоевка»</vt:lpstr>
      <vt:lpstr>5. Информационно - коммуникационные технологии (ИКТ)</vt:lpstr>
      <vt:lpstr>Художественное творчество – не просто, одно из средств обучения, а комплексное сочетание разнообразных средств и форм, которые делают образовательный процесс более плодотворным и интересным. </vt:lpstr>
      <vt:lpstr>Художественное творчество – один из самых интересных видов продуктивной деятельности детей дошкольного возраста. Ребенок сразу видит результат своих стараний – некий продукт (фигурку, открытку, изображение).  </vt:lpstr>
      <vt:lpstr>Каждый ребенок, создавая образ того или иного предмета, передавая сюжет, вносит в изображение свои чувства, свое понимание.</vt:lpstr>
      <vt:lpstr>Слайд 16</vt:lpstr>
      <vt:lpstr>Нетрадиционные техники изображения: </vt:lpstr>
      <vt:lpstr>Слайд 18</vt:lpstr>
      <vt:lpstr>Слайд 19</vt:lpstr>
      <vt:lpstr>Пластилинография</vt:lpstr>
      <vt:lpstr>Тестопластика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«Обобщение опыта педагогической деятельности»    воспитатель: Киселевой Софьи Георгиевны.     «Детский сад п. Нефтебаза»</dc:title>
  <dc:creator>DELL</dc:creator>
  <cp:lastModifiedBy>DELL</cp:lastModifiedBy>
  <cp:revision>28</cp:revision>
  <dcterms:created xsi:type="dcterms:W3CDTF">2019-03-25T09:50:54Z</dcterms:created>
  <dcterms:modified xsi:type="dcterms:W3CDTF">2019-03-25T21:38:38Z</dcterms:modified>
</cp:coreProperties>
</file>