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75" r:id="rId14"/>
    <p:sldId id="276" r:id="rId15"/>
    <p:sldId id="277" r:id="rId16"/>
    <p:sldId id="278" r:id="rId17"/>
    <p:sldId id="281" r:id="rId18"/>
    <p:sldId id="280" r:id="rId19"/>
    <p:sldId id="268" r:id="rId20"/>
    <p:sldId id="269" r:id="rId21"/>
    <p:sldId id="270" r:id="rId22"/>
    <p:sldId id="271" r:id="rId23"/>
    <p:sldId id="272" r:id="rId24"/>
    <p:sldId id="273" r:id="rId25"/>
    <p:sldId id="274" r:id="rId2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3363" autoAdjust="0"/>
    <p:restoredTop sz="94434" autoAdjust="0"/>
  </p:normalViewPr>
  <p:slideViewPr>
    <p:cSldViewPr snapToGrid="0">
      <p:cViewPr varScale="1">
        <p:scale>
          <a:sx n="86" d="100"/>
          <a:sy n="86" d="100"/>
        </p:scale>
        <p:origin x="-780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5D6FAE-B23A-4446-9B13-B672E87A3A9F}" type="datetimeFigureOut">
              <a:rPr lang="ru-RU" smtClean="0"/>
              <a:pPr/>
              <a:t>29.01.2020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CCBBBC0B-B1EF-4CD3-9D37-5DC06E1095D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461003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5D6FAE-B23A-4446-9B13-B672E87A3A9F}" type="datetimeFigureOut">
              <a:rPr lang="ru-RU" smtClean="0"/>
              <a:pPr/>
              <a:t>29.01.2020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CCBBBC0B-B1EF-4CD3-9D37-5DC06E1095D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678845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5D6FAE-B23A-4446-9B13-B672E87A3A9F}" type="datetimeFigureOut">
              <a:rPr lang="ru-RU" smtClean="0"/>
              <a:pPr/>
              <a:t>29.01.2020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CCBBBC0B-B1EF-4CD3-9D37-5DC06E1095D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="" xmlns:p14="http://schemas.microsoft.com/office/powerpoint/2010/main" val="24357110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5D6FAE-B23A-4446-9B13-B672E87A3A9F}" type="datetimeFigureOut">
              <a:rPr lang="ru-RU" smtClean="0"/>
              <a:pPr/>
              <a:t>29.01.2020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CCBBBC0B-B1EF-4CD3-9D37-5DC06E1095D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1357617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5D6FAE-B23A-4446-9B13-B672E87A3A9F}" type="datetimeFigureOut">
              <a:rPr lang="ru-RU" smtClean="0"/>
              <a:pPr/>
              <a:t>29.01.2020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CCBBBC0B-B1EF-4CD3-9D37-5DC06E1095D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="" xmlns:p14="http://schemas.microsoft.com/office/powerpoint/2010/main" val="41733862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5D6FAE-B23A-4446-9B13-B672E87A3A9F}" type="datetimeFigureOut">
              <a:rPr lang="ru-RU" smtClean="0"/>
              <a:pPr/>
              <a:t>29.01.2020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CCBBBC0B-B1EF-4CD3-9D37-5DC06E1095D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16421280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5D6FAE-B23A-4446-9B13-B672E87A3A9F}" type="datetimeFigureOut">
              <a:rPr lang="ru-RU" smtClean="0"/>
              <a:pPr/>
              <a:t>29.01.2020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BBC0B-B1EF-4CD3-9D37-5DC06E1095D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08184435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5D6FAE-B23A-4446-9B13-B672E87A3A9F}" type="datetimeFigureOut">
              <a:rPr lang="ru-RU" smtClean="0"/>
              <a:pPr/>
              <a:t>29.01.2020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BBC0B-B1EF-4CD3-9D37-5DC06E1095D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360149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5D6FAE-B23A-4446-9B13-B672E87A3A9F}" type="datetimeFigureOut">
              <a:rPr lang="ru-RU" smtClean="0"/>
              <a:pPr/>
              <a:t>29.01.2020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BBC0B-B1EF-4CD3-9D37-5DC06E1095D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2121575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5D6FAE-B23A-4446-9B13-B672E87A3A9F}" type="datetimeFigureOut">
              <a:rPr lang="ru-RU" smtClean="0"/>
              <a:pPr/>
              <a:t>29.01.2020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CCBBBC0B-B1EF-4CD3-9D37-5DC06E1095D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7838621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5D6FAE-B23A-4446-9B13-B672E87A3A9F}" type="datetimeFigureOut">
              <a:rPr lang="ru-RU" smtClean="0"/>
              <a:pPr/>
              <a:t>29.01.2020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CCBBBC0B-B1EF-4CD3-9D37-5DC06E1095D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0892290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5D6FAE-B23A-4446-9B13-B672E87A3A9F}" type="datetimeFigureOut">
              <a:rPr lang="ru-RU" smtClean="0"/>
              <a:pPr/>
              <a:t>29.01.2020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CCBBBC0B-B1EF-4CD3-9D37-5DC06E1095D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2732319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5D6FAE-B23A-4446-9B13-B672E87A3A9F}" type="datetimeFigureOut">
              <a:rPr lang="ru-RU" smtClean="0"/>
              <a:pPr/>
              <a:t>29.01.2020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BBC0B-B1EF-4CD3-9D37-5DC06E1095D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622119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5D6FAE-B23A-4446-9B13-B672E87A3A9F}" type="datetimeFigureOut">
              <a:rPr lang="ru-RU" smtClean="0"/>
              <a:pPr/>
              <a:t>29.01.2020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BBC0B-B1EF-4CD3-9D37-5DC06E1095D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9896832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5D6FAE-B23A-4446-9B13-B672E87A3A9F}" type="datetimeFigureOut">
              <a:rPr lang="ru-RU" smtClean="0"/>
              <a:pPr/>
              <a:t>29.01.2020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BBC0B-B1EF-4CD3-9D37-5DC06E1095D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7233247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5D6FAE-B23A-4446-9B13-B672E87A3A9F}" type="datetimeFigureOut">
              <a:rPr lang="ru-RU" smtClean="0"/>
              <a:pPr/>
              <a:t>29.01.2020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CCBBBC0B-B1EF-4CD3-9D37-5DC06E1095D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8247768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5D6FAE-B23A-4446-9B13-B672E87A3A9F}" type="datetimeFigureOut">
              <a:rPr lang="ru-RU" smtClean="0"/>
              <a:pPr/>
              <a:t>29.01.2020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CCBBBC0B-B1EF-4CD3-9D37-5DC06E1095D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9287286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http://www.maam.ru/users/1676240(&#1084;&#1086;&#1080;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40.jpeg"/><Relationship Id="rId7" Type="http://schemas.openxmlformats.org/officeDocument/2006/relationships/image" Target="../media/image44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Relationship Id="rId9" Type="http://schemas.openxmlformats.org/officeDocument/2006/relationships/image" Target="../media/image46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image" Target="../media/image48.jpeg"/><Relationship Id="rId7" Type="http://schemas.openxmlformats.org/officeDocument/2006/relationships/image" Target="../media/image52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Relationship Id="rId9" Type="http://schemas.openxmlformats.org/officeDocument/2006/relationships/image" Target="../media/image54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3" Type="http://schemas.openxmlformats.org/officeDocument/2006/relationships/image" Target="../media/image56.jpeg"/><Relationship Id="rId7" Type="http://schemas.openxmlformats.org/officeDocument/2006/relationships/image" Target="../media/image60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Relationship Id="rId9" Type="http://schemas.openxmlformats.org/officeDocument/2006/relationships/image" Target="../media/image62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aam.ru/users/1676240" TargetMode="External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7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ПОРТФОЛИО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ВОСПИТАТЕЛЯ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МБДОУ «Детский сад </a:t>
            </a:r>
            <a:r>
              <a:rPr lang="ru-RU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п.Нефтебаза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КРУГЛОВОЙ МАРИНЫ ВИТАЛЬЕВНЫ.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 rot="10800000" flipV="1">
            <a:off x="1154955" y="5638798"/>
            <a:ext cx="8825658" cy="53663"/>
          </a:xfrm>
        </p:spPr>
        <p:txBody>
          <a:bodyPr>
            <a:normAutofit fontScale="25000" lnSpcReduction="20000"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100311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73272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Сведения о  публикациях методических разработок и участие воспитанников в конкурсах.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89212" y="2356834"/>
            <a:ext cx="8915400" cy="3554388"/>
          </a:xfrm>
        </p:spPr>
        <p:txBody>
          <a:bodyPr>
            <a:normAutofit fontScale="62500" lnSpcReduction="20000"/>
          </a:bodyPr>
          <a:lstStyle/>
          <a:p>
            <a:pPr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1.Сайт «Копилка уроков» ,публикация  НОД «Ознакомление с природой для детей старшего дошкольного возраста» ,12.11.2018г.</a:t>
            </a:r>
          </a:p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Центр поддержки образования «Кактус» ,Всероссийский конкурс учебных презентаций,   презентация «Экологическая эстафета для детей старшей – подготовительной группы», 2019г. .</a:t>
            </a:r>
          </a:p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3.Сайт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maam.ru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ссылка на страницу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://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www.maam.ru/users/1676240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 (мои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публикации, достижения ).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.Участие в районных фестивалях художественной самодеятельности :к 80-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летию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Приморского края ,2018г.; «Солдатская песня», февраль 2019г.;«Светлые родники»,ноябрь 2019г..</a:t>
            </a:r>
          </a:p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Участие в районном конкурсе педагогического мастерства «Педагогические идеи- новой школе»,05.04.2017г. Участие в районных спортивных  соревнованиях среди детей дошкольников и среди трудовых коллективов ноябрь-декабрь2019г..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Сайт «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Совушка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   участие в викторинах : декоративно- прикладное искусство «Гжель»,04.12.2019г.; «Безопасность при пожаре» ,04.11.2019г.;ПДД «Светофор»,02.102019г.; «Красная книга России»,04.04.2019г.;»  «Русские народные сказки»,05.06.2019г.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Участие в краевом конкурсе экологических плакатов: «Охрана окружающей среды: экология глазами детей», август 2019г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..</a:t>
            </a:r>
          </a:p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7.Сайт «Единый урок» ,Всероссийский конкурс профессионального мастерства педагогических работников имени А.С.Макаренко, апрель 2019г.</a:t>
            </a:r>
          </a:p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8.Сайт «Единый урок, урок безопасности в сети «Интернет», октябрь 2019г.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788162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Достижения моих  воспитанников.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187" y="2125664"/>
            <a:ext cx="2189408" cy="3778250"/>
          </a:xfrm>
        </p:spPr>
      </p:pic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4338" y="2125663"/>
            <a:ext cx="2343954" cy="3778250"/>
          </a:xfr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5365" y="2125663"/>
            <a:ext cx="2784387" cy="377825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6825" y="2125663"/>
            <a:ext cx="3473406" cy="377825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390119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Достижения моих воспитанников.</a:t>
            </a:r>
            <a:endParaRPr lang="ru-RU" sz="4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-16200000">
            <a:off x="-20521" y="2351322"/>
            <a:ext cx="4313237" cy="3342808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-5400000">
            <a:off x="3722587" y="2321216"/>
            <a:ext cx="4313238" cy="3387143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-5400000">
            <a:off x="7463036" y="2129829"/>
            <a:ext cx="4313240" cy="376991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928124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92925" y="624109"/>
            <a:ext cx="8911687" cy="3197263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:«Экономическое воспитание детей старшего дошкольного возраста».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Цель: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способствовать развитию познавательного  интереса к экономическим знаниям.</a:t>
            </a:r>
            <a:b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познакомить детей с  экономическими понятиями ( деньги, товар, заработная плата);</a:t>
            </a:r>
            <a:b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-учить воспринимать и ценить окружающий мир, как результат труда людей;</a:t>
            </a:r>
            <a:b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-познакомить детей с планированием бюджета семьи;</a:t>
            </a:r>
            <a:b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-дать представление о денежных знаках;</a:t>
            </a:r>
            <a:b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-формировать на доступном уровне взаимосвязь понятий «труд-продукт-деньги» и то, что стоимость продукта зависит от качества.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7910" y="3643952"/>
            <a:ext cx="3480180" cy="3002508"/>
          </a:xfrm>
        </p:spPr>
      </p:pic>
    </p:spTree>
    <p:extLst>
      <p:ext uri="{BB962C8B-B14F-4D97-AF65-F5344CB8AC3E}">
        <p14:creationId xmlns="" xmlns:p14="http://schemas.microsoft.com/office/powerpoint/2010/main" val="265808750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900726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ПРЕДВАРИТЕЛЬНАЯ РАБОТА ПО ПРОЕКТУ: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Сюжетно – ролевая игра «Магазин»</a:t>
            </a:r>
            <a:endParaRPr lang="ru-RU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7415" y="2689225"/>
            <a:ext cx="4296833" cy="3222625"/>
          </a:xfrm>
        </p:spPr>
      </p:pic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4869" y="2689225"/>
            <a:ext cx="4286250" cy="3214688"/>
          </a:xfrm>
        </p:spPr>
      </p:pic>
    </p:spTree>
    <p:extLst>
      <p:ext uri="{BB962C8B-B14F-4D97-AF65-F5344CB8AC3E}">
        <p14:creationId xmlns="" xmlns:p14="http://schemas.microsoft.com/office/powerpoint/2010/main" val="19541680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08186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Учимся планировать </a:t>
            </a:r>
            <a:br>
              <a:rPr lang="ru-RU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 ……</a:t>
            </a:r>
            <a:endParaRPr lang="ru-RU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708" y="88506"/>
            <a:ext cx="4313237" cy="3234927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5238" y="3302312"/>
            <a:ext cx="4271300" cy="3234928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054" y="3441416"/>
            <a:ext cx="6282519" cy="299896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0449730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Сюжетно – ролевая игра « Кафе».</a:t>
            </a:r>
            <a:endParaRPr lang="ru-RU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9213" y="2405261"/>
            <a:ext cx="4313237" cy="3234927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1375" y="2397324"/>
            <a:ext cx="4313238" cy="3234928"/>
          </a:xfrm>
        </p:spPr>
      </p:pic>
    </p:spTree>
    <p:extLst>
      <p:ext uri="{BB962C8B-B14F-4D97-AF65-F5344CB8AC3E}">
        <p14:creationId xmlns="" xmlns:p14="http://schemas.microsoft.com/office/powerpoint/2010/main" val="37554727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V="1">
            <a:off x="2438688" y="-1"/>
            <a:ext cx="8911687" cy="45719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012415" y="933935"/>
            <a:ext cx="731887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 так же: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-проведение дидактических игр.</a:t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-проведение бесед, рассказывание историй и сказок, создание игровых ситуаций.</a:t>
            </a:r>
            <a:endParaRPr lang="ru-RU" sz="2400" dirty="0"/>
          </a:p>
        </p:txBody>
      </p:sp>
      <p:pic>
        <p:nvPicPr>
          <p:cNvPr id="4" name="Рисунок 3" descr="игра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2530" y="3007287"/>
            <a:ext cx="3142023" cy="2357928"/>
          </a:xfrm>
          <a:prstGeom prst="rect">
            <a:avLst/>
          </a:prstGeom>
        </p:spPr>
      </p:pic>
      <p:pic>
        <p:nvPicPr>
          <p:cNvPr id="6" name="Рисунок 5" descr="unnamed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5875" y="2743201"/>
            <a:ext cx="3896297" cy="2922223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2581909" y="690212"/>
            <a:ext cx="8911687" cy="2692296"/>
          </a:xfrm>
        </p:spPr>
        <p:txBody>
          <a:bodyPr>
            <a:normAutofit fontScale="90000"/>
          </a:bodyPr>
          <a:lstStyle/>
          <a:p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Итог проекта: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7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Театрализованное представление с элементами экономического воспитания «Колосок на новый лад» </a:t>
            </a:r>
            <a:r>
              <a:rPr lang="ru-RU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ходе которого мы с детьми закрепили :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-представление о цепочке связей в трудовой деятельности;</a:t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взаимосвязь трудовых процессов;</a:t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-значение ответственного отношения работающего к качеству продуктов труда.</a:t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Содержимое 5" descr="скахз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968609" y="3261382"/>
            <a:ext cx="2749128" cy="343299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6323601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34903" y="473985"/>
            <a:ext cx="8911687" cy="128089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Театрализованное представление с элементами экономического воспитания «Колосок на новый лад» (старший возраст).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616" y="1487607"/>
            <a:ext cx="2797790" cy="2715904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9362" y="1487608"/>
            <a:ext cx="2524836" cy="2715904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7154" y="1487607"/>
            <a:ext cx="2330388" cy="271590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520" y="4338064"/>
            <a:ext cx="2620370" cy="239518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1980" y="4338064"/>
            <a:ext cx="3320368" cy="239518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0497" y="1487607"/>
            <a:ext cx="2929049" cy="271590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0438" y="4404432"/>
            <a:ext cx="3477987" cy="226244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263317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9200" y="643944"/>
            <a:ext cx="8761413" cy="2125013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Я, </a:t>
            </a:r>
            <a:b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Круглова Марина Витальевна</a:t>
            </a:r>
            <a:b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 МБДОУ « Детский сад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п.Нефтебаза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b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Педагогический стаж: 5 лет.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3815" y="2768957"/>
            <a:ext cx="2212181" cy="2949575"/>
          </a:xfrm>
        </p:spPr>
      </p:pic>
    </p:spTree>
    <p:extLst>
      <p:ext uri="{BB962C8B-B14F-4D97-AF65-F5344CB8AC3E}">
        <p14:creationId xmlns="" xmlns:p14="http://schemas.microsoft.com/office/powerpoint/2010/main" val="2750563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Наша творческая мастерская.</a:t>
            </a:r>
            <a:endParaRPr lang="ru-RU" sz="4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858" y="1583872"/>
            <a:ext cx="2759528" cy="2743200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1430" y="1583872"/>
            <a:ext cx="2705699" cy="2743200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9336" y="1583872"/>
            <a:ext cx="2288721" cy="27432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2293" y="1583873"/>
            <a:ext cx="2654525" cy="27432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111" y="4474029"/>
            <a:ext cx="3450771" cy="21717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4043" y="4474029"/>
            <a:ext cx="2373086" cy="2171700"/>
          </a:xfrm>
          <a:prstGeom prst="rect">
            <a:avLst/>
          </a:prstGeom>
        </p:spPr>
      </p:pic>
      <p:pic>
        <p:nvPicPr>
          <p:cNvPr id="11" name="Picture 14" descr="IMG_0599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648676" y="4620419"/>
            <a:ext cx="2443617" cy="1878920"/>
          </a:xfrm>
          <a:prstGeom prst="rect">
            <a:avLst/>
          </a:prstGeom>
          <a:noFill/>
        </p:spPr>
      </p:pic>
      <p:pic>
        <p:nvPicPr>
          <p:cNvPr id="12" name="Picture 8" descr="IMG_060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323840" y="4646046"/>
            <a:ext cx="2563360" cy="182766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981320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НАШ ФОТОАРХИВ</a:t>
            </a:r>
            <a:br>
              <a:rPr 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 КАК ДРУЖНО МЫ ЖИВЁМ».</a:t>
            </a:r>
            <a:endParaRPr lang="ru-RU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218" y="1905001"/>
            <a:ext cx="2483892" cy="2230272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1889" y="1905000"/>
            <a:ext cx="2362057" cy="2230273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6724" y="1905000"/>
            <a:ext cx="2416649" cy="223027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6150" y="1905000"/>
            <a:ext cx="3111239" cy="223027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218" y="4258101"/>
            <a:ext cx="2483892" cy="259989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0711" y="4258100"/>
            <a:ext cx="2373235" cy="2599899"/>
          </a:xfrm>
          <a:prstGeom prst="rect">
            <a:avLst/>
          </a:prstGeom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6724" y="4258100"/>
            <a:ext cx="2416649" cy="25998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5999" y="4350854"/>
            <a:ext cx="3111390" cy="24143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675681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179" y="232010"/>
            <a:ext cx="2433851" cy="258625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2807" y="232010"/>
            <a:ext cx="1454055" cy="258625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4360" y="232010"/>
            <a:ext cx="3049705" cy="258625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1563" y="232009"/>
            <a:ext cx="2806889" cy="258625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221" y="3357350"/>
            <a:ext cx="2383809" cy="284555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3056" y="3357350"/>
            <a:ext cx="2330640" cy="284555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8412" y="3357350"/>
            <a:ext cx="2579428" cy="284555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2556" y="3357350"/>
            <a:ext cx="2961563" cy="284555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025568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409433"/>
            <a:ext cx="9144000" cy="610055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34429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3391" y="490537"/>
            <a:ext cx="7929349" cy="587692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31174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2633" y="450376"/>
            <a:ext cx="6168787" cy="429904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173680" y="4683318"/>
            <a:ext cx="735614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Сайт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maam.ru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ссылка на страницу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://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www.maam.ru/users/1676240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Портфолио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и дополнительная информация на сайте: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https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://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ds-neftebaza.nubex.ru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26881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МОЙ ДЕВИЗ: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280119" y="1264555"/>
            <a:ext cx="8915400" cy="4571819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«Детский сад – второй наш дом, как тепло, уютно в нем».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Педагогическое кредо:</a:t>
            </a:r>
          </a:p>
          <a:p>
            <a:pPr marL="0" indent="0" algn="ctr">
              <a:buNone/>
            </a:pP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 Нам каждый год встречать и провожать, и каждый день смотреть в ребячьи души. Нам каждый час единство ощущать и становиться чище, лучше…»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49266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Сведения об образовании.</a:t>
            </a:r>
            <a:endParaRPr lang="ru-RU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" name="Объект 9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-5400000">
            <a:off x="1267189" y="1408732"/>
            <a:ext cx="4690671" cy="5628068"/>
          </a:xfrm>
        </p:spPr>
      </p:pic>
      <p:sp>
        <p:nvSpPr>
          <p:cNvPr id="8" name="Текст 7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" name="Объект 10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-5400000">
            <a:off x="7132317" y="1508417"/>
            <a:ext cx="4598626" cy="5520741"/>
          </a:xfrm>
        </p:spPr>
      </p:pic>
    </p:spTree>
    <p:extLst>
      <p:ext uri="{BB962C8B-B14F-4D97-AF65-F5344CB8AC3E}">
        <p14:creationId xmlns="" xmlns:p14="http://schemas.microsoft.com/office/powerpoint/2010/main" val="1806734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Профессиональная переподготовка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-5400000">
            <a:off x="4721901" y="-44971"/>
            <a:ext cx="4407108" cy="7555043"/>
          </a:xfrm>
        </p:spPr>
      </p:pic>
    </p:spTree>
    <p:extLst>
      <p:ext uri="{BB962C8B-B14F-4D97-AF65-F5344CB8AC3E}">
        <p14:creationId xmlns="" xmlns:p14="http://schemas.microsoft.com/office/powerpoint/2010/main" val="2276312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Курсы повышения квалификации.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-5400000">
            <a:off x="2007873" y="1943338"/>
            <a:ext cx="4018208" cy="4677705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-10800000">
            <a:off x="6640643" y="2273086"/>
            <a:ext cx="5366478" cy="4018208"/>
          </a:xfrm>
        </p:spPr>
      </p:pic>
    </p:spTree>
    <p:extLst>
      <p:ext uri="{BB962C8B-B14F-4D97-AF65-F5344CB8AC3E}">
        <p14:creationId xmlns="" xmlns:p14="http://schemas.microsoft.com/office/powerpoint/2010/main" val="719113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Достижения и результаты моей педагогической деятельности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335" y="1905000"/>
            <a:ext cx="3309871" cy="4613738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6542" y="1905000"/>
            <a:ext cx="3477295" cy="4613738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3650" y="1893983"/>
            <a:ext cx="4271247" cy="461373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283561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Мои достижения и результаты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6084" y="1541172"/>
            <a:ext cx="3668577" cy="4717960"/>
          </a:xfrm>
        </p:spPr>
      </p:pic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579" y="1541172"/>
            <a:ext cx="3103807" cy="4717960"/>
          </a:xfr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-5400000">
            <a:off x="8574232" y="241601"/>
            <a:ext cx="2026276" cy="462541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-5400000">
            <a:off x="8241528" y="2600581"/>
            <a:ext cx="2691684" cy="462541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131846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2589213" y="321973"/>
            <a:ext cx="8915399" cy="1004552"/>
          </a:xfrm>
        </p:spPr>
        <p:txBody>
          <a:bodyPr>
            <a:normAutofit/>
          </a:bodyPr>
          <a:lstStyle/>
          <a:p>
            <a:pPr algn="ctr"/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Нормативно – правовые документы.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>
          <a:xfrm>
            <a:off x="2331636" y="1840996"/>
            <a:ext cx="8915399" cy="4843139"/>
          </a:xfrm>
        </p:spPr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1.Федеральный закон  РФ от 22 декабря 2012 г. № 273 – ФЗ « Образование в Российской Федерации».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2.Конвенция о правах ребёнка.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3.Декларация прав ребенка от 20.11.1959г.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4.СанПин2.4.1.3049-13 «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Санитарно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эпидемиологические требования к организации режима работы дошкольных образовательных организаций от 15 мая 2013 года № 26.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5.Федеральный государственный образовательный стандарт дошкольного образования.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6.Нормативно – правовые акты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Яковлевского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муниципального района.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7. Локальные акты МБДОУ «Детский сад п.Нефтебаза».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711670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Легкий дым">
  <a:themeElements>
    <a:clrScheme name="Легкий дым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Легкий дым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719</TotalTime>
  <Words>464</Words>
  <Application>Microsoft Office PowerPoint</Application>
  <PresentationFormat>Произвольный</PresentationFormat>
  <Paragraphs>43</Paragraphs>
  <Slides>25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6" baseType="lpstr">
      <vt:lpstr>Легкий дым</vt:lpstr>
      <vt:lpstr>ПОРТФОЛИО ВОСПИТАТЕЛЯ МБДОУ «Детский сад п.Нефтебаза» КРУГЛОВОЙ МАРИНЫ ВИТАЛЬЕВНЫ.</vt:lpstr>
      <vt:lpstr>Я,  Круглова Марина Витальевна Воспитатель МБДОУ « Детский сад п.Нефтебаза» Педагогический стаж: 5 лет.</vt:lpstr>
      <vt:lpstr>МОЙ ДЕВИЗ:</vt:lpstr>
      <vt:lpstr>Сведения об образовании.</vt:lpstr>
      <vt:lpstr>Профессиональная переподготовка</vt:lpstr>
      <vt:lpstr>Курсы повышения квалификации.</vt:lpstr>
      <vt:lpstr>Достижения и результаты моей педагогической деятельности</vt:lpstr>
      <vt:lpstr>Мои достижения и результаты</vt:lpstr>
      <vt:lpstr>Нормативно – правовые документы.</vt:lpstr>
      <vt:lpstr>Сведения о  публикациях методических разработок и участие воспитанников в конкурсах.</vt:lpstr>
      <vt:lpstr>Достижения моих  воспитанников.</vt:lpstr>
      <vt:lpstr>Достижения моих воспитанников.</vt:lpstr>
      <vt:lpstr>Проект :«Экономическое воспитание детей старшего дошкольного возраста». Цель:  способствовать развитию познавательного  интереса к экономическим знаниям. Задачи:  - познакомить детей с  экономическими понятиями ( деньги, товар, заработная плата); -учить воспринимать и ценить окружающий мир, как результат труда людей; -познакомить детей с планированием бюджета семьи; -дать представление о денежных знаках; -формировать на доступном уровне взаимосвязь понятий «труд-продукт-деньги» и то, что стоимость продукта зависит от качества.  </vt:lpstr>
      <vt:lpstr>ПРЕДВАРИТЕЛЬНАЯ РАБОТА ПО ПРОЕКТУ: Сюжетно – ролевая игра «Магазин»</vt:lpstr>
      <vt:lpstr>Учимся планировать  бюджет ……</vt:lpstr>
      <vt:lpstr>Сюжетно – ролевая игра « Кафе».</vt:lpstr>
      <vt:lpstr>Слайд 17</vt:lpstr>
      <vt:lpstr>Итог проекта:  Театрализованное представление с элементами экономического воспитания «Колосок на новый лад»  в ходе которого мы с детьми закрепили :  -представление о цепочке связей в трудовой деятельности; - взаимосвязь трудовых процессов; -значение ответственного отношения работающего к качеству продуктов труда. </vt:lpstr>
      <vt:lpstr>Театрализованное представление с элементами экономического воспитания «Колосок на новый лад» (старший возраст).</vt:lpstr>
      <vt:lpstr>Наша творческая мастерская.</vt:lpstr>
      <vt:lpstr> НАШ ФОТОАРХИВ « КАК ДРУЖНО МЫ ЖИВЁМ».</vt:lpstr>
      <vt:lpstr>Слайд 22</vt:lpstr>
      <vt:lpstr>Слайд 23</vt:lpstr>
      <vt:lpstr>Слайд 24</vt:lpstr>
      <vt:lpstr>Слайд 25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ПОРТФОЛИО ВОСПИТАТЕЛЯ МБДОУ «Детский сад п.Нефтебаза» КРУГЛОВОЙ МАРИНЫ ВИТАЛЬЕВНЫ.</dc:title>
  <dc:creator>Пользователь Windows</dc:creator>
  <cp:lastModifiedBy>User</cp:lastModifiedBy>
  <cp:revision>66</cp:revision>
  <dcterms:created xsi:type="dcterms:W3CDTF">2020-01-26T04:37:38Z</dcterms:created>
  <dcterms:modified xsi:type="dcterms:W3CDTF">2020-01-29T03:37:25Z</dcterms:modified>
</cp:coreProperties>
</file>