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7" r:id="rId6"/>
    <p:sldId id="265" r:id="rId7"/>
    <p:sldId id="268" r:id="rId8"/>
    <p:sldId id="269" r:id="rId9"/>
    <p:sldId id="270" r:id="rId10"/>
    <p:sldId id="280" r:id="rId11"/>
    <p:sldId id="279" r:id="rId12"/>
    <p:sldId id="278" r:id="rId13"/>
    <p:sldId id="277" r:id="rId14"/>
    <p:sldId id="276" r:id="rId15"/>
    <p:sldId id="281" r:id="rId16"/>
    <p:sldId id="293" r:id="rId17"/>
    <p:sldId id="291" r:id="rId18"/>
    <p:sldId id="292" r:id="rId19"/>
    <p:sldId id="297" r:id="rId20"/>
    <p:sldId id="282" r:id="rId21"/>
    <p:sldId id="260" r:id="rId22"/>
    <p:sldId id="262" r:id="rId23"/>
    <p:sldId id="286" r:id="rId24"/>
    <p:sldId id="285" r:id="rId25"/>
    <p:sldId id="284" r:id="rId26"/>
    <p:sldId id="283" r:id="rId27"/>
    <p:sldId id="287" r:id="rId28"/>
    <p:sldId id="288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9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97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16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21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42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14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8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60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94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6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02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19A44-072C-4CDA-8B0B-C96A443F1518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B927-E982-459C-8506-CFBB70377D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87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9144000" cy="6928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3" y="2331549"/>
            <a:ext cx="7200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СРЕДА ИЗ ВИСКОЗНОЙ ТКАНИ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87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902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5472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Чебуреки , пирожки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pic>
        <p:nvPicPr>
          <p:cNvPr id="2050" name="Picture 2" descr="C:\Users\ADMIN\Desktop\Новая папка (2)\P00323-18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375961" cy="4501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Новая папка (2)\P00422-134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44" y="1916832"/>
            <a:ext cx="3324588" cy="4432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14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902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024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Пирожные, мороженое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Новая папка (2)\P00323-181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7" y="1844824"/>
            <a:ext cx="3360184" cy="4480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(2)\P00323-181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55462"/>
            <a:ext cx="3276484" cy="436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14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902" cy="6858000"/>
          </a:xfrm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6141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Пельмени, вареники.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Новая папка (2)\P00319-062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88" y="1919158"/>
            <a:ext cx="3292620" cy="4390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Новая папка (2)\P00422-130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9158"/>
            <a:ext cx="3369689" cy="4492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14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902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Лапша, макароны.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Новая папка (2)\P00403-161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91486" cy="3855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 (2)\P00403-131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70" y="2126682"/>
            <a:ext cx="2896116" cy="3861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14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902" cy="6858000"/>
          </a:xfrm>
        </p:spPr>
      </p:pic>
      <p:sp>
        <p:nvSpPr>
          <p:cNvPr id="3" name="TextBox 2"/>
          <p:cNvSpPr txBox="1"/>
          <p:nvPr/>
        </p:nvSpPr>
        <p:spPr>
          <a:xfrm>
            <a:off x="1907704" y="908720"/>
            <a:ext cx="509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Колбаса, сосиски.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Новая папка (2)\P00422-13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8" y="1891334"/>
            <a:ext cx="3559334" cy="4745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(2)\P00422-13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60" y="1891334"/>
            <a:ext cx="3564334" cy="4752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14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144000" cy="6849174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268760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используем данные атрибуты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сюжетно-ролевых игр: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Кафе»,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«Магазин», «Семья».  Дети с удовольствием играют с этими предметами , знакомятся с понятиями:  товар- деньги –товар. Это первая ступень экономического воспитания.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05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" y="0"/>
            <a:ext cx="909316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Каждый из ребят выбирает себе роль для игры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.Играют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 сюжетно-ролевые игры с удовольствием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,как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девочки, так и мальчики. Интересно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наблюдать,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они начинают фантазировать во время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игры, строят диалог, учатся правилам  этикета, финансовой грамотности , правилам поведения в социуме, а это так важно для адаптации детей старшего возрастав будущей школьной жизни.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64822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38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07" y="0"/>
            <a:ext cx="9183357" cy="6858000"/>
          </a:xfrm>
        </p:spPr>
      </p:pic>
      <p:pic>
        <p:nvPicPr>
          <p:cNvPr id="10243" name="Picture 3" descr="C:\Users\ADMIN\Desktop\Новая папка (2)\P00327-085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452071"/>
            <a:ext cx="4748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играем в «Кафе»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9" name="Picture 5" descr="C:\Users\ADMIN\Desktop\Новая папка (2)\P00327-09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6806"/>
            <a:ext cx="3593606" cy="4791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836712"/>
            <a:ext cx="453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Играем в «Семью» 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1687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33512"/>
          </a:xfrm>
        </p:spPr>
      </p:pic>
      <p:pic>
        <p:nvPicPr>
          <p:cNvPr id="4098" name="Picture 2" descr="C:\Users\ADMIN\Desktop\Новая папка (2)\P00327-09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84" y="1556792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568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играем в «магазин»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7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одготовила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: воспитатель МБДОУ 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п.Нефтебаза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АТЛАСОВА ИРИНА ИВАНОВНА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11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6" y="0"/>
            <a:ext cx="9196955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теперь хочу предложить мастер- класс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для педагогов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«Изготовление зефира.»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2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12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59" y="1019240"/>
            <a:ext cx="7848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изготовления зефира нам необходимы: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-вискозные салфетки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нитки, иголка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-горячий клей.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97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3" y="1"/>
            <a:ext cx="93123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5823" y="652363"/>
            <a:ext cx="6468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Сначала сделаем выкройку </a:t>
            </a:r>
            <a:endParaRPr lang="ru-RU" sz="4000" b="1" dirty="0"/>
          </a:p>
        </p:txBody>
      </p:sp>
      <p:pic>
        <p:nvPicPr>
          <p:cNvPr id="6146" name="Picture 2" descr="C:\Users\ADMIN\Desktop\Новая папка (2)\P00410-15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60249"/>
            <a:ext cx="4035401" cy="5380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1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3" y="1"/>
            <a:ext cx="9312363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Затем перенесем выкройку на вискозную ткань и вырежем по линиям.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Новая папка (2)\P00410-15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99" y="1726436"/>
            <a:ext cx="3491169" cy="4654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2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3" y="1"/>
            <a:ext cx="9312363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Возьмем иголку с ниткой и соберем концы выкройки  на нитку.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Новая папка (2)\P00410-151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2729"/>
            <a:ext cx="3438382" cy="4584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овая папка (2)\P00410-151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35" y="2071123"/>
            <a:ext cx="3496453" cy="466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2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3" y="0"/>
            <a:ext cx="9312363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Затем кладем </a:t>
            </a:r>
            <a:r>
              <a:rPr lang="ru-RU" sz="3600" b="1" dirty="0" err="1" smtClean="0"/>
              <a:t>синтепон</a:t>
            </a:r>
            <a:r>
              <a:rPr lang="ru-RU" sz="3600" b="1" dirty="0" smtClean="0"/>
              <a:t> в середину,  затягиваем нить.</a:t>
            </a:r>
            <a:endParaRPr lang="ru-RU" sz="3600" b="1" dirty="0"/>
          </a:p>
        </p:txBody>
      </p:sp>
      <p:pic>
        <p:nvPicPr>
          <p:cNvPr id="9218" name="Picture 2" descr="C:\Users\ADMIN\Desktop\Новая папка (2)\P00410-151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2037041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2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3" y="1"/>
            <a:ext cx="9312363" cy="6858000"/>
          </a:xfr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641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Получился вот такой зефир.</a:t>
            </a:r>
            <a:endParaRPr lang="ru-RU" sz="4000" b="1" dirty="0"/>
          </a:p>
        </p:txBody>
      </p:sp>
      <p:pic>
        <p:nvPicPr>
          <p:cNvPr id="5122" name="Picture 2" descr="C:\Users\ADMIN\Desktop\Новая папка (2)\P00410-152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88" y="1628801"/>
            <a:ext cx="3746504" cy="4995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2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578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3" y="764704"/>
            <a:ext cx="6696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 так же можно сделать различные поделки и сувениры из вискозной ткани к различным праздникам.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4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3" y="0"/>
            <a:ext cx="9155784" cy="6858000"/>
          </a:xfrm>
        </p:spPr>
      </p:pic>
      <p:pic>
        <p:nvPicPr>
          <p:cNvPr id="6146" name="Picture 2" descr="C:\Users\ADMIN\Desktop\Новая папка (2)\P00422-13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45" y="1340768"/>
            <a:ext cx="3678015" cy="2758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141" y="260648"/>
            <a:ext cx="3154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Яйца к пасхе.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9326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</p:spPr>
      </p:pic>
      <p:pic>
        <p:nvPicPr>
          <p:cNvPr id="7170" name="Picture 2" descr="C:\Users\ADMIN\Desktop\Новая папка (2)\P00422-13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6731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1" y="260648"/>
            <a:ext cx="755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Пасхальная корзинка с яйцами.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1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298" cy="6829688"/>
          </a:xfrm>
        </p:spPr>
      </p:pic>
      <p:sp>
        <p:nvSpPr>
          <p:cNvPr id="5" name="Прямоугольник 4"/>
          <p:cNvSpPr/>
          <p:nvPr/>
        </p:nvSpPr>
        <p:spPr>
          <a:xfrm>
            <a:off x="589856" y="98072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-Поделиться с педагогами своими наработками в изготовлении предметов из вискозной ткани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Показать  педагогам значимость изготовления предметов из вискозной ткани.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-Познакомить педагогов с разнообразием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предметов 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сделанных из вискозной ткани.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-Рассказать  и показать педагогам ,как можно сделать некоторые предметы из вискозной ткани для пополнения предметно- развивающей среды.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32641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</p:spPr>
      </p:pic>
      <p:pic>
        <p:nvPicPr>
          <p:cNvPr id="8194" name="Picture 2" descr="C:\Users\ADMIN\Desktop\Новая папка (2)\P00422-13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16443"/>
            <a:ext cx="2952328" cy="3936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Новая папка (2)\P00422-131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6443"/>
            <a:ext cx="2847653" cy="3796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76672"/>
            <a:ext cx="5240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Поделки  к 8 марта.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83"/>
            <a:ext cx="9335296" cy="6974632"/>
          </a:xfrm>
        </p:spPr>
      </p:pic>
      <p:sp>
        <p:nvSpPr>
          <p:cNvPr id="3" name="TextBox 2"/>
          <p:cNvSpPr txBox="1"/>
          <p:nvPr/>
        </p:nvSpPr>
        <p:spPr>
          <a:xfrm>
            <a:off x="1416641" y="27856"/>
            <a:ext cx="6107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  </a:t>
            </a:r>
          </a:p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за внимание!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2" y="-12082"/>
            <a:ext cx="9144000" cy="68700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839" y="9145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  <a:endParaRPr lang="ru-RU" sz="3200" b="1" dirty="0"/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Игра занимает важное место в жизни ребёнка-дошкольника. В игре дошколята познают окружающий мир, приобщаются к социальному миру взрослых, учатся взаимодействовать со сверстниками, моделируют различные жизненные ситуации, решают проблемы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954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" y="0"/>
            <a:ext cx="909317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676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Очень важно создать для детей дошкольного возраста условия для развития их в игровой деятельности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предметно-развивающая среда в группе способствовала возникновению у детей сюжетной игры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развитию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их игровых замыслов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возможности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реализовать свой творческий потенциал. А для этого необходимы соответствующие предметы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игрушки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атрибуты.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4156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26888"/>
            <a:ext cx="909317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556792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Атрибуты для сюжетно-ролевых игр легко сделать своими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руками , которые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дошкольники будут использовать в своих играх.</a:t>
            </a:r>
          </a:p>
        </p:txBody>
      </p:sp>
    </p:spTree>
    <p:extLst>
      <p:ext uri="{BB962C8B-B14F-4D97-AF65-F5344CB8AC3E}">
        <p14:creationId xmlns="" xmlns:p14="http://schemas.microsoft.com/office/powerpoint/2010/main" val="163681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1287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Вискозная салфетка -уникальный материал для разнообразных поделок. Она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доступна каждому для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творчества,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легкая структура салфетки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позволят создать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неповторимые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прекрасные  предметы для сюжетно ролевой 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7374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67544" y="220818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начала хочу предложить вашему вниманию атрибуты для сюжетно-ролевых игр, которые мы совместно с детьми сделали своими руками.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97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" y="0"/>
            <a:ext cx="9119902" cy="6948936"/>
          </a:xfrm>
        </p:spPr>
      </p:pic>
      <p:pic>
        <p:nvPicPr>
          <p:cNvPr id="1026" name="Picture 2" descr="C:\Users\ADMIN\Desktop\Новая папка (2)\P00403-131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998212" cy="399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4413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Пицца, блинчики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027" name="Picture 3" descr="C:\Users\ADMIN\Desktop\Новая папка (2)\P00323-182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1820746"/>
            <a:ext cx="4824538" cy="4021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7082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295</Words>
  <Application>Microsoft Office PowerPoint</Application>
  <PresentationFormat>Экран 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42</cp:revision>
  <dcterms:created xsi:type="dcterms:W3CDTF">2020-04-10T00:39:41Z</dcterms:created>
  <dcterms:modified xsi:type="dcterms:W3CDTF">2020-04-27T01:36:30Z</dcterms:modified>
</cp:coreProperties>
</file>