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19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459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341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787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603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467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2880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253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210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 Click to edit Master title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87EC-4A3E-4030-BABC-5E0C0236501C}" type="datetimeFigureOut">
              <a:rPr lang="ko-KR" altLang="en-US" smtClean="0"/>
              <a:pPr/>
              <a:t>2020-09-20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7oom.ru/powerpoint/fon-dlya-prezentacii-osen-5.jpg?ver=3.0"/>
          <p:cNvPicPr>
            <a:picLocks noChangeAspect="1" noChangeArrowheads="1"/>
          </p:cNvPicPr>
          <p:nvPr/>
        </p:nvPicPr>
        <p:blipFill>
          <a:blip r:embed="rId2" cstate="print"/>
          <a:srcRect r="796" b="496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336120"/>
            <a:ext cx="631844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МКОУ «ОСОШ им. В.Д. Успенского»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детский сад «Колосок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r>
              <a:rPr lang="ru-RU" altLang="ko-KR" sz="4000" b="1" dirty="0" smtClean="0">
                <a:solidFill>
                  <a:srgbClr val="C00000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ОСЕНЬ</a:t>
            </a:r>
            <a:endParaRPr lang="ru-RU" altLang="ko-KR" sz="4000" b="1" dirty="0" smtClean="0">
              <a:solidFill>
                <a:srgbClr val="C00000"/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endParaRPr lang="ru-RU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  <a:p>
            <a:pPr algn="ctr"/>
            <a:r>
              <a:rPr lang="ru-RU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Подготовила воспитатель:</a:t>
            </a:r>
          </a:p>
          <a:p>
            <a:pPr algn="ctr"/>
            <a:r>
              <a:rPr lang="ru-RU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 Пименова Наталья Николаевна</a:t>
            </a:r>
            <a:endPara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4.infourok.ru/uploads/ex/0fe0/001754e7-5ad03199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71600" y="548680"/>
            <a:ext cx="67687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Какая необычная природа! Какие разноцветные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листья – красные, желтые, оранжевые! Почему все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такое пестрое? Это значит наступила осень!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Давай познакомимся с этим временем года получше! 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8436" name="Picture 4" descr="https://www.i-igrushki.ru/upload/medialibrary/a06/a06b0b0323fba3c1353dbc464ea5e2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348880"/>
            <a:ext cx="6264696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 Осенью листья на деревьях начинают менять свой цвет. Из зеленых они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превращаются в красные, желтые, </a:t>
            </a:r>
            <a:r>
              <a:rPr lang="ru-RU" b="1" dirty="0" smtClean="0">
                <a:solidFill>
                  <a:srgbClr val="C00000"/>
                </a:solidFill>
              </a:rPr>
              <a:t>багряные.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</a:t>
            </a:r>
            <a:r>
              <a:rPr lang="ru-RU" b="1" dirty="0" smtClean="0">
                <a:solidFill>
                  <a:srgbClr val="C00000"/>
                </a:solidFill>
              </a:rPr>
              <a:t>ес </a:t>
            </a:r>
            <a:r>
              <a:rPr lang="ru-RU" b="1" dirty="0" smtClean="0">
                <a:solidFill>
                  <a:srgbClr val="C00000"/>
                </a:solidFill>
              </a:rPr>
              <a:t>бывает </a:t>
            </a:r>
            <a:r>
              <a:rPr lang="ru-RU" b="1" dirty="0" smtClean="0">
                <a:solidFill>
                  <a:srgbClr val="C00000"/>
                </a:solidFill>
              </a:rPr>
              <a:t>осенью разноцветный! </a:t>
            </a:r>
            <a:r>
              <a:rPr lang="ru-RU" b="1" dirty="0" smtClean="0">
                <a:solidFill>
                  <a:srgbClr val="C00000"/>
                </a:solidFill>
              </a:rPr>
              <a:t>Листья меняют свой цвет потому, что с наступлением </a:t>
            </a:r>
            <a:r>
              <a:rPr lang="ru-RU" b="1" dirty="0" smtClean="0">
                <a:solidFill>
                  <a:srgbClr val="C00000"/>
                </a:solidFill>
              </a:rPr>
              <a:t>осени </a:t>
            </a:r>
            <a:r>
              <a:rPr lang="ru-RU" b="1" dirty="0" smtClean="0">
                <a:solidFill>
                  <a:srgbClr val="C00000"/>
                </a:solidFill>
              </a:rPr>
              <a:t>солнышко светит все меньше, и им не хватает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солнечного </a:t>
            </a:r>
            <a:r>
              <a:rPr lang="ru-RU" b="1" dirty="0" smtClean="0">
                <a:solidFill>
                  <a:srgbClr val="C00000"/>
                </a:solidFill>
              </a:rPr>
              <a:t>цвета, чтобы оставаться зелеными.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6388" name="Picture 4" descr="http://www.fonstola.ru/pic/201307/1152x864/fonstola.ru-1007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72816"/>
            <a:ext cx="6552728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260648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Осенью на улице начинает холодать. Люди одеваются теплее чем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летом – в теплые шапки, пальто и куртки, переобуваются в ботинки </a:t>
            </a:r>
            <a:r>
              <a:rPr lang="ru-RU" b="1" dirty="0" smtClean="0">
                <a:solidFill>
                  <a:srgbClr val="C00000"/>
                </a:solidFill>
              </a:rPr>
              <a:t>и </a:t>
            </a:r>
            <a:r>
              <a:rPr lang="ru-RU" b="1" dirty="0" smtClean="0">
                <a:solidFill>
                  <a:srgbClr val="C00000"/>
                </a:solidFill>
              </a:rPr>
              <a:t>сапоги.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5362" name="Picture 2" descr="https://i.pinimg.com/736x/2d/b2/3c/2db23c9d52dfc70576f491b04edefe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96752"/>
            <a:ext cx="3463161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s://i.pinimg.com/736x/f7/04/10/f7041017d538e56206996f19f7f26b81--donna-derrico-art-illustratio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196752"/>
            <a:ext cx="3600400" cy="502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332656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Постепенно дни становятся короче, а ночи длиннее. Вечером быстро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начинает темнеть. Часто к концу прогулки на улице уже совсем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темно</a:t>
            </a:r>
            <a:r>
              <a:rPr lang="ru-RU" b="1" dirty="0" smtClean="0">
                <a:solidFill>
                  <a:srgbClr val="C00000"/>
                </a:solidFill>
              </a:rPr>
              <a:t>. 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4338" name="Picture 2" descr="https://i.sunhome.ru/poetry/103/pechalnii-oktyabr.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628800"/>
            <a:ext cx="6764018" cy="4511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40466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Вместе с холодами осенью начинаются дожди. Все чаще моросит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осенний дождик. Люди ходят под зонтиками, на улице много луж. 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316" name="Picture 4" descr="http://getdrawings.com/image/rainy-day-drawing-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96752"/>
            <a:ext cx="5976664" cy="4493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99792" y="476672"/>
            <a:ext cx="4435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 утрам стелются туманы.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https://avatars.mds.yandex.net/get-pdb/402117/7d35783a-03b1-47b6-976e-cffa4a967f19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16832"/>
            <a:ext cx="7785644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404664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Порывы ветра срывают с деревьев желтые, багряные и лиловые листья,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которые устилают землю пестрым ковром. Начинается пора листопада.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Листья осыпаются с деревьев и покрывают все вокруг.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s://fs01.vseosvita.ua/01005lqi-d95c/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12776"/>
            <a:ext cx="6079530" cy="4559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476672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Постепенно деревья теряют все свои листья, их ветки остаются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совсем голыми</a:t>
            </a:r>
            <a:r>
              <a:rPr lang="ru-RU" b="1" dirty="0" smtClean="0">
                <a:solidFill>
                  <a:srgbClr val="C00000"/>
                </a:solidFill>
              </a:rPr>
              <a:t>. Наступает поздняя осень. 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http://i.mycdn.me/i?r=AzEPZsRbOZEKgBhR0XGMT1RkXglLMufbsTtAsa69ft0nRqaKTM5SRkZCeTgDn6uOyic"/>
          <p:cNvPicPr>
            <a:picLocks noChangeAspect="1" noChangeArrowheads="1"/>
          </p:cNvPicPr>
          <p:nvPr/>
        </p:nvPicPr>
        <p:blipFill>
          <a:blip r:embed="rId3" cstate="print"/>
          <a:srcRect r="1805" b="7692"/>
          <a:stretch>
            <a:fillRect/>
          </a:stretch>
        </p:blipFill>
        <p:spPr bwMode="auto">
          <a:xfrm>
            <a:off x="1475656" y="1772816"/>
            <a:ext cx="6192688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47667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Поздней осенью солнце выглядывает редко, дни становятся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пасмурными</a:t>
            </a:r>
            <a:r>
              <a:rPr lang="ru-RU" b="1" dirty="0" smtClean="0">
                <a:solidFill>
                  <a:srgbClr val="C00000"/>
                </a:solidFill>
              </a:rPr>
              <a:t>. Видишь какое темное небо на этой картинке? Поздней осенью </a:t>
            </a:r>
            <a:r>
              <a:rPr lang="ru-RU" b="1" dirty="0" smtClean="0">
                <a:solidFill>
                  <a:srgbClr val="C00000"/>
                </a:solidFill>
              </a:rPr>
              <a:t>становится </a:t>
            </a:r>
            <a:r>
              <a:rPr lang="ru-RU" b="1" dirty="0" smtClean="0">
                <a:solidFill>
                  <a:srgbClr val="C00000"/>
                </a:solidFill>
              </a:rPr>
              <a:t>еще холоднее.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pbs.twimg.com/media/DrECfTrWwAAMxH8.jpg: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412776"/>
            <a:ext cx="5515372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33265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Осенью многие птицы улетают на юг – в теплые страны. Они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улетают потому, что осенью и зимой очень холодно, птицам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нечего есть – исчезают насекомые и растения - трава и листья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деревьев.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s://poetov.net/upload/017/u1736/7/9/uletali-na-yug-pticy-v-ryzhei-meteli-picture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700808"/>
            <a:ext cx="3888432" cy="4817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40466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Осенью звери начинают готовиться к зиме. Многие животные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осенью как и люди начинают «утепляться» – их шерсть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становится </a:t>
            </a:r>
            <a:r>
              <a:rPr lang="ru-RU" b="1" dirty="0" smtClean="0">
                <a:solidFill>
                  <a:srgbClr val="C00000"/>
                </a:solidFill>
              </a:rPr>
              <a:t>гуще и пушистее. С такой густой и пушистой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шерстью </a:t>
            </a:r>
            <a:r>
              <a:rPr lang="ru-RU" b="1" dirty="0" smtClean="0">
                <a:solidFill>
                  <a:srgbClr val="C00000"/>
                </a:solidFill>
              </a:rPr>
              <a:t>они точно </a:t>
            </a: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 smtClean="0">
                <a:solidFill>
                  <a:srgbClr val="C00000"/>
                </a:solidFill>
              </a:rPr>
              <a:t>замерзнут зимой!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s://ds04.infourok.ru/uploads/ex/12f5/000cd0ac-54e09117/img31.jpg"/>
          <p:cNvPicPr>
            <a:picLocks noChangeAspect="1" noChangeArrowheads="1"/>
          </p:cNvPicPr>
          <p:nvPr/>
        </p:nvPicPr>
        <p:blipFill>
          <a:blip r:embed="rId3" cstate="print"/>
          <a:srcRect l="51517" t="1808" r="3745" b="51195"/>
          <a:stretch>
            <a:fillRect/>
          </a:stretch>
        </p:blipFill>
        <p:spPr bwMode="auto">
          <a:xfrm>
            <a:off x="1115616" y="1575741"/>
            <a:ext cx="3168352" cy="2501331"/>
          </a:xfrm>
          <a:prstGeom prst="rect">
            <a:avLst/>
          </a:prstGeom>
          <a:noFill/>
        </p:spPr>
      </p:pic>
      <p:pic>
        <p:nvPicPr>
          <p:cNvPr id="6" name="Picture 2" descr="https://ds04.infourok.ru/uploads/ex/12f5/000cd0ac-54e09117/img31.jpg"/>
          <p:cNvPicPr>
            <a:picLocks noChangeAspect="1" noChangeArrowheads="1"/>
          </p:cNvPicPr>
          <p:nvPr/>
        </p:nvPicPr>
        <p:blipFill>
          <a:blip r:embed="rId3" cstate="print"/>
          <a:srcRect l="51517" t="50613"/>
          <a:stretch>
            <a:fillRect/>
          </a:stretch>
        </p:blipFill>
        <p:spPr bwMode="auto">
          <a:xfrm>
            <a:off x="1475656" y="4221088"/>
            <a:ext cx="2952328" cy="2255524"/>
          </a:xfrm>
          <a:prstGeom prst="rect">
            <a:avLst/>
          </a:prstGeom>
          <a:noFill/>
        </p:spPr>
      </p:pic>
      <p:pic>
        <p:nvPicPr>
          <p:cNvPr id="7172" name="Picture 4" descr="https://ds05.infourok.ru/uploads/ex/1325/000b36b4-685a01e8/hello_html_6c8229c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420888"/>
            <a:ext cx="2514963" cy="2492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476672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Многие звери меняют окрас своей шерсти: посмотрите – этот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зайчик летом был серый – в такой шубке ему легко было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прятаться </a:t>
            </a:r>
            <a:r>
              <a:rPr lang="ru-RU" b="1" dirty="0" smtClean="0">
                <a:solidFill>
                  <a:srgbClr val="C00000"/>
                </a:solidFill>
              </a:rPr>
              <a:t>от лисиц и волков на фоне травки и деревьев. А </a:t>
            </a:r>
            <a:r>
              <a:rPr lang="ru-RU" b="1" dirty="0" smtClean="0">
                <a:solidFill>
                  <a:srgbClr val="C00000"/>
                </a:solidFill>
              </a:rPr>
              <a:t>к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концу осени </a:t>
            </a:r>
            <a:r>
              <a:rPr lang="ru-RU" b="1" dirty="0" smtClean="0">
                <a:solidFill>
                  <a:srgbClr val="C00000"/>
                </a:solidFill>
              </a:rPr>
              <a:t>зайчик </a:t>
            </a:r>
            <a:r>
              <a:rPr lang="ru-RU" b="1" dirty="0" smtClean="0">
                <a:solidFill>
                  <a:srgbClr val="C00000"/>
                </a:solidFill>
              </a:rPr>
              <a:t>стал белым – для того, чтобы быть менее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заметным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 smtClean="0">
                <a:solidFill>
                  <a:srgbClr val="C00000"/>
                </a:solidFill>
              </a:rPr>
              <a:t>белом </a:t>
            </a:r>
            <a:r>
              <a:rPr lang="ru-RU" b="1" dirty="0" smtClean="0">
                <a:solidFill>
                  <a:srgbClr val="C00000"/>
                </a:solidFill>
              </a:rPr>
              <a:t>снегу зимой.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https://ds03.infourok.ru/uploads/ex/004e/0005e035-3ef9828e/img6.jpg"/>
          <p:cNvPicPr>
            <a:picLocks noChangeAspect="1" noChangeArrowheads="1"/>
          </p:cNvPicPr>
          <p:nvPr/>
        </p:nvPicPr>
        <p:blipFill>
          <a:blip r:embed="rId3" cstate="print"/>
          <a:srcRect l="13046" t="10437" r="38686" b="13028"/>
          <a:stretch>
            <a:fillRect/>
          </a:stretch>
        </p:blipFill>
        <p:spPr bwMode="auto">
          <a:xfrm>
            <a:off x="4788024" y="2091987"/>
            <a:ext cx="2880320" cy="3425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https://img.fonwall.ru/o/zw/osen-zayac-krolik-zhivotnoe.jpg"/>
          <p:cNvPicPr>
            <a:picLocks noChangeAspect="1" noChangeArrowheads="1"/>
          </p:cNvPicPr>
          <p:nvPr/>
        </p:nvPicPr>
        <p:blipFill>
          <a:blip r:embed="rId4" cstate="print"/>
          <a:srcRect l="7330" t="3261" r="34031"/>
          <a:stretch>
            <a:fillRect/>
          </a:stretch>
        </p:blipFill>
        <p:spPr bwMode="auto">
          <a:xfrm>
            <a:off x="715982" y="2132856"/>
            <a:ext cx="3063930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3144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332656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Осенью звери стараются сделать побольше запасов еды на зиму.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Ведь зимой добыть еду не так уж просто! Они складывают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грибы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smtClean="0">
                <a:solidFill>
                  <a:srgbClr val="C00000"/>
                </a:solidFill>
              </a:rPr>
              <a:t>ягоды</a:t>
            </a:r>
            <a:r>
              <a:rPr lang="ru-RU" b="1" dirty="0" smtClean="0">
                <a:solidFill>
                  <a:srgbClr val="C00000"/>
                </a:solidFill>
              </a:rPr>
              <a:t>, корешки и орехи в норки и дупла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https://i.pinimg.com/736x/4c/c2/11/4cc2112984a54bfdf8d169ee679c86b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3484406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s://kartinki.detki.today/wp-content/uploads/2017/06/belochka-s-grib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916832"/>
            <a:ext cx="352839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77108" y="476672"/>
            <a:ext cx="5461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Осенью созревают много овощей и фруктов.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Люди собирают урожай.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https://ds05.infourok.ru/uploads/ex/07f0/0013b6ff-d6b3059f/hello_html_m616ad18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340768"/>
            <a:ext cx="6738281" cy="4608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rot.info/uploads/posts/2020-01/1579379633_27-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476672"/>
            <a:ext cx="68868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Осень - очень красивое время года!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1628800"/>
            <a:ext cx="3347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Реже солнышко блестит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Теплыми лучами.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К югу стая птиц летит,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Расставаясь с нами.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Частый дождик за окном,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Небо тучкой плачет,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Листья желтые кругом: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Это осень, значит.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(Г. </a:t>
            </a:r>
            <a:r>
              <a:rPr lang="ru-RU" b="1" dirty="0" err="1" smtClean="0">
                <a:solidFill>
                  <a:srgbClr val="C00000"/>
                </a:solidFill>
              </a:rPr>
              <a:t>Соренкова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s://i.pinimg.com/originals/83/a5/e2/83a5e2a81b85083a65ec2824019dd2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4536504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408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Маруся</cp:lastModifiedBy>
  <cp:revision>10</cp:revision>
  <dcterms:created xsi:type="dcterms:W3CDTF">2014-04-01T16:35:38Z</dcterms:created>
  <dcterms:modified xsi:type="dcterms:W3CDTF">2020-09-20T07:47:26Z</dcterms:modified>
</cp:coreProperties>
</file>