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256" r:id="rId3"/>
    <p:sldId id="260" r:id="rId4"/>
    <p:sldId id="259" r:id="rId5"/>
    <p:sldId id="258" r:id="rId6"/>
    <p:sldId id="264" r:id="rId7"/>
    <p:sldId id="265" r:id="rId8"/>
    <p:sldId id="257" r:id="rId9"/>
    <p:sldId id="263" r:id="rId10"/>
    <p:sldId id="267" r:id="rId11"/>
    <p:sldId id="262" r:id="rId12"/>
    <p:sldId id="266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F74A2-7B12-4275-B79D-5B94B52250B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E3D803-F4EB-4B9C-A9B0-8047274B208F}">
      <dgm:prSet phldrT="[Текст]" custT="1"/>
      <dgm:spPr>
        <a:solidFill>
          <a:schemeClr val="accent6">
            <a:lumMod val="60000"/>
            <a:lumOff val="40000"/>
          </a:schemeClr>
        </a:solidFill>
        <a:effectLst>
          <a:glow rad="139700">
            <a:schemeClr val="accent2">
              <a:satMod val="175000"/>
              <a:alpha val="40000"/>
            </a:schemeClr>
          </a:glow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algn="ctr"/>
          <a:r>
            <a:rPr lang="ru-RU" sz="3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Вводная</a:t>
          </a:r>
          <a:endParaRPr lang="ru-RU" sz="3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564E615D-DECA-47C4-AF1E-71AC0B229A87}" type="parTrans" cxnId="{59B38A8C-63B2-4766-A26D-FCC37F9B030D}">
      <dgm:prSet/>
      <dgm:spPr/>
      <dgm:t>
        <a:bodyPr/>
        <a:lstStyle/>
        <a:p>
          <a:endParaRPr lang="ru-RU"/>
        </a:p>
      </dgm:t>
    </dgm:pt>
    <dgm:pt modelId="{BB160454-A1CD-4ED8-8DBF-1384D3009E64}" type="sibTrans" cxnId="{59B38A8C-63B2-4766-A26D-FCC37F9B030D}">
      <dgm:prSet/>
      <dgm:spPr/>
      <dgm:t>
        <a:bodyPr/>
        <a:lstStyle/>
        <a:p>
          <a:endParaRPr lang="ru-RU"/>
        </a:p>
      </dgm:t>
    </dgm:pt>
    <dgm:pt modelId="{48EC0B9C-61B8-4B2E-929A-D0644E0606EE}">
      <dgm:prSet phldrT="[Текст]" custT="1"/>
      <dgm:spPr>
        <a:solidFill>
          <a:schemeClr val="accent6">
            <a:lumMod val="75000"/>
          </a:schemeClr>
        </a:solidFill>
        <a:effectLst>
          <a:glow rad="101600">
            <a:schemeClr val="accent2">
              <a:satMod val="175000"/>
              <a:alpha val="40000"/>
            </a:schemeClr>
          </a:glow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algn="ctr"/>
          <a:r>
            <a:rPr lang="ru-RU" sz="3200" dirty="0" smtClean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rPr>
            <a:t>Основная</a:t>
          </a:r>
          <a:endParaRPr lang="ru-RU" sz="3200" dirty="0">
            <a:solidFill>
              <a:schemeClr val="accent2">
                <a:lumMod val="75000"/>
              </a:schemeClr>
            </a:solidFill>
            <a:latin typeface="Georgia" panose="02040502050405020303" pitchFamily="18" charset="0"/>
          </a:endParaRPr>
        </a:p>
      </dgm:t>
    </dgm:pt>
    <dgm:pt modelId="{6461FA02-C319-4F1F-BD8C-2B89642C80BB}" type="parTrans" cxnId="{1C04EF44-4BC6-474E-A5D7-80F0430C0218}">
      <dgm:prSet/>
      <dgm:spPr/>
      <dgm:t>
        <a:bodyPr/>
        <a:lstStyle/>
        <a:p>
          <a:endParaRPr lang="ru-RU"/>
        </a:p>
      </dgm:t>
    </dgm:pt>
    <dgm:pt modelId="{155E299F-CC2F-4D10-93B7-CAA705108711}" type="sibTrans" cxnId="{1C04EF44-4BC6-474E-A5D7-80F0430C0218}">
      <dgm:prSet/>
      <dgm:spPr/>
      <dgm:t>
        <a:bodyPr/>
        <a:lstStyle/>
        <a:p>
          <a:endParaRPr lang="ru-RU"/>
        </a:p>
      </dgm:t>
    </dgm:pt>
    <dgm:pt modelId="{E87F0DB9-C552-4F84-AD25-B66BE17DC0FE}">
      <dgm:prSet phldrT="[Текст]" custT="1"/>
      <dgm:spPr>
        <a:solidFill>
          <a:schemeClr val="accent6">
            <a:lumMod val="5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algn="ctr"/>
          <a:r>
            <a:rPr lang="ru-RU" sz="3200" dirty="0" smtClean="0">
              <a:solidFill>
                <a:schemeClr val="accent2">
                  <a:lumMod val="60000"/>
                  <a:lumOff val="40000"/>
                </a:schemeClr>
              </a:solidFill>
              <a:latin typeface="Georgia" panose="02040502050405020303" pitchFamily="18" charset="0"/>
            </a:rPr>
            <a:t>Заключительная</a:t>
          </a:r>
          <a:endParaRPr lang="ru-RU" sz="3200" dirty="0">
            <a:solidFill>
              <a:schemeClr val="accent2">
                <a:lumMod val="60000"/>
                <a:lumOff val="40000"/>
              </a:schemeClr>
            </a:solidFill>
            <a:latin typeface="Georgia" panose="02040502050405020303" pitchFamily="18" charset="0"/>
          </a:endParaRPr>
        </a:p>
      </dgm:t>
    </dgm:pt>
    <dgm:pt modelId="{584147F3-39AC-470F-9CEB-402A63EA74E9}" type="parTrans" cxnId="{B1B86D86-712A-46C7-8762-FF3DAC67D024}">
      <dgm:prSet/>
      <dgm:spPr/>
      <dgm:t>
        <a:bodyPr/>
        <a:lstStyle/>
        <a:p>
          <a:endParaRPr lang="ru-RU"/>
        </a:p>
      </dgm:t>
    </dgm:pt>
    <dgm:pt modelId="{4CB4FD68-00C0-4F14-ACD5-4A0EF6F1D8CE}" type="sibTrans" cxnId="{B1B86D86-712A-46C7-8762-FF3DAC67D024}">
      <dgm:prSet/>
      <dgm:spPr/>
      <dgm:t>
        <a:bodyPr/>
        <a:lstStyle/>
        <a:p>
          <a:endParaRPr lang="ru-RU"/>
        </a:p>
      </dgm:t>
    </dgm:pt>
    <dgm:pt modelId="{74DAFD5E-3A1E-4589-91BB-06888B9A32D2}" type="pres">
      <dgm:prSet presAssocID="{789F74A2-7B12-4275-B79D-5B94B52250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EB59D6-788B-4FE3-B686-7FB33FFCD781}" type="pres">
      <dgm:prSet presAssocID="{2EE3D803-F4EB-4B9C-A9B0-8047274B208F}" presName="parentLin" presStyleCnt="0"/>
      <dgm:spPr/>
    </dgm:pt>
    <dgm:pt modelId="{D4CFE10F-38AD-4749-A4B5-1F8245B3AC35}" type="pres">
      <dgm:prSet presAssocID="{2EE3D803-F4EB-4B9C-A9B0-8047274B208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04F2D6E-BAF1-40AC-AD87-F53A61178A93}" type="pres">
      <dgm:prSet presAssocID="{2EE3D803-F4EB-4B9C-A9B0-8047274B208F}" presName="parentText" presStyleLbl="node1" presStyleIdx="0" presStyleCnt="3" custScaleY="42124" custLinFactNeighborX="-20991" custLinFactNeighborY="10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A1C8F0-C538-4F39-9A91-2B24107B4505}" type="pres">
      <dgm:prSet presAssocID="{2EE3D803-F4EB-4B9C-A9B0-8047274B208F}" presName="negativeSpace" presStyleCnt="0"/>
      <dgm:spPr/>
    </dgm:pt>
    <dgm:pt modelId="{8058140D-1E94-4483-9AF0-CB07CB09F0AF}" type="pres">
      <dgm:prSet presAssocID="{2EE3D803-F4EB-4B9C-A9B0-8047274B208F}" presName="childText" presStyleLbl="conFgAcc1" presStyleIdx="0" presStyleCnt="3">
        <dgm:presLayoutVars>
          <dgm:bulletEnabled val="1"/>
        </dgm:presLayoutVars>
      </dgm:prSet>
      <dgm:spPr>
        <a:solidFill>
          <a:schemeClr val="bg2">
            <a:alpha val="90000"/>
          </a:schemeClr>
        </a:solidFill>
      </dgm:spPr>
    </dgm:pt>
    <dgm:pt modelId="{702C3A13-C250-48F0-8C44-940C3082243A}" type="pres">
      <dgm:prSet presAssocID="{BB160454-A1CD-4ED8-8DBF-1384D3009E64}" presName="spaceBetweenRectangles" presStyleCnt="0"/>
      <dgm:spPr/>
    </dgm:pt>
    <dgm:pt modelId="{BA1A38F2-C7A1-4E30-A847-31EB10FE220F}" type="pres">
      <dgm:prSet presAssocID="{48EC0B9C-61B8-4B2E-929A-D0644E0606EE}" presName="parentLin" presStyleCnt="0"/>
      <dgm:spPr/>
    </dgm:pt>
    <dgm:pt modelId="{08A5DBE8-1233-45E3-A56F-AF24C2ADA1CD}" type="pres">
      <dgm:prSet presAssocID="{48EC0B9C-61B8-4B2E-929A-D0644E0606E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13A9E7E-A2BB-4BD5-986B-602AD4ABE12F}" type="pres">
      <dgm:prSet presAssocID="{48EC0B9C-61B8-4B2E-929A-D0644E0606EE}" presName="parentText" presStyleLbl="node1" presStyleIdx="1" presStyleCnt="3" custScaleY="1491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A5FC9-4FAD-4E89-8969-1ED0996CC74F}" type="pres">
      <dgm:prSet presAssocID="{48EC0B9C-61B8-4B2E-929A-D0644E0606EE}" presName="negativeSpace" presStyleCnt="0"/>
      <dgm:spPr/>
    </dgm:pt>
    <dgm:pt modelId="{F64D894D-B5D9-41FE-AC68-032155CF1CBA}" type="pres">
      <dgm:prSet presAssocID="{48EC0B9C-61B8-4B2E-929A-D0644E0606EE}" presName="childText" presStyleLbl="conFgAcc1" presStyleIdx="1" presStyleCnt="3">
        <dgm:presLayoutVars>
          <dgm:bulletEnabled val="1"/>
        </dgm:presLayoutVars>
      </dgm:prSet>
      <dgm:spPr>
        <a:solidFill>
          <a:schemeClr val="bg2">
            <a:alpha val="90000"/>
          </a:schemeClr>
        </a:solidFill>
      </dgm:spPr>
    </dgm:pt>
    <dgm:pt modelId="{BA548677-9084-459D-B3DB-6D873ECAF6C1}" type="pres">
      <dgm:prSet presAssocID="{155E299F-CC2F-4D10-93B7-CAA705108711}" presName="spaceBetweenRectangles" presStyleCnt="0"/>
      <dgm:spPr/>
    </dgm:pt>
    <dgm:pt modelId="{8DFEA9C6-68CE-4E67-AC46-623B39E470DA}" type="pres">
      <dgm:prSet presAssocID="{E87F0DB9-C552-4F84-AD25-B66BE17DC0FE}" presName="parentLin" presStyleCnt="0"/>
      <dgm:spPr/>
    </dgm:pt>
    <dgm:pt modelId="{BD51292B-53F9-4839-8128-6AC35C430113}" type="pres">
      <dgm:prSet presAssocID="{E87F0DB9-C552-4F84-AD25-B66BE17DC0F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529A373-6509-4DAB-9763-9D0D5F80DBEF}" type="pres">
      <dgm:prSet presAssocID="{E87F0DB9-C552-4F84-AD25-B66BE17DC0FE}" presName="parentText" presStyleLbl="node1" presStyleIdx="2" presStyleCnt="3" custScaleY="506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69C52-5A7D-4B01-B516-C2BC44F4E178}" type="pres">
      <dgm:prSet presAssocID="{E87F0DB9-C552-4F84-AD25-B66BE17DC0FE}" presName="negativeSpace" presStyleCnt="0"/>
      <dgm:spPr/>
    </dgm:pt>
    <dgm:pt modelId="{53DFFB6D-AAC4-4322-B4E0-FC919FEFD49A}" type="pres">
      <dgm:prSet presAssocID="{E87F0DB9-C552-4F84-AD25-B66BE17DC0FE}" presName="childText" presStyleLbl="conFgAcc1" presStyleIdx="2" presStyleCnt="3" custLinFactNeighborX="-1050" custLinFactNeighborY="-7482">
        <dgm:presLayoutVars>
          <dgm:bulletEnabled val="1"/>
        </dgm:presLayoutVars>
      </dgm:prSet>
      <dgm:spPr>
        <a:solidFill>
          <a:schemeClr val="bg2">
            <a:alpha val="90000"/>
          </a:schemeClr>
        </a:solidFill>
      </dgm:spPr>
    </dgm:pt>
  </dgm:ptLst>
  <dgm:cxnLst>
    <dgm:cxn modelId="{81728BC2-94CF-403F-9CB3-2D0754D3F7F3}" type="presOf" srcId="{48EC0B9C-61B8-4B2E-929A-D0644E0606EE}" destId="{A13A9E7E-A2BB-4BD5-986B-602AD4ABE12F}" srcOrd="1" destOrd="0" presId="urn:microsoft.com/office/officeart/2005/8/layout/list1"/>
    <dgm:cxn modelId="{B0F61DD9-1C6C-4EC4-B038-3E5A16A602B9}" type="presOf" srcId="{E87F0DB9-C552-4F84-AD25-B66BE17DC0FE}" destId="{BD51292B-53F9-4839-8128-6AC35C430113}" srcOrd="0" destOrd="0" presId="urn:microsoft.com/office/officeart/2005/8/layout/list1"/>
    <dgm:cxn modelId="{59B38A8C-63B2-4766-A26D-FCC37F9B030D}" srcId="{789F74A2-7B12-4275-B79D-5B94B52250BB}" destId="{2EE3D803-F4EB-4B9C-A9B0-8047274B208F}" srcOrd="0" destOrd="0" parTransId="{564E615D-DECA-47C4-AF1E-71AC0B229A87}" sibTransId="{BB160454-A1CD-4ED8-8DBF-1384D3009E64}"/>
    <dgm:cxn modelId="{FDE373A9-2BA9-4860-A1F1-C22B465A03C2}" type="presOf" srcId="{48EC0B9C-61B8-4B2E-929A-D0644E0606EE}" destId="{08A5DBE8-1233-45E3-A56F-AF24C2ADA1CD}" srcOrd="0" destOrd="0" presId="urn:microsoft.com/office/officeart/2005/8/layout/list1"/>
    <dgm:cxn modelId="{1C04EF44-4BC6-474E-A5D7-80F0430C0218}" srcId="{789F74A2-7B12-4275-B79D-5B94B52250BB}" destId="{48EC0B9C-61B8-4B2E-929A-D0644E0606EE}" srcOrd="1" destOrd="0" parTransId="{6461FA02-C319-4F1F-BD8C-2B89642C80BB}" sibTransId="{155E299F-CC2F-4D10-93B7-CAA705108711}"/>
    <dgm:cxn modelId="{60C0CB62-9B54-4CD2-A46F-4E13D0D265B8}" type="presOf" srcId="{2EE3D803-F4EB-4B9C-A9B0-8047274B208F}" destId="{D4CFE10F-38AD-4749-A4B5-1F8245B3AC35}" srcOrd="0" destOrd="0" presId="urn:microsoft.com/office/officeart/2005/8/layout/list1"/>
    <dgm:cxn modelId="{B1B86D86-712A-46C7-8762-FF3DAC67D024}" srcId="{789F74A2-7B12-4275-B79D-5B94B52250BB}" destId="{E87F0DB9-C552-4F84-AD25-B66BE17DC0FE}" srcOrd="2" destOrd="0" parTransId="{584147F3-39AC-470F-9CEB-402A63EA74E9}" sibTransId="{4CB4FD68-00C0-4F14-ACD5-4A0EF6F1D8CE}"/>
    <dgm:cxn modelId="{45806B67-132F-452D-97DA-95078CB0C920}" type="presOf" srcId="{789F74A2-7B12-4275-B79D-5B94B52250BB}" destId="{74DAFD5E-3A1E-4589-91BB-06888B9A32D2}" srcOrd="0" destOrd="0" presId="urn:microsoft.com/office/officeart/2005/8/layout/list1"/>
    <dgm:cxn modelId="{C9FDED67-6C13-4620-B27F-EAB0230EE12D}" type="presOf" srcId="{2EE3D803-F4EB-4B9C-A9B0-8047274B208F}" destId="{E04F2D6E-BAF1-40AC-AD87-F53A61178A93}" srcOrd="1" destOrd="0" presId="urn:microsoft.com/office/officeart/2005/8/layout/list1"/>
    <dgm:cxn modelId="{5330C446-2EBC-4543-841B-BF335ED7AB19}" type="presOf" srcId="{E87F0DB9-C552-4F84-AD25-B66BE17DC0FE}" destId="{C529A373-6509-4DAB-9763-9D0D5F80DBEF}" srcOrd="1" destOrd="0" presId="urn:microsoft.com/office/officeart/2005/8/layout/list1"/>
    <dgm:cxn modelId="{AF28BE62-7255-4CF4-AD70-DF310484D5A3}" type="presParOf" srcId="{74DAFD5E-3A1E-4589-91BB-06888B9A32D2}" destId="{5EEB59D6-788B-4FE3-B686-7FB33FFCD781}" srcOrd="0" destOrd="0" presId="urn:microsoft.com/office/officeart/2005/8/layout/list1"/>
    <dgm:cxn modelId="{82F22DA3-F80A-4664-8495-85DDBC2F32B6}" type="presParOf" srcId="{5EEB59D6-788B-4FE3-B686-7FB33FFCD781}" destId="{D4CFE10F-38AD-4749-A4B5-1F8245B3AC35}" srcOrd="0" destOrd="0" presId="urn:microsoft.com/office/officeart/2005/8/layout/list1"/>
    <dgm:cxn modelId="{6E6FFCF9-1EA2-479E-B712-421F79B9CB45}" type="presParOf" srcId="{5EEB59D6-788B-4FE3-B686-7FB33FFCD781}" destId="{E04F2D6E-BAF1-40AC-AD87-F53A61178A93}" srcOrd="1" destOrd="0" presId="urn:microsoft.com/office/officeart/2005/8/layout/list1"/>
    <dgm:cxn modelId="{53466FB7-77B7-4239-B2AC-B821F97B45F7}" type="presParOf" srcId="{74DAFD5E-3A1E-4589-91BB-06888B9A32D2}" destId="{85A1C8F0-C538-4F39-9A91-2B24107B4505}" srcOrd="1" destOrd="0" presId="urn:microsoft.com/office/officeart/2005/8/layout/list1"/>
    <dgm:cxn modelId="{90183764-2AE8-4868-81C1-8FEE898DE483}" type="presParOf" srcId="{74DAFD5E-3A1E-4589-91BB-06888B9A32D2}" destId="{8058140D-1E94-4483-9AF0-CB07CB09F0AF}" srcOrd="2" destOrd="0" presId="urn:microsoft.com/office/officeart/2005/8/layout/list1"/>
    <dgm:cxn modelId="{744577CA-6F55-4C1A-AFA0-78E5F717C284}" type="presParOf" srcId="{74DAFD5E-3A1E-4589-91BB-06888B9A32D2}" destId="{702C3A13-C250-48F0-8C44-940C3082243A}" srcOrd="3" destOrd="0" presId="urn:microsoft.com/office/officeart/2005/8/layout/list1"/>
    <dgm:cxn modelId="{67D9BA6E-85E4-4361-ABBF-330A6C380500}" type="presParOf" srcId="{74DAFD5E-3A1E-4589-91BB-06888B9A32D2}" destId="{BA1A38F2-C7A1-4E30-A847-31EB10FE220F}" srcOrd="4" destOrd="0" presId="urn:microsoft.com/office/officeart/2005/8/layout/list1"/>
    <dgm:cxn modelId="{B989FB4D-F6CD-4A3D-90D1-1B8B51004DA1}" type="presParOf" srcId="{BA1A38F2-C7A1-4E30-A847-31EB10FE220F}" destId="{08A5DBE8-1233-45E3-A56F-AF24C2ADA1CD}" srcOrd="0" destOrd="0" presId="urn:microsoft.com/office/officeart/2005/8/layout/list1"/>
    <dgm:cxn modelId="{E74191BA-65C6-4C78-8962-5083ACB18A13}" type="presParOf" srcId="{BA1A38F2-C7A1-4E30-A847-31EB10FE220F}" destId="{A13A9E7E-A2BB-4BD5-986B-602AD4ABE12F}" srcOrd="1" destOrd="0" presId="urn:microsoft.com/office/officeart/2005/8/layout/list1"/>
    <dgm:cxn modelId="{D8D4D57A-E147-40BD-B74E-FD96C61691AD}" type="presParOf" srcId="{74DAFD5E-3A1E-4589-91BB-06888B9A32D2}" destId="{421A5FC9-4FAD-4E89-8969-1ED0996CC74F}" srcOrd="5" destOrd="0" presId="urn:microsoft.com/office/officeart/2005/8/layout/list1"/>
    <dgm:cxn modelId="{D7E1ED7A-5B5D-4E17-99EF-079C3E64BB44}" type="presParOf" srcId="{74DAFD5E-3A1E-4589-91BB-06888B9A32D2}" destId="{F64D894D-B5D9-41FE-AC68-032155CF1CBA}" srcOrd="6" destOrd="0" presId="urn:microsoft.com/office/officeart/2005/8/layout/list1"/>
    <dgm:cxn modelId="{388834BB-ED95-473E-8E87-1A5AA7510CD5}" type="presParOf" srcId="{74DAFD5E-3A1E-4589-91BB-06888B9A32D2}" destId="{BA548677-9084-459D-B3DB-6D873ECAF6C1}" srcOrd="7" destOrd="0" presId="urn:microsoft.com/office/officeart/2005/8/layout/list1"/>
    <dgm:cxn modelId="{FA0C94C8-0ECD-4546-B0DC-3CB3BA059080}" type="presParOf" srcId="{74DAFD5E-3A1E-4589-91BB-06888B9A32D2}" destId="{8DFEA9C6-68CE-4E67-AC46-623B39E470DA}" srcOrd="8" destOrd="0" presId="urn:microsoft.com/office/officeart/2005/8/layout/list1"/>
    <dgm:cxn modelId="{7EBD276A-A2D4-4BDC-A35A-D224A3801EC5}" type="presParOf" srcId="{8DFEA9C6-68CE-4E67-AC46-623B39E470DA}" destId="{BD51292B-53F9-4839-8128-6AC35C430113}" srcOrd="0" destOrd="0" presId="urn:microsoft.com/office/officeart/2005/8/layout/list1"/>
    <dgm:cxn modelId="{844C37D7-BDED-493A-981C-4D3F7CD99E59}" type="presParOf" srcId="{8DFEA9C6-68CE-4E67-AC46-623B39E470DA}" destId="{C529A373-6509-4DAB-9763-9D0D5F80DBEF}" srcOrd="1" destOrd="0" presId="urn:microsoft.com/office/officeart/2005/8/layout/list1"/>
    <dgm:cxn modelId="{89B38BE0-5197-47D6-9801-AA6E300127C7}" type="presParOf" srcId="{74DAFD5E-3A1E-4589-91BB-06888B9A32D2}" destId="{0DB69C52-5A7D-4B01-B516-C2BC44F4E178}" srcOrd="9" destOrd="0" presId="urn:microsoft.com/office/officeart/2005/8/layout/list1"/>
    <dgm:cxn modelId="{5D892A9E-6CA2-4AE7-BBC3-B9ABE2F7958A}" type="presParOf" srcId="{74DAFD5E-3A1E-4589-91BB-06888B9A32D2}" destId="{53DFFB6D-AAC4-4322-B4E0-FC919FEFD49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1D3BEF-16FE-45D5-B2FE-B989EEC9CD0B}" type="doc">
      <dgm:prSet loTypeId="urn:microsoft.com/office/officeart/2005/8/layout/default#1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BC4646F-3C49-47EE-A16A-902842969547}">
      <dgm:prSet phldrT="[Текст]" custT="1"/>
      <dgm:spPr/>
      <dgm:t>
        <a:bodyPr/>
        <a:lstStyle/>
        <a:p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Т</a:t>
          </a: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  <a:ea typeface="+mn-ea"/>
              <a:cs typeface="Times New Roman" panose="02020603050405020304" pitchFamily="18" charset="0"/>
            </a:rPr>
            <a:t>радиционная форма с использованием 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ОРУ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E0BAE39E-4630-4299-9AE1-259D7737A3F9}" type="parTrans" cxnId="{70F23DF5-EBC3-4F18-9A07-8BFF97BDCFE0}">
      <dgm:prSet/>
      <dgm:spPr/>
      <dgm:t>
        <a:bodyPr/>
        <a:lstStyle/>
        <a:p>
          <a:endParaRPr lang="ru-RU"/>
        </a:p>
      </dgm:t>
    </dgm:pt>
    <dgm:pt modelId="{B3EF35D5-BE1E-41A1-A4FC-ED23863A9FE7}" type="sibTrans" cxnId="{70F23DF5-EBC3-4F18-9A07-8BFF97BDCFE0}">
      <dgm:prSet/>
      <dgm:spPr/>
      <dgm:t>
        <a:bodyPr/>
        <a:lstStyle/>
        <a:p>
          <a:endParaRPr lang="ru-RU"/>
        </a:p>
      </dgm:t>
    </dgm:pt>
    <dgm:pt modelId="{C6CD5B0C-26BF-4F1F-A465-8B86B3F9616F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Обыгрывание какого-нибудь сюжета</a:t>
          </a:r>
          <a:endParaRPr lang="ru-RU" sz="18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0F1FDB57-65E8-48C5-B158-82AD1C814E4A}" type="parTrans" cxnId="{81548FCD-D9AA-44EB-B94B-4B8C070D1D36}">
      <dgm:prSet/>
      <dgm:spPr/>
      <dgm:t>
        <a:bodyPr/>
        <a:lstStyle/>
        <a:p>
          <a:endParaRPr lang="ru-RU"/>
        </a:p>
      </dgm:t>
    </dgm:pt>
    <dgm:pt modelId="{1E6FEEB0-D3CA-4239-85B5-9BA014236608}" type="sibTrans" cxnId="{81548FCD-D9AA-44EB-B94B-4B8C070D1D36}">
      <dgm:prSet/>
      <dgm:spPr/>
      <dgm:t>
        <a:bodyPr/>
        <a:lstStyle/>
        <a:p>
          <a:endParaRPr lang="ru-RU"/>
        </a:p>
      </dgm:t>
    </dgm:pt>
    <dgm:pt modelId="{DA1A540B-7016-4C40-BAD6-EE68663BE5F1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С использованием элементов ритмической гимнастики, танцевальных движений, хороводов</a:t>
          </a:r>
          <a:endParaRPr lang="ru-RU" sz="18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7EB614CC-817D-4711-BC73-2BB4DFC25D73}" type="parTrans" cxnId="{95537936-95C6-4A8C-AE2D-9412B427EC8E}">
      <dgm:prSet/>
      <dgm:spPr/>
      <dgm:t>
        <a:bodyPr/>
        <a:lstStyle/>
        <a:p>
          <a:endParaRPr lang="ru-RU"/>
        </a:p>
      </dgm:t>
    </dgm:pt>
    <dgm:pt modelId="{71EF0345-B36B-4559-88A0-ECDE3FFD20D4}" type="sibTrans" cxnId="{95537936-95C6-4A8C-AE2D-9412B427EC8E}">
      <dgm:prSet/>
      <dgm:spPr/>
      <dgm:t>
        <a:bodyPr/>
        <a:lstStyle/>
        <a:p>
          <a:endParaRPr lang="ru-RU"/>
        </a:p>
      </dgm:t>
    </dgm:pt>
    <dgm:pt modelId="{81FB9ECA-6091-441B-9994-324E515D171B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Оздоровительный бег</a:t>
          </a:r>
          <a:endParaRPr lang="ru-RU" sz="18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196FA5B2-9EE0-4505-949D-1AA1F9F015AE}" type="parTrans" cxnId="{122C8A01-9594-4569-9872-5BDC375B54BC}">
      <dgm:prSet/>
      <dgm:spPr/>
      <dgm:t>
        <a:bodyPr/>
        <a:lstStyle/>
        <a:p>
          <a:endParaRPr lang="ru-RU"/>
        </a:p>
      </dgm:t>
    </dgm:pt>
    <dgm:pt modelId="{5C1B5B16-4DE2-4E9B-ABE8-899A0DBBFC5C}" type="sibTrans" cxnId="{122C8A01-9594-4569-9872-5BDC375B54BC}">
      <dgm:prSet/>
      <dgm:spPr/>
      <dgm:t>
        <a:bodyPr/>
        <a:lstStyle/>
        <a:p>
          <a:endParaRPr lang="ru-RU"/>
        </a:p>
      </dgm:t>
    </dgm:pt>
    <dgm:pt modelId="{381DBC4E-7352-4D5F-8C9F-AE5357B29997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С использованием полосы препятствий</a:t>
          </a:r>
          <a:endParaRPr lang="ru-RU" sz="18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8956E5C3-F4F8-4015-8A85-D791A6C6796E}" type="parTrans" cxnId="{9A02F104-FFDD-4ADE-9117-CD696EA6C0FA}">
      <dgm:prSet/>
      <dgm:spPr/>
      <dgm:t>
        <a:bodyPr/>
        <a:lstStyle/>
        <a:p>
          <a:endParaRPr lang="ru-RU"/>
        </a:p>
      </dgm:t>
    </dgm:pt>
    <dgm:pt modelId="{3DFC3C6B-4244-448D-8CE4-98CAD454903C}" type="sibTrans" cxnId="{9A02F104-FFDD-4ADE-9117-CD696EA6C0FA}">
      <dgm:prSet/>
      <dgm:spPr/>
      <dgm:t>
        <a:bodyPr/>
        <a:lstStyle/>
        <a:p>
          <a:endParaRPr lang="ru-RU"/>
        </a:p>
      </dgm:t>
    </dgm:pt>
    <dgm:pt modelId="{E731D7B8-E972-405F-B9D7-FC49DA7009F5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Игрового характера (из 3-4 подвижных и малоподвижных игр)</a:t>
          </a:r>
          <a:endParaRPr lang="ru-RU" sz="18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AC190BD1-CA66-4D9E-8D74-3F8C8DF1709F}" type="parTrans" cxnId="{6861917E-715F-4E7A-8080-D5B602558D4B}">
      <dgm:prSet/>
      <dgm:spPr/>
      <dgm:t>
        <a:bodyPr/>
        <a:lstStyle/>
        <a:p>
          <a:endParaRPr lang="ru-RU"/>
        </a:p>
      </dgm:t>
    </dgm:pt>
    <dgm:pt modelId="{F02F56EA-7CBF-4243-98F1-57C5E795B4C4}" type="sibTrans" cxnId="{6861917E-715F-4E7A-8080-D5B602558D4B}">
      <dgm:prSet/>
      <dgm:spPr/>
      <dgm:t>
        <a:bodyPr/>
        <a:lstStyle/>
        <a:p>
          <a:endParaRPr lang="ru-RU"/>
        </a:p>
      </dgm:t>
    </dgm:pt>
    <dgm:pt modelId="{76690546-5F0F-4D6D-A622-90A52ECADEB0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С использованием простейших тренажеров</a:t>
          </a:r>
          <a:endParaRPr lang="ru-RU" sz="18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gm:t>
    </dgm:pt>
    <dgm:pt modelId="{EF18064C-E69B-43D4-A56B-FA8928576DFE}" type="parTrans" cxnId="{01821754-A0A5-4BF1-A9C7-0F256558CE36}">
      <dgm:prSet/>
      <dgm:spPr/>
      <dgm:t>
        <a:bodyPr/>
        <a:lstStyle/>
        <a:p>
          <a:endParaRPr lang="ru-RU"/>
        </a:p>
      </dgm:t>
    </dgm:pt>
    <dgm:pt modelId="{E73D1862-80C8-47B4-83BF-F5D5CE651DCB}" type="sibTrans" cxnId="{01821754-A0A5-4BF1-A9C7-0F256558CE36}">
      <dgm:prSet/>
      <dgm:spPr/>
      <dgm:t>
        <a:bodyPr/>
        <a:lstStyle/>
        <a:p>
          <a:endParaRPr lang="ru-RU"/>
        </a:p>
      </dgm:t>
    </dgm:pt>
    <dgm:pt modelId="{7CBF97B4-C6BA-4466-89B8-E355A1CEF467}" type="pres">
      <dgm:prSet presAssocID="{EA1D3BEF-16FE-45D5-B2FE-B989EEC9CD0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FF0532-C636-4911-85F1-E8230DD64565}" type="pres">
      <dgm:prSet presAssocID="{CBC4646F-3C49-47EE-A16A-90284296954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B4FD8-C5A2-4993-B91E-F5BAAB2C9966}" type="pres">
      <dgm:prSet presAssocID="{B3EF35D5-BE1E-41A1-A4FC-ED23863A9FE7}" presName="sibTrans" presStyleCnt="0"/>
      <dgm:spPr/>
    </dgm:pt>
    <dgm:pt modelId="{C6564EFF-A4F1-4916-9143-38F8EA9DE8AF}" type="pres">
      <dgm:prSet presAssocID="{C6CD5B0C-26BF-4F1F-A465-8B86B3F9616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4A24E-061C-46DE-8EFD-CDA8DAC8827D}" type="pres">
      <dgm:prSet presAssocID="{1E6FEEB0-D3CA-4239-85B5-9BA014236608}" presName="sibTrans" presStyleCnt="0"/>
      <dgm:spPr/>
    </dgm:pt>
    <dgm:pt modelId="{74AB63D3-052D-4705-BFDE-86B25F385C8A}" type="pres">
      <dgm:prSet presAssocID="{DA1A540B-7016-4C40-BAD6-EE68663BE5F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FCA08-7209-48E3-A730-013EC1A6B26A}" type="pres">
      <dgm:prSet presAssocID="{71EF0345-B36B-4559-88A0-ECDE3FFD20D4}" presName="sibTrans" presStyleCnt="0"/>
      <dgm:spPr/>
    </dgm:pt>
    <dgm:pt modelId="{977864BD-735B-429E-9DBC-434F8E44974E}" type="pres">
      <dgm:prSet presAssocID="{81FB9ECA-6091-441B-9994-324E515D171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A3F3C-26AB-4651-85D7-134C293BB066}" type="pres">
      <dgm:prSet presAssocID="{5C1B5B16-4DE2-4E9B-ABE8-899A0DBBFC5C}" presName="sibTrans" presStyleCnt="0"/>
      <dgm:spPr/>
    </dgm:pt>
    <dgm:pt modelId="{1D93CBE8-10E9-44E6-9A47-80911908CD41}" type="pres">
      <dgm:prSet presAssocID="{E731D7B8-E972-405F-B9D7-FC49DA7009F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BD60B-5CD8-4EDA-9970-6E5B339D703F}" type="pres">
      <dgm:prSet presAssocID="{F02F56EA-7CBF-4243-98F1-57C5E795B4C4}" presName="sibTrans" presStyleCnt="0"/>
      <dgm:spPr/>
    </dgm:pt>
    <dgm:pt modelId="{E9B15E9D-7065-4443-A766-8B724B90DD4E}" type="pres">
      <dgm:prSet presAssocID="{381DBC4E-7352-4D5F-8C9F-AE5357B2999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C529C2-B81F-47EE-B76E-C44D53E9B2BD}" type="pres">
      <dgm:prSet presAssocID="{3DFC3C6B-4244-448D-8CE4-98CAD454903C}" presName="sibTrans" presStyleCnt="0"/>
      <dgm:spPr/>
    </dgm:pt>
    <dgm:pt modelId="{A15D6255-55ED-4763-9AE3-651819E4913D}" type="pres">
      <dgm:prSet presAssocID="{76690546-5F0F-4D6D-A622-90A52ECADEB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02F104-FFDD-4ADE-9117-CD696EA6C0FA}" srcId="{EA1D3BEF-16FE-45D5-B2FE-B989EEC9CD0B}" destId="{381DBC4E-7352-4D5F-8C9F-AE5357B29997}" srcOrd="5" destOrd="0" parTransId="{8956E5C3-F4F8-4015-8A85-D791A6C6796E}" sibTransId="{3DFC3C6B-4244-448D-8CE4-98CAD454903C}"/>
    <dgm:cxn modelId="{E0B7BECD-FAF6-4E4F-8446-5630EA7E6E06}" type="presOf" srcId="{381DBC4E-7352-4D5F-8C9F-AE5357B29997}" destId="{E9B15E9D-7065-4443-A766-8B724B90DD4E}" srcOrd="0" destOrd="0" presId="urn:microsoft.com/office/officeart/2005/8/layout/default#1"/>
    <dgm:cxn modelId="{0FEA34C1-96C4-4845-8619-E0228C96F58D}" type="presOf" srcId="{C6CD5B0C-26BF-4F1F-A465-8B86B3F9616F}" destId="{C6564EFF-A4F1-4916-9143-38F8EA9DE8AF}" srcOrd="0" destOrd="0" presId="urn:microsoft.com/office/officeart/2005/8/layout/default#1"/>
    <dgm:cxn modelId="{122C8A01-9594-4569-9872-5BDC375B54BC}" srcId="{EA1D3BEF-16FE-45D5-B2FE-B989EEC9CD0B}" destId="{81FB9ECA-6091-441B-9994-324E515D171B}" srcOrd="3" destOrd="0" parTransId="{196FA5B2-9EE0-4505-949D-1AA1F9F015AE}" sibTransId="{5C1B5B16-4DE2-4E9B-ABE8-899A0DBBFC5C}"/>
    <dgm:cxn modelId="{6861917E-715F-4E7A-8080-D5B602558D4B}" srcId="{EA1D3BEF-16FE-45D5-B2FE-B989EEC9CD0B}" destId="{E731D7B8-E972-405F-B9D7-FC49DA7009F5}" srcOrd="4" destOrd="0" parTransId="{AC190BD1-CA66-4D9E-8D74-3F8C8DF1709F}" sibTransId="{F02F56EA-7CBF-4243-98F1-57C5E795B4C4}"/>
    <dgm:cxn modelId="{95537936-95C6-4A8C-AE2D-9412B427EC8E}" srcId="{EA1D3BEF-16FE-45D5-B2FE-B989EEC9CD0B}" destId="{DA1A540B-7016-4C40-BAD6-EE68663BE5F1}" srcOrd="2" destOrd="0" parTransId="{7EB614CC-817D-4711-BC73-2BB4DFC25D73}" sibTransId="{71EF0345-B36B-4559-88A0-ECDE3FFD20D4}"/>
    <dgm:cxn modelId="{1704DB94-31E4-487F-9259-BB3C6D0F15D6}" type="presOf" srcId="{CBC4646F-3C49-47EE-A16A-902842969547}" destId="{F8FF0532-C636-4911-85F1-E8230DD64565}" srcOrd="0" destOrd="0" presId="urn:microsoft.com/office/officeart/2005/8/layout/default#1"/>
    <dgm:cxn modelId="{46424342-A316-4D3C-8C82-5B70D71DFCE3}" type="presOf" srcId="{DA1A540B-7016-4C40-BAD6-EE68663BE5F1}" destId="{74AB63D3-052D-4705-BFDE-86B25F385C8A}" srcOrd="0" destOrd="0" presId="urn:microsoft.com/office/officeart/2005/8/layout/default#1"/>
    <dgm:cxn modelId="{21C91032-CAC9-4AEF-A6A4-039BF6CC3840}" type="presOf" srcId="{76690546-5F0F-4D6D-A622-90A52ECADEB0}" destId="{A15D6255-55ED-4763-9AE3-651819E4913D}" srcOrd="0" destOrd="0" presId="urn:microsoft.com/office/officeart/2005/8/layout/default#1"/>
    <dgm:cxn modelId="{C052BCB1-629F-45C7-BD11-D903E4CA513C}" type="presOf" srcId="{E731D7B8-E972-405F-B9D7-FC49DA7009F5}" destId="{1D93CBE8-10E9-44E6-9A47-80911908CD41}" srcOrd="0" destOrd="0" presId="urn:microsoft.com/office/officeart/2005/8/layout/default#1"/>
    <dgm:cxn modelId="{01821754-A0A5-4BF1-A9C7-0F256558CE36}" srcId="{EA1D3BEF-16FE-45D5-B2FE-B989EEC9CD0B}" destId="{76690546-5F0F-4D6D-A622-90A52ECADEB0}" srcOrd="6" destOrd="0" parTransId="{EF18064C-E69B-43D4-A56B-FA8928576DFE}" sibTransId="{E73D1862-80C8-47B4-83BF-F5D5CE651DCB}"/>
    <dgm:cxn modelId="{70F23DF5-EBC3-4F18-9A07-8BFF97BDCFE0}" srcId="{EA1D3BEF-16FE-45D5-B2FE-B989EEC9CD0B}" destId="{CBC4646F-3C49-47EE-A16A-902842969547}" srcOrd="0" destOrd="0" parTransId="{E0BAE39E-4630-4299-9AE1-259D7737A3F9}" sibTransId="{B3EF35D5-BE1E-41A1-A4FC-ED23863A9FE7}"/>
    <dgm:cxn modelId="{58B44689-3521-42CB-99F1-DF6EB1F5849F}" type="presOf" srcId="{EA1D3BEF-16FE-45D5-B2FE-B989EEC9CD0B}" destId="{7CBF97B4-C6BA-4466-89B8-E355A1CEF467}" srcOrd="0" destOrd="0" presId="urn:microsoft.com/office/officeart/2005/8/layout/default#1"/>
    <dgm:cxn modelId="{81548FCD-D9AA-44EB-B94B-4B8C070D1D36}" srcId="{EA1D3BEF-16FE-45D5-B2FE-B989EEC9CD0B}" destId="{C6CD5B0C-26BF-4F1F-A465-8B86B3F9616F}" srcOrd="1" destOrd="0" parTransId="{0F1FDB57-65E8-48C5-B158-82AD1C814E4A}" sibTransId="{1E6FEEB0-D3CA-4239-85B5-9BA014236608}"/>
    <dgm:cxn modelId="{0670CE32-AAF8-4371-AA64-64D9E3FB9894}" type="presOf" srcId="{81FB9ECA-6091-441B-9994-324E515D171B}" destId="{977864BD-735B-429E-9DBC-434F8E44974E}" srcOrd="0" destOrd="0" presId="urn:microsoft.com/office/officeart/2005/8/layout/default#1"/>
    <dgm:cxn modelId="{D879CBD5-7E09-4471-88D6-04B6257BDC64}" type="presParOf" srcId="{7CBF97B4-C6BA-4466-89B8-E355A1CEF467}" destId="{F8FF0532-C636-4911-85F1-E8230DD64565}" srcOrd="0" destOrd="0" presId="urn:microsoft.com/office/officeart/2005/8/layout/default#1"/>
    <dgm:cxn modelId="{5B607186-85D4-403E-BB5F-B5CF4B22486E}" type="presParOf" srcId="{7CBF97B4-C6BA-4466-89B8-E355A1CEF467}" destId="{5C9B4FD8-C5A2-4993-B91E-F5BAAB2C9966}" srcOrd="1" destOrd="0" presId="urn:microsoft.com/office/officeart/2005/8/layout/default#1"/>
    <dgm:cxn modelId="{0B69F692-3D12-4E7C-9873-E8FEE3CE1247}" type="presParOf" srcId="{7CBF97B4-C6BA-4466-89B8-E355A1CEF467}" destId="{C6564EFF-A4F1-4916-9143-38F8EA9DE8AF}" srcOrd="2" destOrd="0" presId="urn:microsoft.com/office/officeart/2005/8/layout/default#1"/>
    <dgm:cxn modelId="{198F71E2-C3CE-43C8-9FD5-3406FEE5CBAC}" type="presParOf" srcId="{7CBF97B4-C6BA-4466-89B8-E355A1CEF467}" destId="{A084A24E-061C-46DE-8EFD-CDA8DAC8827D}" srcOrd="3" destOrd="0" presId="urn:microsoft.com/office/officeart/2005/8/layout/default#1"/>
    <dgm:cxn modelId="{25021FA4-BF1A-47F8-BE42-37B22D2ECB73}" type="presParOf" srcId="{7CBF97B4-C6BA-4466-89B8-E355A1CEF467}" destId="{74AB63D3-052D-4705-BFDE-86B25F385C8A}" srcOrd="4" destOrd="0" presId="urn:microsoft.com/office/officeart/2005/8/layout/default#1"/>
    <dgm:cxn modelId="{D8D26890-4FA6-4CEC-982C-66C5EF5BB614}" type="presParOf" srcId="{7CBF97B4-C6BA-4466-89B8-E355A1CEF467}" destId="{3D3FCA08-7209-48E3-A730-013EC1A6B26A}" srcOrd="5" destOrd="0" presId="urn:microsoft.com/office/officeart/2005/8/layout/default#1"/>
    <dgm:cxn modelId="{635A2888-AF86-478D-86B1-A34C94E867D0}" type="presParOf" srcId="{7CBF97B4-C6BA-4466-89B8-E355A1CEF467}" destId="{977864BD-735B-429E-9DBC-434F8E44974E}" srcOrd="6" destOrd="0" presId="urn:microsoft.com/office/officeart/2005/8/layout/default#1"/>
    <dgm:cxn modelId="{5A280902-DF8B-45FA-ACB9-C72EE355AAB9}" type="presParOf" srcId="{7CBF97B4-C6BA-4466-89B8-E355A1CEF467}" destId="{02DA3F3C-26AB-4651-85D7-134C293BB066}" srcOrd="7" destOrd="0" presId="urn:microsoft.com/office/officeart/2005/8/layout/default#1"/>
    <dgm:cxn modelId="{1B64E19E-A08A-4722-AF18-0720A428A247}" type="presParOf" srcId="{7CBF97B4-C6BA-4466-89B8-E355A1CEF467}" destId="{1D93CBE8-10E9-44E6-9A47-80911908CD41}" srcOrd="8" destOrd="0" presId="urn:microsoft.com/office/officeart/2005/8/layout/default#1"/>
    <dgm:cxn modelId="{5197186E-0F26-462B-B069-F0F0A40386C3}" type="presParOf" srcId="{7CBF97B4-C6BA-4466-89B8-E355A1CEF467}" destId="{9D8BD60B-5CD8-4EDA-9970-6E5B339D703F}" srcOrd="9" destOrd="0" presId="urn:microsoft.com/office/officeart/2005/8/layout/default#1"/>
    <dgm:cxn modelId="{4C45D750-AD48-445E-AEC9-C5FA763F3695}" type="presParOf" srcId="{7CBF97B4-C6BA-4466-89B8-E355A1CEF467}" destId="{E9B15E9D-7065-4443-A766-8B724B90DD4E}" srcOrd="10" destOrd="0" presId="urn:microsoft.com/office/officeart/2005/8/layout/default#1"/>
    <dgm:cxn modelId="{07E993AF-C987-4DC0-8099-F8BC921A1285}" type="presParOf" srcId="{7CBF97B4-C6BA-4466-89B8-E355A1CEF467}" destId="{4AC529C2-B81F-47EE-B76E-C44D53E9B2BD}" srcOrd="11" destOrd="0" presId="urn:microsoft.com/office/officeart/2005/8/layout/default#1"/>
    <dgm:cxn modelId="{785DBF1A-CDAC-4214-A437-DFCEC0BD6A66}" type="presParOf" srcId="{7CBF97B4-C6BA-4466-89B8-E355A1CEF467}" destId="{A15D6255-55ED-4763-9AE3-651819E4913D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EE7E6B-6588-401B-B186-F0D052E757E5}" type="doc">
      <dgm:prSet loTypeId="urn:microsoft.com/office/officeart/2009/3/layout/IncreasingArrows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440726-81BF-4B79-A63C-E5F59C884FC3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Педагог называет упражнение</a:t>
          </a:r>
          <a:endParaRPr lang="ru-RU" sz="1800" dirty="0">
            <a:latin typeface="Georgia" panose="02040502050405020303" pitchFamily="18" charset="0"/>
          </a:endParaRPr>
        </a:p>
      </dgm:t>
    </dgm:pt>
    <dgm:pt modelId="{DED61FF7-BEC8-4DFF-AB04-FB03288E75D8}" type="parTrans" cxnId="{723ACEC2-56E3-4205-ABAF-C33C9C48E898}">
      <dgm:prSet/>
      <dgm:spPr/>
      <dgm:t>
        <a:bodyPr/>
        <a:lstStyle/>
        <a:p>
          <a:endParaRPr lang="ru-RU"/>
        </a:p>
      </dgm:t>
    </dgm:pt>
    <dgm:pt modelId="{B774AE6C-8039-489B-A0E7-BA51292AC218}" type="sibTrans" cxnId="{723ACEC2-56E3-4205-ABAF-C33C9C48E898}">
      <dgm:prSet/>
      <dgm:spPr/>
      <dgm:t>
        <a:bodyPr/>
        <a:lstStyle/>
        <a:p>
          <a:endParaRPr lang="ru-RU"/>
        </a:p>
      </dgm:t>
    </dgm:pt>
    <dgm:pt modelId="{0E1C865B-A755-4579-9CDE-3530D7EB3F8C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ru-RU" sz="1800" dirty="0" smtClean="0">
              <a:latin typeface="Georgia" panose="02040502050405020303" pitchFamily="18" charset="0"/>
            </a:rPr>
            <a:t>Педагог подбадривает и положительно оценивает старание детей</a:t>
          </a:r>
          <a:endParaRPr lang="ru-RU" sz="1800" dirty="0">
            <a:latin typeface="Georgia" panose="02040502050405020303" pitchFamily="18" charset="0"/>
          </a:endParaRPr>
        </a:p>
      </dgm:t>
    </dgm:pt>
    <dgm:pt modelId="{35706301-323A-4399-849B-20BD67294BCA}" type="parTrans" cxnId="{EA8BF38F-B58C-4698-94B8-3F001C92C78F}">
      <dgm:prSet/>
      <dgm:spPr/>
      <dgm:t>
        <a:bodyPr/>
        <a:lstStyle/>
        <a:p>
          <a:endParaRPr lang="ru-RU"/>
        </a:p>
      </dgm:t>
    </dgm:pt>
    <dgm:pt modelId="{4883CF1B-3782-4F85-8989-18678DF25079}" type="sibTrans" cxnId="{EA8BF38F-B58C-4698-94B8-3F001C92C78F}">
      <dgm:prSet/>
      <dgm:spPr/>
      <dgm:t>
        <a:bodyPr/>
        <a:lstStyle/>
        <a:p>
          <a:endParaRPr lang="ru-RU"/>
        </a:p>
      </dgm:t>
    </dgm:pt>
    <dgm:pt modelId="{F2CC317F-6AC4-4409-94D6-7FC0B1F22750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Педагог предлагает принять нужное исходное упражнение</a:t>
          </a:r>
          <a:endParaRPr lang="ru-RU" sz="1800" dirty="0">
            <a:latin typeface="Georgia" panose="02040502050405020303" pitchFamily="18" charset="0"/>
          </a:endParaRPr>
        </a:p>
      </dgm:t>
    </dgm:pt>
    <dgm:pt modelId="{BA54CF83-C302-44E9-8463-FDB3463245EC}" type="parTrans" cxnId="{D4DCFB02-7339-4914-99FD-E2EF669888A0}">
      <dgm:prSet/>
      <dgm:spPr/>
      <dgm:t>
        <a:bodyPr/>
        <a:lstStyle/>
        <a:p>
          <a:endParaRPr lang="ru-RU"/>
        </a:p>
      </dgm:t>
    </dgm:pt>
    <dgm:pt modelId="{6CFF73AC-2579-48EE-9D3C-7E3A273AEF6A}" type="sibTrans" cxnId="{D4DCFB02-7339-4914-99FD-E2EF669888A0}">
      <dgm:prSet/>
      <dgm:spPr/>
      <dgm:t>
        <a:bodyPr/>
        <a:lstStyle/>
        <a:p>
          <a:endParaRPr lang="ru-RU"/>
        </a:p>
      </dgm:t>
    </dgm:pt>
    <dgm:pt modelId="{1F731E35-5CDA-424B-8588-1A6F445D448C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 anchor="t"/>
        <a:lstStyle/>
        <a:p>
          <a:pPr algn="ctr"/>
          <a:r>
            <a:rPr lang="ru-RU" sz="1800" dirty="0" smtClean="0">
              <a:latin typeface="Georgia" panose="02040502050405020303" pitchFamily="18" charset="0"/>
            </a:rPr>
            <a:t>Объяснения, указания усиливают действие показа (образца)</a:t>
          </a:r>
          <a:endParaRPr lang="ru-RU" sz="1800" dirty="0">
            <a:latin typeface="Georgia" panose="02040502050405020303" pitchFamily="18" charset="0"/>
          </a:endParaRPr>
        </a:p>
      </dgm:t>
    </dgm:pt>
    <dgm:pt modelId="{FB93942C-99EF-444E-B8C0-846046FABAA2}" type="parTrans" cxnId="{88874F55-7C10-4E10-B5AC-011A63CA2E4D}">
      <dgm:prSet/>
      <dgm:spPr/>
      <dgm:t>
        <a:bodyPr/>
        <a:lstStyle/>
        <a:p>
          <a:endParaRPr lang="ru-RU"/>
        </a:p>
      </dgm:t>
    </dgm:pt>
    <dgm:pt modelId="{506CCC27-C9C6-4561-823A-A7DAA81D7E30}" type="sibTrans" cxnId="{88874F55-7C10-4E10-B5AC-011A63CA2E4D}">
      <dgm:prSet/>
      <dgm:spPr/>
      <dgm:t>
        <a:bodyPr/>
        <a:lstStyle/>
        <a:p>
          <a:endParaRPr lang="ru-RU"/>
        </a:p>
      </dgm:t>
    </dgm:pt>
    <dgm:pt modelId="{797B7091-0E83-4F90-A4BB-2BD383428DC6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Дети стараются подражать правильному образцу</a:t>
          </a:r>
        </a:p>
        <a:p>
          <a:r>
            <a:rPr lang="ru-RU" sz="1800" dirty="0" smtClean="0">
              <a:latin typeface="Georgia" panose="02040502050405020303" pitchFamily="18" charset="0"/>
            </a:rPr>
            <a:t>Давая общие указания, учитывая типичные ошибки, педагог много внимания уделяет отдельным детям</a:t>
          </a:r>
          <a:endParaRPr lang="ru-RU" sz="1800" dirty="0">
            <a:latin typeface="Georgia" panose="02040502050405020303" pitchFamily="18" charset="0"/>
          </a:endParaRPr>
        </a:p>
      </dgm:t>
    </dgm:pt>
    <dgm:pt modelId="{ADEE1F30-02FD-43FF-864A-0DDF7915C34C}" type="parTrans" cxnId="{A703D708-95B1-42EE-980C-05F8EEAD489C}">
      <dgm:prSet/>
      <dgm:spPr/>
      <dgm:t>
        <a:bodyPr/>
        <a:lstStyle/>
        <a:p>
          <a:endParaRPr lang="ru-RU"/>
        </a:p>
      </dgm:t>
    </dgm:pt>
    <dgm:pt modelId="{B6956791-98D0-45DA-B457-A0C4F03C4B2B}" type="sibTrans" cxnId="{A703D708-95B1-42EE-980C-05F8EEAD489C}">
      <dgm:prSet/>
      <dgm:spPr/>
      <dgm:t>
        <a:bodyPr/>
        <a:lstStyle/>
        <a:p>
          <a:endParaRPr lang="ru-RU"/>
        </a:p>
      </dgm:t>
    </dgm:pt>
    <dgm:pt modelId="{D723CCF1-C2FF-4B65-8856-10C825A207ED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ctr"/>
          <a:r>
            <a:rPr lang="ru-RU" sz="1800" dirty="0" smtClean="0">
              <a:latin typeface="Georgia" panose="02040502050405020303" pitchFamily="18" charset="0"/>
            </a:rPr>
            <a:t>Педагог выполняет упражнение вместе с детьми</a:t>
          </a:r>
          <a:endParaRPr lang="ru-RU" sz="1800" dirty="0">
            <a:latin typeface="Georgia" panose="02040502050405020303" pitchFamily="18" charset="0"/>
          </a:endParaRPr>
        </a:p>
      </dgm:t>
    </dgm:pt>
    <dgm:pt modelId="{8E13A30F-6CA8-4474-AF05-05EAAA913AEF}" type="parTrans" cxnId="{18B16716-2D72-48E5-BC6B-31B5DA5F9E88}">
      <dgm:prSet/>
      <dgm:spPr/>
      <dgm:t>
        <a:bodyPr/>
        <a:lstStyle/>
        <a:p>
          <a:endParaRPr lang="ru-RU"/>
        </a:p>
      </dgm:t>
    </dgm:pt>
    <dgm:pt modelId="{D08CA848-BDFF-4C51-B764-C2AF4C0F0134}" type="sibTrans" cxnId="{18B16716-2D72-48E5-BC6B-31B5DA5F9E88}">
      <dgm:prSet/>
      <dgm:spPr/>
      <dgm:t>
        <a:bodyPr/>
        <a:lstStyle/>
        <a:p>
          <a:endParaRPr lang="ru-RU"/>
        </a:p>
      </dgm:t>
    </dgm:pt>
    <dgm:pt modelId="{E1167873-E254-45E3-85C2-41B07C7727F4}" type="pres">
      <dgm:prSet presAssocID="{EDEE7E6B-6588-401B-B186-F0D052E757E5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9A0DDBB-756A-49CD-ABDB-27038FD7A3B9}" type="pres">
      <dgm:prSet presAssocID="{D723CCF1-C2FF-4B65-8856-10C825A207ED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49AF0-DD30-4288-9D52-D1A7E646EB09}" type="pres">
      <dgm:prSet presAssocID="{D723CCF1-C2FF-4B65-8856-10C825A207ED}" presName="childText1" presStyleLbl="solidAlignAcc1" presStyleIdx="0" presStyleCnt="3" custScaleY="31036" custLinFactNeighborX="-942" custLinFactNeighborY="-359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B27BD-D0F8-4C8A-B9FF-143CC7907FC7}" type="pres">
      <dgm:prSet presAssocID="{0E1C865B-A755-4579-9CDE-3530D7EB3F8C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FBF36-5BFF-48B5-91F2-B800B5EDDDB6}" type="pres">
      <dgm:prSet presAssocID="{0E1C865B-A755-4579-9CDE-3530D7EB3F8C}" presName="childText2" presStyleLbl="solidAlignAcc1" presStyleIdx="1" presStyleCnt="3" custScaleY="31406" custLinFactNeighborX="569" custLinFactNeighborY="-343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D81054-5F91-443E-9595-D8F7B2FE7D4A}" type="pres">
      <dgm:prSet presAssocID="{1F731E35-5CDA-424B-8588-1A6F445D448C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D3501-33A0-4FAE-A03D-95D8AAFA8219}" type="pres">
      <dgm:prSet presAssocID="{1F731E35-5CDA-424B-8588-1A6F445D448C}" presName="childText3" presStyleLbl="solidAlignAcc1" presStyleIdx="2" presStyleCnt="3" custScaleY="59433" custLinFactNeighborX="-80" custLinFactNeighborY="-229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8BF38F-B58C-4698-94B8-3F001C92C78F}" srcId="{EDEE7E6B-6588-401B-B186-F0D052E757E5}" destId="{0E1C865B-A755-4579-9CDE-3530D7EB3F8C}" srcOrd="1" destOrd="0" parTransId="{35706301-323A-4399-849B-20BD67294BCA}" sibTransId="{4883CF1B-3782-4F85-8989-18678DF25079}"/>
    <dgm:cxn modelId="{A8F2E9B7-0F73-40F0-ACF8-84D08B32E93D}" type="presOf" srcId="{F2CC317F-6AC4-4409-94D6-7FC0B1F22750}" destId="{6D9FBF36-5BFF-48B5-91F2-B800B5EDDDB6}" srcOrd="0" destOrd="0" presId="urn:microsoft.com/office/officeart/2009/3/layout/IncreasingArrowsProcess"/>
    <dgm:cxn modelId="{5F5639C8-4D37-4B41-8EEA-435D87F439FB}" type="presOf" srcId="{797B7091-0E83-4F90-A4BB-2BD383428DC6}" destId="{81DD3501-33A0-4FAE-A03D-95D8AAFA8219}" srcOrd="0" destOrd="0" presId="urn:microsoft.com/office/officeart/2009/3/layout/IncreasingArrowsProcess"/>
    <dgm:cxn modelId="{F011500F-C255-460F-ACF3-B55109E6759C}" type="presOf" srcId="{4E440726-81BF-4B79-A63C-E5F59C884FC3}" destId="{FC249AF0-DD30-4288-9D52-D1A7E646EB09}" srcOrd="0" destOrd="0" presId="urn:microsoft.com/office/officeart/2009/3/layout/IncreasingArrowsProcess"/>
    <dgm:cxn modelId="{C65C8A46-B54C-4B33-A39C-055EAC0AD4B2}" type="presOf" srcId="{EDEE7E6B-6588-401B-B186-F0D052E757E5}" destId="{E1167873-E254-45E3-85C2-41B07C7727F4}" srcOrd="0" destOrd="0" presId="urn:microsoft.com/office/officeart/2009/3/layout/IncreasingArrowsProcess"/>
    <dgm:cxn modelId="{88874F55-7C10-4E10-B5AC-011A63CA2E4D}" srcId="{EDEE7E6B-6588-401B-B186-F0D052E757E5}" destId="{1F731E35-5CDA-424B-8588-1A6F445D448C}" srcOrd="2" destOrd="0" parTransId="{FB93942C-99EF-444E-B8C0-846046FABAA2}" sibTransId="{506CCC27-C9C6-4561-823A-A7DAA81D7E30}"/>
    <dgm:cxn modelId="{B7F2223C-1017-4618-A2C7-B4682D12D249}" type="presOf" srcId="{1F731E35-5CDA-424B-8588-1A6F445D448C}" destId="{00D81054-5F91-443E-9595-D8F7B2FE7D4A}" srcOrd="0" destOrd="0" presId="urn:microsoft.com/office/officeart/2009/3/layout/IncreasingArrowsProcess"/>
    <dgm:cxn modelId="{A703D708-95B1-42EE-980C-05F8EEAD489C}" srcId="{1F731E35-5CDA-424B-8588-1A6F445D448C}" destId="{797B7091-0E83-4F90-A4BB-2BD383428DC6}" srcOrd="0" destOrd="0" parTransId="{ADEE1F30-02FD-43FF-864A-0DDF7915C34C}" sibTransId="{B6956791-98D0-45DA-B457-A0C4F03C4B2B}"/>
    <dgm:cxn modelId="{9E64D647-449B-4298-BBFE-F8C86F744CAC}" type="presOf" srcId="{D723CCF1-C2FF-4B65-8856-10C825A207ED}" destId="{49A0DDBB-756A-49CD-ABDB-27038FD7A3B9}" srcOrd="0" destOrd="0" presId="urn:microsoft.com/office/officeart/2009/3/layout/IncreasingArrowsProcess"/>
    <dgm:cxn modelId="{D4DCFB02-7339-4914-99FD-E2EF669888A0}" srcId="{0E1C865B-A755-4579-9CDE-3530D7EB3F8C}" destId="{F2CC317F-6AC4-4409-94D6-7FC0B1F22750}" srcOrd="0" destOrd="0" parTransId="{BA54CF83-C302-44E9-8463-FDB3463245EC}" sibTransId="{6CFF73AC-2579-48EE-9D3C-7E3A273AEF6A}"/>
    <dgm:cxn modelId="{723ACEC2-56E3-4205-ABAF-C33C9C48E898}" srcId="{D723CCF1-C2FF-4B65-8856-10C825A207ED}" destId="{4E440726-81BF-4B79-A63C-E5F59C884FC3}" srcOrd="0" destOrd="0" parTransId="{DED61FF7-BEC8-4DFF-AB04-FB03288E75D8}" sibTransId="{B774AE6C-8039-489B-A0E7-BA51292AC218}"/>
    <dgm:cxn modelId="{18B16716-2D72-48E5-BC6B-31B5DA5F9E88}" srcId="{EDEE7E6B-6588-401B-B186-F0D052E757E5}" destId="{D723CCF1-C2FF-4B65-8856-10C825A207ED}" srcOrd="0" destOrd="0" parTransId="{8E13A30F-6CA8-4474-AF05-05EAAA913AEF}" sibTransId="{D08CA848-BDFF-4C51-B764-C2AF4C0F0134}"/>
    <dgm:cxn modelId="{CD722FC5-F578-43B7-9755-B7427AD3454F}" type="presOf" srcId="{0E1C865B-A755-4579-9CDE-3530D7EB3F8C}" destId="{C28B27BD-D0F8-4C8A-B9FF-143CC7907FC7}" srcOrd="0" destOrd="0" presId="urn:microsoft.com/office/officeart/2009/3/layout/IncreasingArrowsProcess"/>
    <dgm:cxn modelId="{600050C2-3A42-4710-813D-756168D739FF}" type="presParOf" srcId="{E1167873-E254-45E3-85C2-41B07C7727F4}" destId="{49A0DDBB-756A-49CD-ABDB-27038FD7A3B9}" srcOrd="0" destOrd="0" presId="urn:microsoft.com/office/officeart/2009/3/layout/IncreasingArrowsProcess"/>
    <dgm:cxn modelId="{1A89ADDC-76F4-4C50-AAE4-1C4940481375}" type="presParOf" srcId="{E1167873-E254-45E3-85C2-41B07C7727F4}" destId="{FC249AF0-DD30-4288-9D52-D1A7E646EB09}" srcOrd="1" destOrd="0" presId="urn:microsoft.com/office/officeart/2009/3/layout/IncreasingArrowsProcess"/>
    <dgm:cxn modelId="{ADAEE7BB-28E6-44E5-AE4B-58A1D4FC5FC0}" type="presParOf" srcId="{E1167873-E254-45E3-85C2-41B07C7727F4}" destId="{C28B27BD-D0F8-4C8A-B9FF-143CC7907FC7}" srcOrd="2" destOrd="0" presId="urn:microsoft.com/office/officeart/2009/3/layout/IncreasingArrowsProcess"/>
    <dgm:cxn modelId="{AC51CF59-7F59-45F9-B95C-F3FEE07B13D8}" type="presParOf" srcId="{E1167873-E254-45E3-85C2-41B07C7727F4}" destId="{6D9FBF36-5BFF-48B5-91F2-B800B5EDDDB6}" srcOrd="3" destOrd="0" presId="urn:microsoft.com/office/officeart/2009/3/layout/IncreasingArrowsProcess"/>
    <dgm:cxn modelId="{360988BF-5554-4B60-9D38-40F20DF93B45}" type="presParOf" srcId="{E1167873-E254-45E3-85C2-41B07C7727F4}" destId="{00D81054-5F91-443E-9595-D8F7B2FE7D4A}" srcOrd="4" destOrd="0" presId="urn:microsoft.com/office/officeart/2009/3/layout/IncreasingArrowsProcess"/>
    <dgm:cxn modelId="{9BD51040-6699-432E-9F6E-1F23DC4DCD8E}" type="presParOf" srcId="{E1167873-E254-45E3-85C2-41B07C7727F4}" destId="{81DD3501-33A0-4FAE-A03D-95D8AAFA8219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967EE1-38DF-4EBA-9BC3-C57887A0808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517CEA-E1C8-4F35-9010-F152575F53CE}">
      <dgm:prSet phldrT="[Текст]" phldr="1"/>
      <dgm:spPr/>
      <dgm:t>
        <a:bodyPr/>
        <a:lstStyle/>
        <a:p>
          <a:endParaRPr lang="ru-RU" dirty="0"/>
        </a:p>
      </dgm:t>
    </dgm:pt>
    <dgm:pt modelId="{518C30A5-8BB1-48CF-93FB-75D60A451910}" type="parTrans" cxnId="{B3B59B12-E705-483F-8BF6-27560A20DCE9}">
      <dgm:prSet/>
      <dgm:spPr/>
      <dgm:t>
        <a:bodyPr/>
        <a:lstStyle/>
        <a:p>
          <a:endParaRPr lang="ru-RU"/>
        </a:p>
      </dgm:t>
    </dgm:pt>
    <dgm:pt modelId="{556A7F65-B0FC-4780-9026-1A210FEFC85E}" type="sibTrans" cxnId="{B3B59B12-E705-483F-8BF6-27560A20DCE9}">
      <dgm:prSet/>
      <dgm:spPr/>
      <dgm:t>
        <a:bodyPr/>
        <a:lstStyle/>
        <a:p>
          <a:endParaRPr lang="ru-RU"/>
        </a:p>
      </dgm:t>
    </dgm:pt>
    <dgm:pt modelId="{11022714-B9C7-46A1-9A58-E5FB250CAB09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 anchor="ctr"/>
        <a:lstStyle/>
        <a:p>
          <a:pPr marL="0" indent="0" algn="just" defTabSz="914400" rtl="0" eaLnBrk="1" latinLnBrk="0" hangingPunct="1">
            <a:lnSpc>
              <a:spcPct val="100000"/>
            </a:lnSpc>
            <a:buFont typeface="Wingdings" pitchFamily="2" charset="2"/>
            <a:buNone/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  <a:ea typeface="+mn-ea"/>
              <a:cs typeface="Times New Roman" panose="02020603050405020304" pitchFamily="18" charset="0"/>
            </a:rPr>
            <a:t>Педагог продолжает добиваться сходства с образцом (в общих чертах, следит за соблюдением направления, амплитуды, способа выполнения упражнения</a:t>
          </a:r>
          <a:endParaRPr lang="ru-RU" sz="2000" kern="1200" dirty="0">
            <a:solidFill>
              <a:schemeClr val="tx1"/>
            </a:solidFill>
            <a:latin typeface="Georgia" panose="02040502050405020303" pitchFamily="18" charset="0"/>
            <a:ea typeface="+mn-ea"/>
            <a:cs typeface="Times New Roman" panose="02020603050405020304" pitchFamily="18" charset="0"/>
          </a:endParaRPr>
        </a:p>
      </dgm:t>
    </dgm:pt>
    <dgm:pt modelId="{F47DAD04-2824-4C6F-882D-A0B0CED4397F}" type="parTrans" cxnId="{1ACCFE02-4C5B-4A31-A50E-04DAB1D886E0}">
      <dgm:prSet/>
      <dgm:spPr/>
      <dgm:t>
        <a:bodyPr/>
        <a:lstStyle/>
        <a:p>
          <a:endParaRPr lang="ru-RU"/>
        </a:p>
      </dgm:t>
    </dgm:pt>
    <dgm:pt modelId="{11388A0F-F6D5-4D2A-B4BA-51B0E95C9F0C}" type="sibTrans" cxnId="{1ACCFE02-4C5B-4A31-A50E-04DAB1D886E0}">
      <dgm:prSet/>
      <dgm:spPr/>
      <dgm:t>
        <a:bodyPr/>
        <a:lstStyle/>
        <a:p>
          <a:endParaRPr lang="ru-RU"/>
        </a:p>
      </dgm:t>
    </dgm:pt>
    <dgm:pt modelId="{39F53750-1C90-492B-91BB-33FC9503FF38}">
      <dgm:prSet phldrT="[Текст]" phldr="1"/>
      <dgm:spPr/>
      <dgm:t>
        <a:bodyPr/>
        <a:lstStyle/>
        <a:p>
          <a:endParaRPr lang="ru-RU" dirty="0"/>
        </a:p>
      </dgm:t>
    </dgm:pt>
    <dgm:pt modelId="{7D355EA1-8E8A-4785-AE4D-89828785826F}" type="parTrans" cxnId="{9E4699FE-D51B-4591-9FB7-3CF4D394C44A}">
      <dgm:prSet/>
      <dgm:spPr/>
      <dgm:t>
        <a:bodyPr/>
        <a:lstStyle/>
        <a:p>
          <a:endParaRPr lang="ru-RU"/>
        </a:p>
      </dgm:t>
    </dgm:pt>
    <dgm:pt modelId="{FFC81AB7-944D-4B76-B6C6-BBF9DF994C58}" type="sibTrans" cxnId="{9E4699FE-D51B-4591-9FB7-3CF4D394C44A}">
      <dgm:prSet/>
      <dgm:spPr/>
      <dgm:t>
        <a:bodyPr/>
        <a:lstStyle/>
        <a:p>
          <a:endParaRPr lang="ru-RU"/>
        </a:p>
      </dgm:t>
    </dgm:pt>
    <dgm:pt modelId="{95733B8C-134C-49EB-A272-E82FBAE7678D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 anchor="ctr"/>
        <a:lstStyle/>
        <a:p>
          <a:pPr marL="0" indent="0" algn="just" defTabSz="914400" rtl="0" eaLnBrk="1" latinLnBrk="0" hangingPunct="1">
            <a:lnSpc>
              <a:spcPct val="100000"/>
            </a:lnSpc>
            <a:buFont typeface="Wingdings" pitchFamily="2" charset="2"/>
            <a:buNone/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  <a:ea typeface="+mn-ea"/>
              <a:cs typeface="Times New Roman" panose="02020603050405020304" pitchFamily="18" charset="0"/>
            </a:rPr>
            <a:t>Педагог делает упражнения вместе с детьми, но уже в меньшей степени (2-3 раза, затем только наблюдает за качеством выполнения упражнения детьми и делает необходимые указания)</a:t>
          </a:r>
          <a:endParaRPr lang="ru-RU" sz="2000" kern="1200" dirty="0">
            <a:solidFill>
              <a:schemeClr val="tx1"/>
            </a:solidFill>
            <a:latin typeface="Georgia" panose="02040502050405020303" pitchFamily="18" charset="0"/>
            <a:ea typeface="+mn-ea"/>
            <a:cs typeface="Times New Roman" panose="02020603050405020304" pitchFamily="18" charset="0"/>
          </a:endParaRPr>
        </a:p>
      </dgm:t>
    </dgm:pt>
    <dgm:pt modelId="{A37DF67F-072F-4D92-A590-0E04FD2B8B55}" type="sibTrans" cxnId="{51DC1FEE-3AB3-4C5D-A5D4-3E68B3813F24}">
      <dgm:prSet/>
      <dgm:spPr/>
      <dgm:t>
        <a:bodyPr/>
        <a:lstStyle/>
        <a:p>
          <a:endParaRPr lang="ru-RU"/>
        </a:p>
      </dgm:t>
    </dgm:pt>
    <dgm:pt modelId="{789015F6-FC30-4BE4-9787-4C09C8852D36}" type="parTrans" cxnId="{51DC1FEE-3AB3-4C5D-A5D4-3E68B3813F24}">
      <dgm:prSet/>
      <dgm:spPr/>
      <dgm:t>
        <a:bodyPr/>
        <a:lstStyle/>
        <a:p>
          <a:endParaRPr lang="ru-RU"/>
        </a:p>
      </dgm:t>
    </dgm:pt>
    <dgm:pt modelId="{06637AC5-6346-43DA-B869-D9B42B0C8693}" type="pres">
      <dgm:prSet presAssocID="{20967EE1-38DF-4EBA-9BC3-C57887A0808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B04140E-6D31-48BF-A909-8EA6FA04BB2F}" type="pres">
      <dgm:prSet presAssocID="{B1517CEA-E1C8-4F35-9010-F152575F53CE}" presName="parentText1" presStyleLbl="node1" presStyleIdx="0" presStyleCnt="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473EB1-92E8-460E-90AE-F16637AA8764}" type="pres">
      <dgm:prSet presAssocID="{B1517CEA-E1C8-4F35-9010-F152575F53CE}" presName="childText1" presStyleLbl="solidAlignAcc1" presStyleIdx="0" presStyleCnt="2" custScaleY="70152" custLinFactNeighborX="880" custLinFactNeighborY="-315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AC3BA-90E6-4A1F-803B-E6351A6C7676}" type="pres">
      <dgm:prSet presAssocID="{39F53750-1C90-492B-91BB-33FC9503FF38}" presName="parentText2" presStyleLbl="node1" presStyleIdx="1" presStyleCnt="2" custLinFactNeighborX="378" custLinFactNeighborY="-78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9BE3CB-83A2-4DF1-84D8-0A6A380941DA}" type="pres">
      <dgm:prSet presAssocID="{39F53750-1C90-492B-91BB-33FC9503FF38}" presName="childText2" presStyleLbl="solidAlignAcc1" presStyleIdx="1" presStyleCnt="2" custScaleY="74059" custLinFactNeighborX="-440" custLinFactNeighborY="-312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949E3F-4DC6-4F86-80F1-97703868AE43}" type="presOf" srcId="{20967EE1-38DF-4EBA-9BC3-C57887A08089}" destId="{06637AC5-6346-43DA-B869-D9B42B0C8693}" srcOrd="0" destOrd="0" presId="urn:microsoft.com/office/officeart/2009/3/layout/IncreasingArrowsProcess"/>
    <dgm:cxn modelId="{95F5840C-9AF9-4967-B712-7C763B927B34}" type="presOf" srcId="{95733B8C-134C-49EB-A272-E82FBAE7678D}" destId="{009BE3CB-83A2-4DF1-84D8-0A6A380941DA}" srcOrd="0" destOrd="0" presId="urn:microsoft.com/office/officeart/2009/3/layout/IncreasingArrowsProcess"/>
    <dgm:cxn modelId="{51DC1FEE-3AB3-4C5D-A5D4-3E68B3813F24}" srcId="{39F53750-1C90-492B-91BB-33FC9503FF38}" destId="{95733B8C-134C-49EB-A272-E82FBAE7678D}" srcOrd="0" destOrd="0" parTransId="{789015F6-FC30-4BE4-9787-4C09C8852D36}" sibTransId="{A37DF67F-072F-4D92-A590-0E04FD2B8B55}"/>
    <dgm:cxn modelId="{1ACCFE02-4C5B-4A31-A50E-04DAB1D886E0}" srcId="{B1517CEA-E1C8-4F35-9010-F152575F53CE}" destId="{11022714-B9C7-46A1-9A58-E5FB250CAB09}" srcOrd="0" destOrd="0" parTransId="{F47DAD04-2824-4C6F-882D-A0B0CED4397F}" sibTransId="{11388A0F-F6D5-4D2A-B4BA-51B0E95C9F0C}"/>
    <dgm:cxn modelId="{E0E8D856-33AC-479A-B24A-0DE4DC5018C4}" type="presOf" srcId="{39F53750-1C90-492B-91BB-33FC9503FF38}" destId="{A53AC3BA-90E6-4A1F-803B-E6351A6C7676}" srcOrd="0" destOrd="0" presId="urn:microsoft.com/office/officeart/2009/3/layout/IncreasingArrowsProcess"/>
    <dgm:cxn modelId="{E51A8482-7606-41DA-B270-D88B03A93CC9}" type="presOf" srcId="{11022714-B9C7-46A1-9A58-E5FB250CAB09}" destId="{9F473EB1-92E8-460E-90AE-F16637AA8764}" srcOrd="0" destOrd="0" presId="urn:microsoft.com/office/officeart/2009/3/layout/IncreasingArrowsProcess"/>
    <dgm:cxn modelId="{9E4699FE-D51B-4591-9FB7-3CF4D394C44A}" srcId="{20967EE1-38DF-4EBA-9BC3-C57887A08089}" destId="{39F53750-1C90-492B-91BB-33FC9503FF38}" srcOrd="1" destOrd="0" parTransId="{7D355EA1-8E8A-4785-AE4D-89828785826F}" sibTransId="{FFC81AB7-944D-4B76-B6C6-BBF9DF994C58}"/>
    <dgm:cxn modelId="{1958F058-4A04-4625-8D91-F3E96CD4D84D}" type="presOf" srcId="{B1517CEA-E1C8-4F35-9010-F152575F53CE}" destId="{0B04140E-6D31-48BF-A909-8EA6FA04BB2F}" srcOrd="0" destOrd="0" presId="urn:microsoft.com/office/officeart/2009/3/layout/IncreasingArrowsProcess"/>
    <dgm:cxn modelId="{B3B59B12-E705-483F-8BF6-27560A20DCE9}" srcId="{20967EE1-38DF-4EBA-9BC3-C57887A08089}" destId="{B1517CEA-E1C8-4F35-9010-F152575F53CE}" srcOrd="0" destOrd="0" parTransId="{518C30A5-8BB1-48CF-93FB-75D60A451910}" sibTransId="{556A7F65-B0FC-4780-9026-1A210FEFC85E}"/>
    <dgm:cxn modelId="{D9052608-0F55-450B-BB09-D79918A8C916}" type="presParOf" srcId="{06637AC5-6346-43DA-B869-D9B42B0C8693}" destId="{0B04140E-6D31-48BF-A909-8EA6FA04BB2F}" srcOrd="0" destOrd="0" presId="urn:microsoft.com/office/officeart/2009/3/layout/IncreasingArrowsProcess"/>
    <dgm:cxn modelId="{E4924627-1585-4669-9E61-73DB3491A00A}" type="presParOf" srcId="{06637AC5-6346-43DA-B869-D9B42B0C8693}" destId="{9F473EB1-92E8-460E-90AE-F16637AA8764}" srcOrd="1" destOrd="0" presId="urn:microsoft.com/office/officeart/2009/3/layout/IncreasingArrowsProcess"/>
    <dgm:cxn modelId="{8525C84A-FD46-4147-AF2B-2D32C3E943CD}" type="presParOf" srcId="{06637AC5-6346-43DA-B869-D9B42B0C8693}" destId="{A53AC3BA-90E6-4A1F-803B-E6351A6C7676}" srcOrd="2" destOrd="0" presId="urn:microsoft.com/office/officeart/2009/3/layout/IncreasingArrowsProcess"/>
    <dgm:cxn modelId="{B861C66F-91CF-4462-B3EC-F937BDE91693}" type="presParOf" srcId="{06637AC5-6346-43DA-B869-D9B42B0C8693}" destId="{009BE3CB-83A2-4DF1-84D8-0A6A380941DA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58140D-1E94-4483-9AF0-CB07CB09F0AF}">
      <dsp:nvSpPr>
        <dsp:cNvPr id="0" name=""/>
        <dsp:cNvSpPr/>
      </dsp:nvSpPr>
      <dsp:spPr>
        <a:xfrm>
          <a:off x="0" y="39451"/>
          <a:ext cx="7575826" cy="90720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4F2D6E-BAF1-40AC-AD87-F53A61178A93}">
      <dsp:nvSpPr>
        <dsp:cNvPr id="0" name=""/>
        <dsp:cNvSpPr/>
      </dsp:nvSpPr>
      <dsp:spPr>
        <a:xfrm>
          <a:off x="299279" y="133980"/>
          <a:ext cx="5303078" cy="44766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2">
              <a:satMod val="175000"/>
              <a:alpha val="40000"/>
            </a:schemeClr>
          </a:glow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444" tIns="0" rIns="200444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Вводная</a:t>
          </a:r>
          <a:endParaRPr lang="ru-RU" sz="32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299279" y="133980"/>
        <a:ext cx="5303078" cy="447660"/>
      </dsp:txXfrm>
    </dsp:sp>
    <dsp:sp modelId="{F64D894D-B5D9-41FE-AC68-032155CF1CBA}">
      <dsp:nvSpPr>
        <dsp:cNvPr id="0" name=""/>
        <dsp:cNvSpPr/>
      </dsp:nvSpPr>
      <dsp:spPr>
        <a:xfrm>
          <a:off x="0" y="2194441"/>
          <a:ext cx="7575826" cy="90720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A9E7E-A2BB-4BD5-986B-602AD4ABE12F}">
      <dsp:nvSpPr>
        <dsp:cNvPr id="0" name=""/>
        <dsp:cNvSpPr/>
      </dsp:nvSpPr>
      <dsp:spPr>
        <a:xfrm>
          <a:off x="378791" y="1141051"/>
          <a:ext cx="5303078" cy="1584749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2">
              <a:satMod val="175000"/>
              <a:alpha val="40000"/>
            </a:schemeClr>
          </a:glow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444" tIns="0" rIns="200444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rPr>
            <a:t>Основная</a:t>
          </a:r>
          <a:endParaRPr lang="ru-RU" sz="3200" kern="1200" dirty="0">
            <a:solidFill>
              <a:schemeClr val="accent2">
                <a:lumMod val="75000"/>
              </a:schemeClr>
            </a:solidFill>
            <a:latin typeface="Georgia" panose="02040502050405020303" pitchFamily="18" charset="0"/>
          </a:endParaRPr>
        </a:p>
      </dsp:txBody>
      <dsp:txXfrm>
        <a:off x="378791" y="1141051"/>
        <a:ext cx="5303078" cy="1584749"/>
      </dsp:txXfrm>
    </dsp:sp>
    <dsp:sp modelId="{53DFFB6D-AAC4-4322-B4E0-FC919FEFD49A}">
      <dsp:nvSpPr>
        <dsp:cNvPr id="0" name=""/>
        <dsp:cNvSpPr/>
      </dsp:nvSpPr>
      <dsp:spPr>
        <a:xfrm>
          <a:off x="0" y="3263489"/>
          <a:ext cx="7575826" cy="907200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9A373-6509-4DAB-9763-9D0D5F80DBEF}">
      <dsp:nvSpPr>
        <dsp:cNvPr id="0" name=""/>
        <dsp:cNvSpPr/>
      </dsp:nvSpPr>
      <dsp:spPr>
        <a:xfrm>
          <a:off x="378791" y="3296041"/>
          <a:ext cx="5303078" cy="538565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444" tIns="0" rIns="200444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Georgia" panose="02040502050405020303" pitchFamily="18" charset="0"/>
            </a:rPr>
            <a:t>Заключительная</a:t>
          </a:r>
          <a:endParaRPr lang="ru-RU" sz="3200" kern="1200" dirty="0">
            <a:solidFill>
              <a:schemeClr val="accent2">
                <a:lumMod val="60000"/>
                <a:lumOff val="40000"/>
              </a:schemeClr>
            </a:solidFill>
            <a:latin typeface="Georgia" panose="02040502050405020303" pitchFamily="18" charset="0"/>
          </a:endParaRPr>
        </a:p>
      </dsp:txBody>
      <dsp:txXfrm>
        <a:off x="378791" y="3296041"/>
        <a:ext cx="5303078" cy="53856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FF0532-C636-4911-85F1-E8230DD64565}">
      <dsp:nvSpPr>
        <dsp:cNvPr id="0" name=""/>
        <dsp:cNvSpPr/>
      </dsp:nvSpPr>
      <dsp:spPr>
        <a:xfrm>
          <a:off x="261386" y="251"/>
          <a:ext cx="2740923" cy="16445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Т</a:t>
          </a: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  <a:ea typeface="+mn-ea"/>
              <a:cs typeface="Times New Roman" panose="02020603050405020304" pitchFamily="18" charset="0"/>
            </a:rPr>
            <a:t>радиционная форма с использованием 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ОРУ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261386" y="251"/>
        <a:ext cx="2740923" cy="1644553"/>
      </dsp:txXfrm>
    </dsp:sp>
    <dsp:sp modelId="{C6564EFF-A4F1-4916-9143-38F8EA9DE8AF}">
      <dsp:nvSpPr>
        <dsp:cNvPr id="0" name=""/>
        <dsp:cNvSpPr/>
      </dsp:nvSpPr>
      <dsp:spPr>
        <a:xfrm>
          <a:off x="3276401" y="251"/>
          <a:ext cx="2740923" cy="1644553"/>
        </a:xfrm>
        <a:prstGeom prst="rect">
          <a:avLst/>
        </a:prstGeom>
        <a:solidFill>
          <a:schemeClr val="accent4">
            <a:hueOff val="1732616"/>
            <a:satOff val="-7995"/>
            <a:lumOff val="294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Обыгрывание какого-нибудь сюжета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3276401" y="251"/>
        <a:ext cx="2740923" cy="1644553"/>
      </dsp:txXfrm>
    </dsp:sp>
    <dsp:sp modelId="{74AB63D3-052D-4705-BFDE-86B25F385C8A}">
      <dsp:nvSpPr>
        <dsp:cNvPr id="0" name=""/>
        <dsp:cNvSpPr/>
      </dsp:nvSpPr>
      <dsp:spPr>
        <a:xfrm>
          <a:off x="6291416" y="251"/>
          <a:ext cx="2740923" cy="1644553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С использованием элементов ритмической гимнастики, танцевальных движений, хороводов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6291416" y="251"/>
        <a:ext cx="2740923" cy="1644553"/>
      </dsp:txXfrm>
    </dsp:sp>
    <dsp:sp modelId="{977864BD-735B-429E-9DBC-434F8E44974E}">
      <dsp:nvSpPr>
        <dsp:cNvPr id="0" name=""/>
        <dsp:cNvSpPr/>
      </dsp:nvSpPr>
      <dsp:spPr>
        <a:xfrm>
          <a:off x="261386" y="1918897"/>
          <a:ext cx="2740923" cy="1644553"/>
        </a:xfrm>
        <a:prstGeom prst="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Оздоровительный бег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261386" y="1918897"/>
        <a:ext cx="2740923" cy="1644553"/>
      </dsp:txXfrm>
    </dsp:sp>
    <dsp:sp modelId="{1D93CBE8-10E9-44E6-9A47-80911908CD41}">
      <dsp:nvSpPr>
        <dsp:cNvPr id="0" name=""/>
        <dsp:cNvSpPr/>
      </dsp:nvSpPr>
      <dsp:spPr>
        <a:xfrm>
          <a:off x="3276401" y="1918897"/>
          <a:ext cx="2740923" cy="1644553"/>
        </a:xfrm>
        <a:prstGeom prst="rect">
          <a:avLst/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Игрового характера (из 3-4 подвижных и малоподвижных игр)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3276401" y="1918897"/>
        <a:ext cx="2740923" cy="1644553"/>
      </dsp:txXfrm>
    </dsp:sp>
    <dsp:sp modelId="{E9B15E9D-7065-4443-A766-8B724B90DD4E}">
      <dsp:nvSpPr>
        <dsp:cNvPr id="0" name=""/>
        <dsp:cNvSpPr/>
      </dsp:nvSpPr>
      <dsp:spPr>
        <a:xfrm>
          <a:off x="6291416" y="1918897"/>
          <a:ext cx="2740923" cy="1644553"/>
        </a:xfrm>
        <a:prstGeom prst="rect">
          <a:avLst/>
        </a:prstGeom>
        <a:solidFill>
          <a:schemeClr val="accent4">
            <a:hueOff val="8663078"/>
            <a:satOff val="-39973"/>
            <a:lumOff val="1471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С использованием полосы препятствий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6291416" y="1918897"/>
        <a:ext cx="2740923" cy="1644553"/>
      </dsp:txXfrm>
    </dsp:sp>
    <dsp:sp modelId="{A15D6255-55ED-4763-9AE3-651819E4913D}">
      <dsp:nvSpPr>
        <dsp:cNvPr id="0" name=""/>
        <dsp:cNvSpPr/>
      </dsp:nvSpPr>
      <dsp:spPr>
        <a:xfrm>
          <a:off x="3276401" y="3837543"/>
          <a:ext cx="2740923" cy="1644553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rPr>
            <a:t>С использованием простейших тренажеров</a:t>
          </a:r>
          <a:endParaRPr lang="ru-RU" sz="1800" kern="1200" dirty="0">
            <a:solidFill>
              <a:schemeClr val="accent2">
                <a:lumMod val="50000"/>
              </a:schemeClr>
            </a:solidFill>
            <a:latin typeface="Georgia" panose="02040502050405020303" pitchFamily="18" charset="0"/>
          </a:endParaRPr>
        </a:p>
      </dsp:txBody>
      <dsp:txXfrm>
        <a:off x="3276401" y="3837543"/>
        <a:ext cx="2740923" cy="164455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A0DDBB-756A-49CD-ABDB-27038FD7A3B9}">
      <dsp:nvSpPr>
        <dsp:cNvPr id="0" name=""/>
        <dsp:cNvSpPr/>
      </dsp:nvSpPr>
      <dsp:spPr>
        <a:xfrm>
          <a:off x="31859" y="418233"/>
          <a:ext cx="10986082" cy="1599992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5399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Педагог выполняет упражнение вместе с детьми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31859" y="418233"/>
        <a:ext cx="10986082" cy="1599992"/>
      </dsp:txXfrm>
    </dsp:sp>
    <dsp:sp modelId="{FC249AF0-DD30-4288-9D52-D1A7E646EB09}">
      <dsp:nvSpPr>
        <dsp:cNvPr id="0" name=""/>
        <dsp:cNvSpPr/>
      </dsp:nvSpPr>
      <dsp:spPr>
        <a:xfrm>
          <a:off x="0" y="1606780"/>
          <a:ext cx="3383713" cy="95658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Педагог называет упражнение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0" y="1606780"/>
        <a:ext cx="3383713" cy="956583"/>
      </dsp:txXfrm>
    </dsp:sp>
    <dsp:sp modelId="{C28B27BD-D0F8-4C8A-B9FF-143CC7907FC7}">
      <dsp:nvSpPr>
        <dsp:cNvPr id="0" name=""/>
        <dsp:cNvSpPr/>
      </dsp:nvSpPr>
      <dsp:spPr>
        <a:xfrm>
          <a:off x="3415573" y="951563"/>
          <a:ext cx="7602369" cy="1599992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53999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Педагог подбадривает и положительно оценивает старание детей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3415573" y="951563"/>
        <a:ext cx="7602369" cy="1599992"/>
      </dsp:txXfrm>
    </dsp:sp>
    <dsp:sp modelId="{6D9FBF36-5BFF-48B5-91F2-B800B5EDDDB6}">
      <dsp:nvSpPr>
        <dsp:cNvPr id="0" name=""/>
        <dsp:cNvSpPr/>
      </dsp:nvSpPr>
      <dsp:spPr>
        <a:xfrm>
          <a:off x="3434826" y="2183693"/>
          <a:ext cx="3383713" cy="967987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Педагог предлагает принять нужное исходное упражнение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3434826" y="2183693"/>
        <a:ext cx="3383713" cy="967987"/>
      </dsp:txXfrm>
    </dsp:sp>
    <dsp:sp modelId="{00D81054-5F91-443E-9595-D8F7B2FE7D4A}">
      <dsp:nvSpPr>
        <dsp:cNvPr id="0" name=""/>
        <dsp:cNvSpPr/>
      </dsp:nvSpPr>
      <dsp:spPr>
        <a:xfrm>
          <a:off x="6799286" y="1484894"/>
          <a:ext cx="4218655" cy="1599992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53999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Объяснения, указания усиливают действие показа (образца)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6799286" y="1484894"/>
        <a:ext cx="4218655" cy="1599992"/>
      </dsp:txXfrm>
    </dsp:sp>
    <dsp:sp modelId="{81DD3501-33A0-4FAE-A03D-95D8AAFA8219}">
      <dsp:nvSpPr>
        <dsp:cNvPr id="0" name=""/>
        <dsp:cNvSpPr/>
      </dsp:nvSpPr>
      <dsp:spPr>
        <a:xfrm>
          <a:off x="6796579" y="2636430"/>
          <a:ext cx="3383713" cy="18050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Дети стараются подражать правильному образцу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Давая общие указания, учитывая типичные ошибки, педагог много внимания уделяет отдельным детям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6796579" y="2636430"/>
        <a:ext cx="3383713" cy="180501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04140E-6D31-48BF-A909-8EA6FA04BB2F}">
      <dsp:nvSpPr>
        <dsp:cNvPr id="0" name=""/>
        <dsp:cNvSpPr/>
      </dsp:nvSpPr>
      <dsp:spPr>
        <a:xfrm>
          <a:off x="0" y="606272"/>
          <a:ext cx="9470188" cy="137933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254000" bIns="218969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/>
        </a:p>
      </dsp:txBody>
      <dsp:txXfrm>
        <a:off x="0" y="606272"/>
        <a:ext cx="9470188" cy="1379332"/>
      </dsp:txXfrm>
    </dsp:sp>
    <dsp:sp modelId="{9F473EB1-92E8-460E-90AE-F16637AA8764}">
      <dsp:nvSpPr>
        <dsp:cNvPr id="0" name=""/>
        <dsp:cNvSpPr/>
      </dsp:nvSpPr>
      <dsp:spPr>
        <a:xfrm>
          <a:off x="38502" y="1160651"/>
          <a:ext cx="4375227" cy="2159800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  <a:ea typeface="+mn-ea"/>
              <a:cs typeface="Times New Roman" panose="02020603050405020304" pitchFamily="18" charset="0"/>
            </a:rPr>
            <a:t>Педагог продолжает добиваться сходства с образцом (в общих чертах, следит за соблюдением направления, амплитуды, способа выполнения упражнения</a:t>
          </a:r>
          <a:endParaRPr lang="ru-RU" sz="2000" kern="1200" dirty="0">
            <a:solidFill>
              <a:schemeClr val="tx1"/>
            </a:solidFill>
            <a:latin typeface="Georgia" panose="02040502050405020303" pitchFamily="18" charset="0"/>
            <a:ea typeface="+mn-ea"/>
            <a:cs typeface="Times New Roman" panose="02020603050405020304" pitchFamily="18" charset="0"/>
          </a:endParaRPr>
        </a:p>
      </dsp:txBody>
      <dsp:txXfrm>
        <a:off x="38502" y="1160651"/>
        <a:ext cx="4375227" cy="2159800"/>
      </dsp:txXfrm>
    </dsp:sp>
    <dsp:sp modelId="{A53AC3BA-90E6-4A1F-803B-E6351A6C7676}">
      <dsp:nvSpPr>
        <dsp:cNvPr id="0" name=""/>
        <dsp:cNvSpPr/>
      </dsp:nvSpPr>
      <dsp:spPr>
        <a:xfrm>
          <a:off x="4375227" y="1055040"/>
          <a:ext cx="5094961" cy="137933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254000" bIns="218969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/>
        </a:p>
      </dsp:txBody>
      <dsp:txXfrm>
        <a:off x="4375227" y="1055040"/>
        <a:ext cx="5094961" cy="1379332"/>
      </dsp:txXfrm>
    </dsp:sp>
    <dsp:sp modelId="{009BE3CB-83A2-4DF1-84D8-0A6A380941DA}">
      <dsp:nvSpPr>
        <dsp:cNvPr id="0" name=""/>
        <dsp:cNvSpPr/>
      </dsp:nvSpPr>
      <dsp:spPr>
        <a:xfrm>
          <a:off x="4355976" y="1569276"/>
          <a:ext cx="4375227" cy="2280087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2000" kern="1200" dirty="0" smtClean="0">
              <a:solidFill>
                <a:schemeClr val="tx1"/>
              </a:solidFill>
              <a:latin typeface="Georgia" panose="02040502050405020303" pitchFamily="18" charset="0"/>
              <a:ea typeface="+mn-ea"/>
              <a:cs typeface="Times New Roman" panose="02020603050405020304" pitchFamily="18" charset="0"/>
            </a:rPr>
            <a:t>Педагог делает упражнения вместе с детьми, но уже в меньшей степени (2-3 раза, затем только наблюдает за качеством выполнения упражнения детьми и делает необходимые указания)</a:t>
          </a:r>
          <a:endParaRPr lang="ru-RU" sz="2000" kern="1200" dirty="0">
            <a:solidFill>
              <a:schemeClr val="tx1"/>
            </a:solidFill>
            <a:latin typeface="Georgia" panose="02040502050405020303" pitchFamily="18" charset="0"/>
            <a:ea typeface="+mn-ea"/>
            <a:cs typeface="Times New Roman" panose="02020603050405020304" pitchFamily="18" charset="0"/>
          </a:endParaRPr>
        </a:p>
      </dsp:txBody>
      <dsp:txXfrm>
        <a:off x="4355976" y="1569276"/>
        <a:ext cx="4375227" cy="2280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77289-2625-4E3C-AF9F-A0FCCF0D8640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A1AF8-544C-43A0-9EDC-F0D0AA35BB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1AF8-544C-43A0-9EDC-F0D0AA35BB2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491865"/>
      </p:ext>
    </p:extLst>
  </p:cSld>
  <p:clrMapOvr>
    <a:masterClrMapping/>
  </p:clrMapOvr>
  <p:transition spd="slow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9312769"/>
      </p:ext>
    </p:extLst>
  </p:cSld>
  <p:clrMapOvr>
    <a:masterClrMapping/>
  </p:clrMapOvr>
  <p:transition spd="slow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390571"/>
      </p:ext>
    </p:extLst>
  </p:cSld>
  <p:clrMapOvr>
    <a:masterClrMapping/>
  </p:clrMapOvr>
  <p:transition spd="slow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1225427"/>
      </p:ext>
    </p:extLst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2022291"/>
      </p:ext>
    </p:extLst>
  </p:cSld>
  <p:clrMapOvr>
    <a:masterClrMapping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3868987"/>
      </p:ext>
    </p:extLst>
  </p:cSld>
  <p:clrMapOvr>
    <a:masterClrMapping/>
  </p:clrMapOvr>
  <p:transition spd="slow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1435575"/>
      </p:ext>
    </p:extLst>
  </p:cSld>
  <p:clrMapOvr>
    <a:masterClrMapping/>
  </p:clrMapOvr>
  <p:transition spd="slow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6947868"/>
      </p:ext>
    </p:extLst>
  </p:cSld>
  <p:clrMapOvr>
    <a:masterClrMapping/>
  </p:clrMapOvr>
  <p:transition spd="slow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3819937"/>
      </p:ext>
    </p:extLst>
  </p:cSld>
  <p:clrMapOvr>
    <a:masterClrMapping/>
  </p:clrMapOvr>
  <p:transition spd="slow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7176592"/>
      </p:ext>
    </p:extLst>
  </p:cSld>
  <p:clrMapOvr>
    <a:masterClrMapping/>
  </p:clrMapOvr>
  <p:transition spd="slow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2074876"/>
      </p:ext>
    </p:extLst>
  </p:cSld>
  <p:clrMapOvr>
    <a:masterClrMapping/>
  </p:clrMapOvr>
  <p:transition spd="slow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C81B7-6037-42E1-8F7F-129754D25087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CF94F-4992-473D-8519-FB1630FF79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5395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blinds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92626" y="309489"/>
            <a:ext cx="7010400" cy="230832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Зарядка как один из важных компонентов режима двигательной активности детей</a:t>
            </a:r>
            <a:endParaRPr lang="ru-RU" sz="3600" b="1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1182" y="4356687"/>
            <a:ext cx="7407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Georgia" panose="02040502050405020303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22530" name="Picture 2" descr="https://kuda-mo.ru/uploads/aae985952a1cc7fcf37d2fa98ecb67bf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46583" y="2866526"/>
            <a:ext cx="5373859" cy="286605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805182" y="4951828"/>
            <a:ext cx="2110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Подготовила</a:t>
            </a:r>
          </a:p>
          <a:p>
            <a:pPr algn="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Воспитатель:</a:t>
            </a:r>
          </a:p>
          <a:p>
            <a:pPr algn="r"/>
            <a:r>
              <a:rPr lang="ru-RU" sz="2000" b="1" dirty="0" err="1" smtClean="0">
                <a:solidFill>
                  <a:schemeClr val="accent4">
                    <a:lumMod val="75000"/>
                  </a:schemeClr>
                </a:solidFill>
              </a:rPr>
              <a:t>Черепнёва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 С .М.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22498" y="6231988"/>
            <a:ext cx="78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2021г.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713986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0257" y="134754"/>
            <a:ext cx="119417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Расстановка, раздача предметов, сбор и уборка не должны занимать много времени</a:t>
            </a:r>
            <a:b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</a:br>
            <a:endParaRPr lang="ru-RU" sz="36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46776"/>
              </p:ext>
            </p:extLst>
          </p:nvPr>
        </p:nvGraphicFramePr>
        <p:xfrm>
          <a:off x="1116531" y="1713355"/>
          <a:ext cx="10664791" cy="4225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2594"/>
                <a:gridCol w="6402197"/>
              </a:tblGrid>
              <a:tr h="388974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Младшие группы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Старшие группы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36457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воспитатель сам подходит к каждому ребенку и дает ему предмет (до построения или после него);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стоя в кругу, воспитатель бросает или катит мяч каждому ребенку;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высыпает мячи из корзины, и дети по сигналу воспитателя берут мячи и встают на свое место.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воспитатель выставляет корзины, ящики с мячами, кубиками и другими предметами, и дети по сигналу выходят из строя, берут их и после этого встают на свое место;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предметы кладутся на стулья, скамейки. Дети выходят из строя, берут предмет и встают на свое место;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дежурные или направляющие колонн выходят по очереди или одновременно, берут предметы и раздают их детям своей колонны;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дети выходят из строя одновременно или колоннами но по очереди, берут предметы из стойки (корзин, подставок, стеллажей, сеток) и встают на свое место;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предметы берутся во время ходьбы в колонне по одному.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4957261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59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2505" y="105013"/>
            <a:ext cx="11762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Приемы сбора предметов после выполнения упражнений: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2013" y="1305342"/>
            <a:ext cx="1099204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воспитатель собирает предметы, подставляя корзину, ящик</a:t>
            </a: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-4572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дети выходят из строя, кладут предметы в корзину, ящик, поставленные в центре круга, или на стулья и встают на свое место</a:t>
            </a: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-4572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дети выходят из строя, кладут предметы в стойки (стеллажи, сетки) и встают на </a:t>
            </a: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свое </a:t>
            </a: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место</a:t>
            </a: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-4572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дежурные, направляющие колонн собирают предметы и кладут их на соответствующее место</a:t>
            </a: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-4572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дети кладут предметы во время ходьбы в колонне по одному.</a:t>
            </a:r>
          </a:p>
          <a:p>
            <a:pPr indent="-457200" algn="just">
              <a:buFont typeface="Wingdings" panose="05000000000000000000" pitchFamily="2" charset="2"/>
              <a:buChar char="v"/>
            </a:pPr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-4572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Выбор приема раздачи и сбора предметов обуславливается возрастными особенностями детей, а также их подготовленностью.</a:t>
            </a:r>
          </a:p>
        </p:txBody>
      </p:sp>
    </p:spTree>
    <p:extLst>
      <p:ext uri="{BB962C8B-B14F-4D97-AF65-F5344CB8AC3E}">
        <p14:creationId xmlns="" xmlns:p14="http://schemas.microsoft.com/office/powerpoint/2010/main" val="1047081107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4797" y="143326"/>
            <a:ext cx="113624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Варианты проведения утренней гимнастики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795682292"/>
              </p:ext>
            </p:extLst>
          </p:nvPr>
        </p:nvGraphicFramePr>
        <p:xfrm>
          <a:off x="1578544" y="932983"/>
          <a:ext cx="9293726" cy="5482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916077868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11965" y="283122"/>
            <a:ext cx="1012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Обучение 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общеразвивающим упражнениям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82804" y="1766573"/>
            <a:ext cx="84894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В группах детей раннего возраста общеразвивающие упражнения выполняются с помощью воспитателя. </a:t>
            </a:r>
            <a:endParaRPr lang="ru-RU" sz="2000" dirty="0" smtClean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В младшем возрасте освоению общеразвивающих упражнений помогают имитации, зрительные ориентиры (например, дотянутся до кубика), предметы (приседание - держась за спинку стула; наклоны - сидя на гимнастической скамейке)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162226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51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84447" y="302351"/>
            <a:ext cx="61702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Первая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младшая группа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970896637"/>
              </p:ext>
            </p:extLst>
          </p:nvPr>
        </p:nvGraphicFramePr>
        <p:xfrm>
          <a:off x="500515" y="948682"/>
          <a:ext cx="11049802" cy="5557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594557738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91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16471" y="183081"/>
            <a:ext cx="6159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Вторая младшая группа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855049322"/>
              </p:ext>
            </p:extLst>
          </p:nvPr>
        </p:nvGraphicFramePr>
        <p:xfrm>
          <a:off x="1627738" y="1439333"/>
          <a:ext cx="947018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325525906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3423" y="381864"/>
            <a:ext cx="40527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Средняя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группа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43789" y="1677898"/>
            <a:ext cx="880436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В средней группе повышаются требования к четкости исходного положения, правильного выполнения не только основных, но и второстепенных элементов упражнения</a:t>
            </a: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Обращать внимание на </a:t>
            </a:r>
            <a:r>
              <a:rPr lang="ru-RU" sz="20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амплитудность</a:t>
            </a: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и направление действия.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913588097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46250" y="38186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65663" y="381864"/>
            <a:ext cx="9342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Старшая и подготовительная группа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222278" y="1133061"/>
            <a:ext cx="4110117" cy="1399546"/>
          </a:xfrm>
          <a:prstGeom prst="wedge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Знакомые упражнения выполняются по одному названию</a:t>
            </a:r>
            <a:endParaRPr lang="ru-RU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951500" y="1062203"/>
            <a:ext cx="4458657" cy="1363364"/>
          </a:xfrm>
          <a:prstGeom prst="wedge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показу и объяснению упражнений привлекаются и дети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19320" y="3033441"/>
            <a:ext cx="5567593" cy="2223106"/>
          </a:xfrm>
          <a:prstGeom prst="wedge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процессе выполнения общеразвивающих упражнений нужно учить детей дышать через нос, не задерживать дыхания, согласовывать ритм его с характером выполняемого упражнения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6406233" y="3007745"/>
            <a:ext cx="5338049" cy="2244084"/>
          </a:xfrm>
          <a:prstGeom prst="wedge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случае необходимости используется показ всего упражнения или отдельных его элементов</a:t>
            </a:r>
          </a:p>
        </p:txBody>
      </p:sp>
    </p:spTree>
    <p:extLst>
      <p:ext uri="{BB962C8B-B14F-4D97-AF65-F5344CB8AC3E}">
        <p14:creationId xmlns="" xmlns:p14="http://schemas.microsoft.com/office/powerpoint/2010/main" val="328253657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5349" y="352588"/>
            <a:ext cx="108558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Условия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проведения утренней гимнастики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5349" y="1997839"/>
            <a:ext cx="105809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 весны и до поздней осени утреннюю гимнастику проводят на открытом воздухе на площадке, а в дождливую погоду – на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веранде. </a:t>
            </a:r>
          </a:p>
          <a:p>
            <a:pPr indent="457200" algn="just"/>
            <a:endParaRPr lang="ru-RU" sz="2000" dirty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зимнее время (в снегопад, гололедицу, сильный мороз, усиленный ветер и др.) для проведения утренней гимнастики используют физкультурный зал или групповую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комнату.</a:t>
            </a:r>
          </a:p>
          <a:p>
            <a:pPr indent="457200" algn="just"/>
            <a:endParaRPr lang="ru-RU" sz="2000" dirty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Перед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занятиями помещение хорошо проветривают и проводят влажную уборку.</a:t>
            </a:r>
          </a:p>
        </p:txBody>
      </p:sp>
    </p:spTree>
    <p:extLst>
      <p:ext uri="{BB962C8B-B14F-4D97-AF65-F5344CB8AC3E}">
        <p14:creationId xmlns="" xmlns:p14="http://schemas.microsoft.com/office/powerpoint/2010/main" val="199775940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514" y="336884"/>
            <a:ext cx="110883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Таким образом, при подборе общеразвивающих упражнений необходимо руководствоваться следующими требованиями: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8029" y="2645208"/>
            <a:ext cx="10703293" cy="234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Упражнения должны быть для всех групп мышц;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Из разных исходных положений;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Разной интенсивности, темпа;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 различными пособиями, ритмично-музыкальным сопровождением;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различных построениях и обязательно интересными для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403463376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97310" y="0"/>
            <a:ext cx="8122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Значение</a:t>
            </a:r>
            <a:r>
              <a:rPr lang="ru-RU" sz="2800" b="1" i="1" dirty="0" smtClean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утренней гимнастики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808" y="730391"/>
            <a:ext cx="11471640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Перед утренней гимнастикой стоят совершенно особенные задачи, а именно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dirty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«разбудить»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организм ребенка, настроить его на действенный лад;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2) разносторонне, но умеренно влиять на мышечную систему;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3) активизировать деятельность сердечной, дыхательной и других функций организма;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4) стимулировать работу внутренних органов и органов чувств;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5) способствовать формированию правильной осанки, хорошей походки, предупреждать возникновение плоскостопия.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Утренняя гимнастика ценна и тем, что у детей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вырабатывается привычка и потребность каждый день по утрам проделывать физические упражнения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Эта полезная привычка сохраняется у человека на всю жизнь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Утренняя гимнастика позволяет организованно начать день в детском саду, способствует четкому выполнению режима дня.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870908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373144">
            <a:off x="1446430" y="845554"/>
            <a:ext cx="7558683" cy="2305710"/>
          </a:xfrm>
          <a:prstGeom prst="rect">
            <a:avLst/>
          </a:prstGeom>
          <a:noFill/>
        </p:spPr>
        <p:txBody>
          <a:bodyPr wrap="square" rtlCol="0">
            <a:prstTxWarp prst="textInflateBottom">
              <a:avLst/>
            </a:prstTxWarp>
            <a:spAutoFit/>
          </a:bodyPr>
          <a:lstStyle/>
          <a:p>
            <a:r>
              <a:rPr lang="ru-RU" sz="4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Спасибо за внимание!</a:t>
            </a:r>
            <a:endParaRPr lang="ru-RU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110118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155" y="522437"/>
            <a:ext cx="11833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Структура и содержание утренней гимнастики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665049961"/>
              </p:ext>
            </p:extLst>
          </p:nvPr>
        </p:nvGraphicFramePr>
        <p:xfrm>
          <a:off x="3419061" y="1530626"/>
          <a:ext cx="7575826" cy="4249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5279262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9506" y="2114811"/>
            <a:ext cx="99391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Построение;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Различные виды ходьбы;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Постепенный переход на бег. Бег.     Ходьба. Дыхательные упражнения;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Построение (в круг, звеньями, тройками, колоннами и т. д.)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58360" y="491195"/>
            <a:ext cx="37657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Вводная часть</a:t>
            </a:r>
          </a:p>
        </p:txBody>
      </p:sp>
    </p:spTree>
    <p:extLst>
      <p:ext uri="{BB962C8B-B14F-4D97-AF65-F5344CB8AC3E}">
        <p14:creationId xmlns="" xmlns:p14="http://schemas.microsoft.com/office/powerpoint/2010/main" val="1155783598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5749" y="421621"/>
            <a:ext cx="40831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6098" y="1153551"/>
            <a:ext cx="87079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ОРУ (общеразвивающие упражнения)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упражнения для мышц рук и плечевого пояса;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упражнения для мышц туловища;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упражнения для мышц нижних конечностей;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- упражнения в положении сидя и лёжа;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- прыжки.</a:t>
            </a:r>
          </a:p>
        </p:txBody>
      </p:sp>
      <p:pic>
        <p:nvPicPr>
          <p:cNvPr id="18436" name="Picture 4" descr="https://fsd.multiurok.ru/html/2020/10/06/s_5f7c4840e1856/1533760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3714" y="1941024"/>
            <a:ext cx="5227085" cy="4741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4136290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005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67247" y="580647"/>
            <a:ext cx="5905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Заключительная часть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70922" y="1933666"/>
            <a:ext cx="6096000" cy="95962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Ходьба</a:t>
            </a:r>
          </a:p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Дыхательные упражнения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70922" y="3597237"/>
            <a:ext cx="6096000" cy="142128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заключительной части гимнастики проводится ходьба или малоподвижная игра, чтобы восстановить пульс и дыхание. </a:t>
            </a:r>
          </a:p>
        </p:txBody>
      </p:sp>
    </p:spTree>
    <p:extLst>
      <p:ext uri="{BB962C8B-B14F-4D97-AF65-F5344CB8AC3E}">
        <p14:creationId xmlns="" xmlns:p14="http://schemas.microsoft.com/office/powerpoint/2010/main" val="200394231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03948002"/>
              </p:ext>
            </p:extLst>
          </p:nvPr>
        </p:nvGraphicFramePr>
        <p:xfrm>
          <a:off x="933652" y="911225"/>
          <a:ext cx="9894768" cy="4558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788"/>
                <a:gridCol w="2791326"/>
                <a:gridCol w="1701748"/>
                <a:gridCol w="1978953"/>
                <a:gridCol w="1978953"/>
              </a:tblGrid>
              <a:tr h="90356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Возраст </a:t>
                      </a:r>
                      <a:endParaRPr lang="ru-RU" sz="1800" kern="12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Продолжительность </a:t>
                      </a:r>
                      <a:endParaRPr lang="ru-RU" sz="1800" kern="12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Кол-во ОРУ</a:t>
                      </a:r>
                      <a:endParaRPr lang="ru-RU" sz="1800" kern="12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Дозировка </a:t>
                      </a:r>
                      <a:endParaRPr lang="ru-RU" sz="1800" kern="12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Темп </a:t>
                      </a:r>
                      <a:endParaRPr lang="ru-RU" sz="1800" kern="12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0356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3-4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6 мин.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5 - 6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4 - 6 раз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медленный, средний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0356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4-5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7-8 мин.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6 - 7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4 - 6 раз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Медленный, средний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0356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5-6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8-10 мин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6 - 8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5 - 8 раз 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Средний, быстрый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4473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6-7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10-12 мин.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8-10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6 - 8 раз 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Средний, быстрый</a:t>
                      </a:r>
                      <a:endParaRPr lang="ru-RU" sz="20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9949491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067" y="203609"/>
            <a:ext cx="120709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Подбор упражнений и составление комплексов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86038" y="1053548"/>
            <a:ext cx="97022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 тот же комплекс повторяется в течение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 недель;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комплексов необходимо чередовать с пособиями и без пособий</a:t>
            </a:r>
          </a:p>
          <a:p>
            <a:pPr algn="just"/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Пособия, рекомендуемые для детей каждой возрастной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группы: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15180995"/>
              </p:ext>
            </p:extLst>
          </p:nvPr>
        </p:nvGraphicFramePr>
        <p:xfrm>
          <a:off x="365759" y="2069211"/>
          <a:ext cx="11569566" cy="2188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6522"/>
                <a:gridCol w="3856522"/>
                <a:gridCol w="3856522"/>
              </a:tblGrid>
              <a:tr h="79311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Первая и вторая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младшая группа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Средняя группа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Старшая и подготовительная группа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27379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флажки, погремушки, кубики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флажки, кубики, ленточки, обручи малого размера, гимнастические палки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обручи, гимнастические палки, мячи разного размера, скакалки, круговая веревка, ленточки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828800" y="4449367"/>
            <a:ext cx="98596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включение упражнений для формирования осанки детей и укрепления стопы обязательно;</a:t>
            </a:r>
          </a:p>
          <a:p>
            <a:pPr indent="-457200"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обычно комплекс общеразвивающих упражнений для утренней гимнастики подбираются из числа рекомендованных программой и методическими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пособиями</a:t>
            </a:r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206216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04049" y="506437"/>
            <a:ext cx="6774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При проведении общеразвивающих упражнений </a:t>
            </a:r>
            <a:b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с предметами </a:t>
            </a:r>
            <a:r>
              <a:rPr lang="ru-RU" sz="2000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нужно продумать порядок их раздачи и сбора</a:t>
            </a:r>
            <a:r>
              <a:rPr 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, предусмотреть такое построение группы, чтобы дети не мешали друг </a:t>
            </a:r>
            <a:r>
              <a:rPr lang="ru-RU" sz="20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другу</a:t>
            </a:r>
            <a:endParaRPr 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i.ytimg.com/vi/Zvy4WzNU2tA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1939" y="2694916"/>
            <a:ext cx="6600742" cy="371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9885218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206</TotalTime>
  <Words>1083</Words>
  <Application>Microsoft Office PowerPoint</Application>
  <PresentationFormat>Произвольный</PresentationFormat>
  <Paragraphs>148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25</cp:revision>
  <dcterms:created xsi:type="dcterms:W3CDTF">2020-02-25T09:25:04Z</dcterms:created>
  <dcterms:modified xsi:type="dcterms:W3CDTF">2021-12-08T11:41:02Z</dcterms:modified>
</cp:coreProperties>
</file>