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58" r:id="rId4"/>
    <p:sldId id="259" r:id="rId5"/>
    <p:sldId id="260" r:id="rId6"/>
    <p:sldId id="278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3532080" cy="295232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43608" y="260648"/>
            <a:ext cx="74888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Муниципальное Казенное Образовательное Учреждение  Одоевская Средняя Общеобразовательная школа им. В.Д.Успенского структурное подразделение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детский сад  «Колосок»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7904" y="1412776"/>
            <a:ext cx="447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Презентация на конкурс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стенд(уголок)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Дошколята»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2" name="Picture 12" descr="https://ds05.infourok.ru/uploads/ex/03c9/0008c9e0-8ef8f873/4/hello_html_1db7c82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26665"/>
            <a:ext cx="9144000" cy="3831335"/>
          </a:xfrm>
          <a:prstGeom prst="rect">
            <a:avLst/>
          </a:prstGeom>
          <a:noFill/>
        </p:spPr>
      </p:pic>
      <p:sp>
        <p:nvSpPr>
          <p:cNvPr id="30736" name="AutoShape 16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8" name="AutoShape 18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0" name="Picture 20" descr="https://fsd.multiurok.ru/html/2018/11/10/s_5be732992f88f/993922_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179912"/>
            <a:ext cx="2133544" cy="2678088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5508104" y="3429000"/>
            <a:ext cx="2376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Черепнёва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С.М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1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554" name="Picture 2" descr="https://i.mycdn.me/image?id=917925081933&amp;t=3&amp;plc=API&amp;viewToken=WgFgGO_LloDvtT74-yxDag&amp;tkn=*VFHfTpJssSYs2dDd8kH2B83uGOk"/>
          <p:cNvPicPr>
            <a:picLocks noChangeAspect="1" noChangeArrowheads="1"/>
          </p:cNvPicPr>
          <p:nvPr/>
        </p:nvPicPr>
        <p:blipFill>
          <a:blip r:embed="rId3" cstate="print"/>
          <a:srcRect l="22825"/>
          <a:stretch>
            <a:fillRect/>
          </a:stretch>
        </p:blipFill>
        <p:spPr bwMode="auto">
          <a:xfrm>
            <a:off x="5580112" y="3356992"/>
            <a:ext cx="3408603" cy="32747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3556" name="Picture 4" descr="https://i.mycdn.me/i?r=AyH4iRPQ2q0otWIFepML2LxRGJ3izakKV6GXE0OjNW7bf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76672"/>
            <a:ext cx="3204909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6" descr="https://i.mycdn.me/image?id=913441708466&amp;t=3&amp;plc=API&amp;viewToken=SnNQzWzjXBUJi9vNyrcMjg&amp;tkn=*0hNzi6oPhSwDeAC3qvX-0KTtEXI"/>
          <p:cNvPicPr>
            <a:picLocks noChangeAspect="1" noChangeArrowheads="1"/>
          </p:cNvPicPr>
          <p:nvPr/>
        </p:nvPicPr>
        <p:blipFill>
          <a:blip r:embed="rId5" cstate="print"/>
          <a:srcRect t="32911" b="6329"/>
          <a:stretch>
            <a:fillRect/>
          </a:stretch>
        </p:blipFill>
        <p:spPr bwMode="auto">
          <a:xfrm>
            <a:off x="323528" y="2708920"/>
            <a:ext cx="4266474" cy="34563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Прямоугольник 5"/>
          <p:cNvSpPr/>
          <p:nvPr/>
        </p:nvSpPr>
        <p:spPr>
          <a:xfrm>
            <a:off x="395536" y="260648"/>
            <a:ext cx="49685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рамках этого проекта была создана  творческая мастерская, где дети занимались творчеством; проведены экологические акции: «Кормушка для Птички»;экологические рейды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по территории детского сада; наблюдения за растениями на участке, проведены исследования на тему: «Лук от семи недуг».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https://i.pinimg.com/originals/d6/fa/48/d6fa487d32fc69bd4e1d5134ba829d5c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3789040"/>
            <a:ext cx="312802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139952" y="404663"/>
            <a:ext cx="432048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 Картотека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Умница много знает и знакомит детей с экологическими играми, сказками, пословицами, поговорками, загадками о природе, комнатными растениями.</a:t>
            </a:r>
          </a:p>
        </p:txBody>
      </p:sp>
      <p:sp>
        <p:nvSpPr>
          <p:cNvPr id="22532" name="AutoShape 4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8" name="Picture 10" descr="https://fsd.multiurok.ru/html/2018/11/10/s_5be732992f88f/993922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7857" y="980728"/>
            <a:ext cx="4406143" cy="5530723"/>
          </a:xfrm>
          <a:prstGeom prst="rect">
            <a:avLst/>
          </a:prstGeom>
          <a:noFill/>
        </p:spPr>
      </p:pic>
      <p:pic>
        <p:nvPicPr>
          <p:cNvPr id="22540" name="Picture 12" descr="https://i.mycdn.me/image?id=939958111922&amp;t=3&amp;plc=API&amp;viewToken=OIEhU9ZLtvE2a6HE96ys7Q&amp;tkn=*z3oQPTfAkE7fIn9qp9m__VJsC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3140968"/>
            <a:ext cx="3972949" cy="29797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542" name="Picture 14" descr="https://i.mycdn.me/image?id=939958111154&amp;t=3&amp;plc=API&amp;viewToken=g24Zc_w5MotcdhmpBGC2uQ&amp;tkn=*PGE73kfRw-I4sRMXq3vOw88kvBI"/>
          <p:cNvPicPr>
            <a:picLocks noChangeAspect="1" noChangeArrowheads="1"/>
          </p:cNvPicPr>
          <p:nvPr/>
        </p:nvPicPr>
        <p:blipFill>
          <a:blip r:embed="rId5" cstate="print"/>
          <a:srcRect l="6481" b="12665"/>
          <a:stretch>
            <a:fillRect/>
          </a:stretch>
        </p:blipFill>
        <p:spPr bwMode="auto">
          <a:xfrm>
            <a:off x="323528" y="476672"/>
            <a:ext cx="359829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286000" y="260648"/>
            <a:ext cx="4572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5. Приходи в гости к природе.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Данный раздел представлен фотографиями, которые расскажут, как дети природе помогают, совершают добрые дела, наблюдают.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 descr="https://i.mycdn.me/image?id=913441709234&amp;t=3&amp;plc=API&amp;viewToken=9nKYVOhvX6V0fQBlNUsAkw&amp;tkn=*ybiLeA7J_INWcKVMI1spTJ39NLY"/>
          <p:cNvPicPr>
            <a:picLocks noChangeAspect="1" noChangeArrowheads="1"/>
          </p:cNvPicPr>
          <p:nvPr/>
        </p:nvPicPr>
        <p:blipFill>
          <a:blip r:embed="rId3" cstate="print"/>
          <a:srcRect t="11392" b="12658"/>
          <a:stretch>
            <a:fillRect/>
          </a:stretch>
        </p:blipFill>
        <p:spPr bwMode="auto">
          <a:xfrm>
            <a:off x="971600" y="2636912"/>
            <a:ext cx="3402377" cy="3445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6" name="Picture 2" descr="https://i.mycdn.me/image?id=913440993202&amp;t=3&amp;plc=API&amp;viewToken=ZqJL6acb4EqLU6i41Qb82w&amp;tkn=*jzulPr_hhQG_QKIrefDy2zh_B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132856"/>
            <a:ext cx="407897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s://i.pinimg.com/originals/d6/fa/48/d6fa487d32fc69bd4e1d5134ba829d5c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-243408"/>
            <a:ext cx="2731476" cy="3018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475656" y="908720"/>
            <a:ext cx="705678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Стенд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 Дошколята» в нашей группе мы используем как для проведения ООД, творческих конкурсов, экологических акций. Данный стенд помогает в работе как с детьми, так и с родителями. Он является уникальной возможностью для детей познавать , изучать и учиться оберегать природу, а для  родителей способом ознакомления с результатами работы проводимой по экологическому воспитанию.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Изображенные на стенде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 друзья» помогают знакомить детей с  окружающей их природой и применять их в инсценировках, обыгрывать в различных природоохранных ситуациях. Знакомить родителей с эко новостями. Все это позволяет делать образовательный процесс более интересным, а предлагаемый материал более легко усваиваемым.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ecomir48.ru/wp-content/uploads/2017/02/02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3085" y="3942134"/>
            <a:ext cx="2480915" cy="2915866"/>
          </a:xfrm>
          <a:prstGeom prst="rect">
            <a:avLst/>
          </a:prstGeom>
          <a:noFill/>
        </p:spPr>
      </p:pic>
      <p:pic>
        <p:nvPicPr>
          <p:cNvPr id="26628" name="Picture 4" descr="https://i.pinimg.com/originals/d6/fa/48/d6fa487d32fc69bd4e1d5134ba829d5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0968"/>
            <a:ext cx="3128028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i.mycdn.me/image?id=939957769650&amp;t=3&amp;plc=API&amp;viewToken=10uY7hWt5L6h6ExBIuEb1g&amp;tkn=*dsNn2FesDaKstIgQD42Rv1OBRgQ"/>
          <p:cNvPicPr>
            <a:picLocks noChangeAspect="1" noChangeArrowheads="1"/>
          </p:cNvPicPr>
          <p:nvPr/>
        </p:nvPicPr>
        <p:blipFill>
          <a:blip r:embed="rId3" cstate="print"/>
          <a:srcRect l="7145" t="11547" r="17837" b="9415"/>
          <a:stretch>
            <a:fillRect/>
          </a:stretch>
        </p:blipFill>
        <p:spPr bwMode="auto">
          <a:xfrm>
            <a:off x="5652120" y="404664"/>
            <a:ext cx="3024336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995936" y="260648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Рисунки детей на экологическую тематику, по полученным впечатлениям.</a:t>
            </a:r>
            <a:endParaRPr lang="ru-RU" sz="1400" dirty="0"/>
          </a:p>
        </p:txBody>
      </p:sp>
      <p:pic>
        <p:nvPicPr>
          <p:cNvPr id="25610" name="Picture 10" descr="https://i.mycdn.me/image?id=939957769394&amp;t=3&amp;plc=API&amp;viewToken=be3FTZTl_eqmwiiFRqpxpw&amp;tkn=*gJII3YQRuZFhmXb9QWzZ5NSacac"/>
          <p:cNvPicPr>
            <a:picLocks noChangeAspect="1" noChangeArrowheads="1"/>
          </p:cNvPicPr>
          <p:nvPr/>
        </p:nvPicPr>
        <p:blipFill>
          <a:blip r:embed="rId4" cstate="print"/>
          <a:srcRect l="12295" t="14754"/>
          <a:stretch>
            <a:fillRect/>
          </a:stretch>
        </p:blipFill>
        <p:spPr bwMode="auto">
          <a:xfrm>
            <a:off x="0" y="3717032"/>
            <a:ext cx="2832315" cy="2064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2" name="Picture 12" descr="https://i.mycdn.me/image?id=939957772210&amp;t=3&amp;plc=API&amp;viewToken=EMpb3RZkpnN5WyzUxVZwiA&amp;tkn=*mtz_AQFyL38MncW81jWV7pM8JI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48680"/>
            <a:ext cx="364840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14" name="Picture 14" descr="https://i.mycdn.me/image?id=939957771186&amp;t=3&amp;plc=API&amp;viewToken=Sxj6Vs2yZDl4xlZpE3Cq0Q&amp;tkn=*tw4uybXGKjWrxN7RMQPBJqzMG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3212976"/>
            <a:ext cx="248427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8" name="Picture 2" descr="https://i.mycdn.me/image?id=939974602418&amp;t=3&amp;plc=API&amp;viewToken=tNZJqdKCzUXB6BlYKIMfKg&amp;tkn=*kBdPR8YY5HMhxXfIqUKXanINxwY"/>
          <p:cNvPicPr>
            <a:picLocks noChangeAspect="1" noChangeArrowheads="1"/>
          </p:cNvPicPr>
          <p:nvPr/>
        </p:nvPicPr>
        <p:blipFill>
          <a:blip r:embed="rId3" cstate="print"/>
          <a:srcRect b="13928"/>
          <a:stretch>
            <a:fillRect/>
          </a:stretch>
        </p:blipFill>
        <p:spPr bwMode="auto">
          <a:xfrm>
            <a:off x="179512" y="260648"/>
            <a:ext cx="4908061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0" name="Picture 4" descr="https://i.mycdn.me/image?id=939601151922&amp;t=3&amp;plc=API&amp;viewToken=zyVmcuHKFNUwkwfScapTuQ&amp;tkn=*ir_hf3ICjIGd-eGIESgiF7h0bnQ"/>
          <p:cNvPicPr>
            <a:picLocks noChangeAspect="1" noChangeArrowheads="1"/>
          </p:cNvPicPr>
          <p:nvPr/>
        </p:nvPicPr>
        <p:blipFill>
          <a:blip r:embed="rId4" cstate="print"/>
          <a:srcRect t="6383"/>
          <a:stretch>
            <a:fillRect/>
          </a:stretch>
        </p:blipFill>
        <p:spPr bwMode="auto">
          <a:xfrm>
            <a:off x="5076056" y="620688"/>
            <a:ext cx="383838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 descr="https://i.mycdn.me/i?r=AyH4iRPQ2q0otWIFepML2LxRxc5HcdaV9aFIpI4HUn3sww"/>
          <p:cNvPicPr>
            <a:picLocks noChangeAspect="1" noChangeArrowheads="1"/>
          </p:cNvPicPr>
          <p:nvPr/>
        </p:nvPicPr>
        <p:blipFill>
          <a:blip r:embed="rId5" cstate="print"/>
          <a:srcRect b="15547"/>
          <a:stretch>
            <a:fillRect/>
          </a:stretch>
        </p:blipFill>
        <p:spPr bwMode="auto">
          <a:xfrm>
            <a:off x="1979712" y="3395415"/>
            <a:ext cx="4823985" cy="3055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https://i.mycdn.me/image?id=939957769906&amp;t=3&amp;plc=API&amp;viewToken=9ms2VJ-kPEOUgYgKgIKw3Q&amp;tkn=*6S_oo3HosOWznWk5xpQj4MCLyRo"/>
          <p:cNvPicPr>
            <a:picLocks noChangeAspect="1" noChangeArrowheads="1"/>
          </p:cNvPicPr>
          <p:nvPr/>
        </p:nvPicPr>
        <p:blipFill>
          <a:blip r:embed="rId3" cstate="print"/>
          <a:srcRect l="9132" t="5479"/>
          <a:stretch>
            <a:fillRect/>
          </a:stretch>
        </p:blipFill>
        <p:spPr bwMode="auto">
          <a:xfrm>
            <a:off x="611560" y="1772816"/>
            <a:ext cx="2855535" cy="3960440"/>
          </a:xfrm>
          <a:prstGeom prst="rect">
            <a:avLst/>
          </a:prstGeom>
          <a:noFill/>
        </p:spPr>
      </p:pic>
      <p:pic>
        <p:nvPicPr>
          <p:cNvPr id="4" name="Picture 6" descr="https://i.mycdn.me/image?id=939958952882&amp;t=3&amp;plc=API&amp;viewToken=naAFv_uQmIEGhv5NhHLumw&amp;tkn=*bII4MmpiR_D1MrPm1OpGdPZaTM4"/>
          <p:cNvPicPr>
            <a:picLocks noChangeAspect="1" noChangeArrowheads="1"/>
          </p:cNvPicPr>
          <p:nvPr/>
        </p:nvPicPr>
        <p:blipFill>
          <a:blip r:embed="rId4" cstate="print"/>
          <a:srcRect l="3756"/>
          <a:stretch>
            <a:fillRect/>
          </a:stretch>
        </p:blipFill>
        <p:spPr bwMode="auto">
          <a:xfrm>
            <a:off x="6084168" y="260648"/>
            <a:ext cx="2820229" cy="3907050"/>
          </a:xfrm>
          <a:prstGeom prst="rect">
            <a:avLst/>
          </a:prstGeom>
          <a:noFill/>
        </p:spPr>
      </p:pic>
      <p:pic>
        <p:nvPicPr>
          <p:cNvPr id="5" name="Picture 8" descr="https://i.mycdn.me/image?id=939958952626&amp;t=3&amp;plc=API&amp;viewToken=QNinYcjFXZg3mzzUDR6mvQ&amp;tkn=*jDYfbRakawwvioVU19IbRq36X4k"/>
          <p:cNvPicPr>
            <a:picLocks noChangeAspect="1" noChangeArrowheads="1"/>
          </p:cNvPicPr>
          <p:nvPr/>
        </p:nvPicPr>
        <p:blipFill>
          <a:blip r:embed="rId5" cstate="print"/>
          <a:srcRect l="7143" r="4762" b="5357"/>
          <a:stretch>
            <a:fillRect/>
          </a:stretch>
        </p:blipFill>
        <p:spPr bwMode="auto">
          <a:xfrm>
            <a:off x="3491880" y="1124744"/>
            <a:ext cx="2513487" cy="3600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548680"/>
            <a:ext cx="6102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Продукт деятельности детей: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-Участие в конкурсах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https://fsd.multiurok.ru/html/2018/11/10/s_5be732992f88f/993922_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933056"/>
            <a:ext cx="2477742" cy="3110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3608" y="332657"/>
            <a:ext cx="66967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Земля – это наша планета. Каждый разумный человек понимает, что он – часть природы, которая его окружает. Доброта делает нас отзывчивыми и терпимыми, способными дарить окружающим заботу и любовь. Любовь к природе – это созидание. Она помогает человеку стать добрее, честнее, ответственнее.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https://i.mycdn.me/image?id=939965152690&amp;t=3&amp;plc=API&amp;viewToken=vT-OiA7jGLlMABwq20AOLg&amp;tkn=*t5dPJ2I-KPlDUEct29FEHnvn-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132856"/>
            <a:ext cx="2709661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https://i.mycdn.me/image?id=917926067277&amp;t=3&amp;plc=API&amp;viewToken=VaxQChSQyGWBJtH2voWrhA&amp;tkn=*F3kHc2L8JOi6EqkvbbuU6G7cb70"/>
          <p:cNvPicPr>
            <a:picLocks noChangeAspect="1" noChangeArrowheads="1"/>
          </p:cNvPicPr>
          <p:nvPr/>
        </p:nvPicPr>
        <p:blipFill>
          <a:blip r:embed="rId4" cstate="print"/>
          <a:srcRect t="19797" b="9416"/>
          <a:stretch>
            <a:fillRect/>
          </a:stretch>
        </p:blipFill>
        <p:spPr bwMode="auto">
          <a:xfrm>
            <a:off x="1619672" y="2204864"/>
            <a:ext cx="4043592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8" name="AutoShape 10" descr="https://pickimage.ru/wp-content/uploads/images/detskie/ecolyat/ecolyat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62" name="Picture 14" descr="http://alena30-mor.ucoz.net/prezent/Ekolyata_9_050239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16632" y="3212976"/>
            <a:ext cx="4138111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6" name="Picture 2" descr="https://media.caspian.agency/school_2732/ckeditor/documents/50png-wed-dec-22-2021-411-pm3dwd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883" y="1124744"/>
            <a:ext cx="9043117" cy="46805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91680" y="476672"/>
            <a:ext cx="6110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СПАСИБО ЗА ВНИМАНИЕ!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kartinkin.net/uploads/posts/2021-01/1610810906_24-p-fon-s-lesom-dlya-prezentatsii-detyam-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80"/>
            <a:ext cx="9144000" cy="6863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547664" y="1916832"/>
            <a:ext cx="6624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Информационно – познавательный стенд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– дошколята»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создан воспитателем средней группы МКОУ ОСОШ им. В.Д.Успенского с/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«Колосок»,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Черепнёвой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С.М., с целью формирования у детей дошкольного возраста экологической культуры и культуры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 также для наглядного и информационно - действенного ознакомления детей дошкольного возраста и родителей  с природой в рамках реализации проекта: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kartinkin.net/uploads/posts/2021-04/1617584471_34-p-fon-dlya-stenda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2" name="Picture 2" descr="https://i.mycdn.me/image?id=939987086002&amp;t=3&amp;plc=API&amp;viewToken=m5TbfTNZ9Lw4DJK2zFI8AQ&amp;tkn=*4pXuvf3KcR1SQ8eVOJkACabsTJ8"/>
          <p:cNvPicPr>
            <a:picLocks noChangeAspect="1" noChangeArrowheads="1"/>
          </p:cNvPicPr>
          <p:nvPr/>
        </p:nvPicPr>
        <p:blipFill>
          <a:blip r:embed="rId3" cstate="print"/>
          <a:srcRect t="13696" b="10114"/>
          <a:stretch>
            <a:fillRect/>
          </a:stretch>
        </p:blipFill>
        <p:spPr bwMode="auto">
          <a:xfrm>
            <a:off x="1619672" y="332656"/>
            <a:ext cx="5670630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4029" y="0"/>
            <a:ext cx="9408029" cy="70560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411760" y="188640"/>
            <a:ext cx="6480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Основной целью данного стенда является: воспитание у дошкольников экологической культуры, бережного отношения к родной природе, ее животному и растительному миру, а также научить детей заботиться об окружающей среде и осознавать последствия своих действий по отношению к ней.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Данный стенд помогает: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понять неразрывную связь человека и природы, ее ценности для человека;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формировать у детей культуру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ребенку понять всю важность сохранения, охраны и спасения природы для выживания человечества на земле; </a:t>
            </a:r>
          </a:p>
          <a:p>
            <a:pPr algn="ctr"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расширить общий кругозор и способствовать развитию творческих способностей детей.</a:t>
            </a:r>
          </a:p>
          <a:p>
            <a:pPr algn="ctr">
              <a:buFont typeface="Wingdings" pitchFamily="2" charset="2"/>
              <a:buChar char="Ø"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Знакомить родителей с работой проводимой с детьми в рамках проекта: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 и консультировать их по вопросам воспитания бережного отношения к окружающему миру</a:t>
            </a:r>
            <a:endParaRPr lang="ru-RU" sz="1400" dirty="0"/>
          </a:p>
        </p:txBody>
      </p:sp>
      <p:pic>
        <p:nvPicPr>
          <p:cNvPr id="5124" name="Picture 4" descr="https://media.caspian.agency/school_2732/ckeditor/documents/50png-wed-dec-22-2021-411-pm3dwd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664790"/>
            <a:ext cx="4788024" cy="2193209"/>
          </a:xfrm>
          <a:prstGeom prst="rect">
            <a:avLst/>
          </a:prstGeom>
          <a:noFill/>
        </p:spPr>
      </p:pic>
      <p:pic>
        <p:nvPicPr>
          <p:cNvPr id="14338" name="Picture 2" descr="https://i.mycdn.me/image?id=939959257522&amp;t=3&amp;plc=API&amp;viewToken=GYdNiQyiQGN3acs3Oj1-sw&amp;tkn=*WOYWC_srHm_UZ8cEmwJ6Or7hSGs"/>
          <p:cNvPicPr>
            <a:picLocks noChangeAspect="1" noChangeArrowheads="1"/>
          </p:cNvPicPr>
          <p:nvPr/>
        </p:nvPicPr>
        <p:blipFill>
          <a:blip r:embed="rId4" cstate="print"/>
          <a:srcRect l="10183" b="13472"/>
          <a:stretch>
            <a:fillRect/>
          </a:stretch>
        </p:blipFill>
        <p:spPr bwMode="auto">
          <a:xfrm>
            <a:off x="0" y="260648"/>
            <a:ext cx="2242354" cy="28803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https://klv-oboi.kz/img/gallery/1/thumbs/thumb_l_556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https://catherineasquithgallery.com/uploads/posts/2021-02/1613707000_10-p-vesennii-fon-dlya-prezentatsii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1307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1340768"/>
            <a:ext cx="828092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Стенд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– Дошколята» . На данном стенде имеется 5 больших  кармана, которые позволяют размещать в едином формате яркий , интересный , информационно-познавательный материал, как для родителей, так и для детей.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Стенд оформлен в экологическом стиле, в сопровождении ярких, сказочных героев 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- друзья и защитники природы» (Тихоней, Елочкой, Шалуном, Умницей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0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71600" y="3140968"/>
            <a:ext cx="7416824" cy="3017650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i.mycdn.me/image?id=939959259058&amp;t=3&amp;plc=API&amp;viewToken=aJXziMkTCbo1EpUCltPUXw&amp;tkn=*14w_q_ihPqiGamk-_cYUxCGQE60"/>
          <p:cNvPicPr>
            <a:picLocks noChangeAspect="1" noChangeArrowheads="1"/>
          </p:cNvPicPr>
          <p:nvPr/>
        </p:nvPicPr>
        <p:blipFill>
          <a:blip r:embed="rId2" cstate="print"/>
          <a:srcRect t="11965" b="9800"/>
          <a:stretch>
            <a:fillRect/>
          </a:stretch>
        </p:blipFill>
        <p:spPr bwMode="auto">
          <a:xfrm>
            <a:off x="395536" y="3327676"/>
            <a:ext cx="3384376" cy="3530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Picture 4" descr="https://i.mycdn.me/image?id=939959258290&amp;t=3&amp;plc=API&amp;viewToken=6FfsuC2lhuyf1mbfTHHITQ&amp;tkn=*NiWUMDpVEsmjeMR5o5baivPHk2o"/>
          <p:cNvPicPr>
            <a:picLocks noChangeAspect="1" noChangeArrowheads="1"/>
          </p:cNvPicPr>
          <p:nvPr/>
        </p:nvPicPr>
        <p:blipFill>
          <a:blip r:embed="rId3" cstate="print"/>
          <a:srcRect t="2282" b="23558"/>
          <a:stretch>
            <a:fillRect/>
          </a:stretch>
        </p:blipFill>
        <p:spPr bwMode="auto">
          <a:xfrm>
            <a:off x="5220072" y="3501008"/>
            <a:ext cx="3149340" cy="31140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038" name="Picture 6" descr="https://i.mycdn.me/image?id=939959258034&amp;t=3&amp;plc=API&amp;viewToken=2m9y8rRaS202UmhyUB-VCw&amp;tkn=*3CVz_bCBLgDPz0SGwMsxGn2gFN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260648"/>
            <a:ext cx="2304256" cy="3072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40" name="Picture 8" descr="https://i.mycdn.me/image?id=939959257778&amp;t=3&amp;plc=API&amp;viewToken=DFOuGOTs8-Aig8LwMTNBDQ&amp;tkn=*9iqytCU8YXkldMAbrk4sVDJHGr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0"/>
            <a:ext cx="2538282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419872" y="188640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Разделы в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50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283968" y="404664"/>
            <a:ext cx="4176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верхней части стенда размещен логотип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– Дошколята» с девизом: 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«Станет чище на планете ,если ей помогут дети !»</a:t>
            </a:r>
          </a:p>
        </p:txBody>
      </p:sp>
      <p:pic>
        <p:nvPicPr>
          <p:cNvPr id="15366" name="Picture 6" descr="https://i.mycdn.me/i?r=AyH4iRPQ2q0otWIFepML2LxRXPjBN4W3_GLurEUFT2a3Q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88640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4427984" y="-2244145"/>
            <a:ext cx="4536504" cy="867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Внизу стенда размещена папка  с творческими работами наших детей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5368" name="Picture 8" descr="https://i.mycdn.me/i?r=AyH4iRPQ2q0otWIFepML2LxRU6v2NW2HbLJ9uXU_e8VrPw"/>
          <p:cNvPicPr>
            <a:picLocks noChangeAspect="1" noChangeArrowheads="1"/>
          </p:cNvPicPr>
          <p:nvPr/>
        </p:nvPicPr>
        <p:blipFill>
          <a:blip r:embed="rId4" cstate="print"/>
          <a:srcRect l="1291" t="10904" b="16661"/>
          <a:stretch>
            <a:fillRect/>
          </a:stretch>
        </p:blipFill>
        <p:spPr bwMode="auto">
          <a:xfrm>
            <a:off x="4716016" y="1772816"/>
            <a:ext cx="390051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alena30-mor.ucoz.net/prezent/Ekolyata_9_050239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996952" y="1700808"/>
            <a:ext cx="4320480" cy="4510887"/>
          </a:xfrm>
          <a:prstGeom prst="rect">
            <a:avLst/>
          </a:prstGeom>
          <a:noFill/>
        </p:spPr>
      </p:pic>
      <p:pic>
        <p:nvPicPr>
          <p:cNvPr id="12290" name="Picture 2" descr="https://i.mycdn.me/i?r=AyH4iRPQ2q0otWIFepML2LxRr1RM3OTwhuILijsmgT9yeQ"/>
          <p:cNvPicPr>
            <a:picLocks noChangeAspect="1" noChangeArrowheads="1"/>
          </p:cNvPicPr>
          <p:nvPr/>
        </p:nvPicPr>
        <p:blipFill>
          <a:blip r:embed="rId6" cstate="print"/>
          <a:srcRect t="18931" b="7239"/>
          <a:stretch>
            <a:fillRect/>
          </a:stretch>
        </p:blipFill>
        <p:spPr bwMode="auto">
          <a:xfrm>
            <a:off x="611560" y="3212976"/>
            <a:ext cx="3377407" cy="332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429158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6016" y="980728"/>
            <a:ext cx="417646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основной  части информационного стенда, который представлен «карманами», содержится познавательный материал разного характера, который разделен на функциональные разделы: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 Время года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данном разделе знакомим детей с временами года, их  признаками и особенностями; с растительным и животным миром, как он меняется в зависимости от времени года.</a:t>
            </a:r>
          </a:p>
        </p:txBody>
      </p:sp>
      <p:pic>
        <p:nvPicPr>
          <p:cNvPr id="22530" name="Picture 2" descr="https://i.mycdn.me/i?r=AyH4iRPQ2q0otWIFepML2LxR4y6y9eJ77zE0XbpMNcmmR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4607502" cy="614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kartinkin.net/uploads/posts/2022-03/1646203876_40-kartinkin-net-p-kartinki-prirodi-dlya-prezentatsii-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29159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331640" y="404664"/>
            <a:ext cx="61206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 Это интересно.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Этот раздел посвящен проекту: 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Эколята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», где дети  узнают что – то новое и интересное. 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течение года с воспитанниками были проведены интересные познавательные игры о животном и растительном мире; беседы о бережном отношении к природе; наблюдения за ростом лука; эксперименты и опыты с водой,  снегом,  семенами. </a:t>
            </a:r>
          </a:p>
        </p:txBody>
      </p:sp>
      <p:pic>
        <p:nvPicPr>
          <p:cNvPr id="21506" name="Picture 2" descr="https://i.mycdn.me/i?r=AyH4iRPQ2q0otWIFepML2LxRW2J2S7R0k28nobjOW4XLQQ"/>
          <p:cNvPicPr>
            <a:picLocks noChangeAspect="1" noChangeArrowheads="1"/>
          </p:cNvPicPr>
          <p:nvPr/>
        </p:nvPicPr>
        <p:blipFill>
          <a:blip r:embed="rId3" cstate="print"/>
          <a:srcRect t="16351"/>
          <a:stretch>
            <a:fillRect/>
          </a:stretch>
        </p:blipFill>
        <p:spPr bwMode="auto">
          <a:xfrm>
            <a:off x="4950569" y="2708920"/>
            <a:ext cx="4193431" cy="2630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 descr="https://i.mycdn.me/i?r=AyH4iRPQ2q0otWIFepML2LxR0IBw0Hrr56eGAVZAoyrrjA"/>
          <p:cNvPicPr>
            <a:picLocks noChangeAspect="1" noChangeArrowheads="1"/>
          </p:cNvPicPr>
          <p:nvPr/>
        </p:nvPicPr>
        <p:blipFill>
          <a:blip r:embed="rId4" cstate="print"/>
          <a:srcRect t="15921"/>
          <a:stretch>
            <a:fillRect/>
          </a:stretch>
        </p:blipFill>
        <p:spPr bwMode="auto">
          <a:xfrm>
            <a:off x="611560" y="2708920"/>
            <a:ext cx="3149340" cy="3530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://alena30-mor.ucoz.net/prezent/Ekolyata_9_050239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429000"/>
            <a:ext cx="4032448" cy="4210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403</TotalTime>
  <Words>713</Words>
  <Application>Microsoft Office PowerPoint</Application>
  <PresentationFormat>Экран (4:3)</PresentationFormat>
  <Paragraphs>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Колосок</dc:creator>
  <cp:lastModifiedBy>HP</cp:lastModifiedBy>
  <cp:revision>44</cp:revision>
  <dcterms:created xsi:type="dcterms:W3CDTF">2022-04-27T13:08:13Z</dcterms:created>
  <dcterms:modified xsi:type="dcterms:W3CDTF">2022-05-05T10:50:53Z</dcterms:modified>
</cp:coreProperties>
</file>