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885C-3D52-468C-90B1-9B18F9803E8B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5CE27-50BD-4079-AB95-AA2418F65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63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885C-3D52-468C-90B1-9B18F9803E8B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5CE27-50BD-4079-AB95-AA2418F65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755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885C-3D52-468C-90B1-9B18F9803E8B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5CE27-50BD-4079-AB95-AA2418F65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056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885C-3D52-468C-90B1-9B18F9803E8B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5CE27-50BD-4079-AB95-AA2418F65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1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885C-3D52-468C-90B1-9B18F9803E8B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5CE27-50BD-4079-AB95-AA2418F65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831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885C-3D52-468C-90B1-9B18F9803E8B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5CE27-50BD-4079-AB95-AA2418F65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59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885C-3D52-468C-90B1-9B18F9803E8B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5CE27-50BD-4079-AB95-AA2418F65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292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885C-3D52-468C-90B1-9B18F9803E8B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5CE27-50BD-4079-AB95-AA2418F65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125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885C-3D52-468C-90B1-9B18F9803E8B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5CE27-50BD-4079-AB95-AA2418F65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612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885C-3D52-468C-90B1-9B18F9803E8B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5CE27-50BD-4079-AB95-AA2418F65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122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885C-3D52-468C-90B1-9B18F9803E8B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5CE27-50BD-4079-AB95-AA2418F65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649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C885C-3D52-468C-90B1-9B18F9803E8B}" type="datetimeFigureOut">
              <a:rPr lang="ru-RU" smtClean="0"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5CE27-50BD-4079-AB95-AA2418F65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00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Комплект индивидуальных тематических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карточек             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посуда, пища, транспорт, мебель, одежда и т.д.).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365104"/>
            <a:ext cx="6408712" cy="2304256"/>
          </a:xfrm>
        </p:spPr>
        <p:txBody>
          <a:bodyPr/>
          <a:lstStyle/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r>
              <a:rPr lang="ru-RU" dirty="0" smtClean="0"/>
              <a:t>МБДОУ «Парус»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649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obiworld\Desktop\дидактич пособие\DSCN005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" t="7213" r="1803"/>
          <a:stretch/>
        </p:blipFill>
        <p:spPr bwMode="auto">
          <a:xfrm>
            <a:off x="375306" y="116632"/>
            <a:ext cx="8574374" cy="636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50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obiworld\Desktop\дидактич пособие\DSCN005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" t="5464" b="3388"/>
          <a:stretch/>
        </p:blipFill>
        <p:spPr bwMode="auto">
          <a:xfrm>
            <a:off x="168939" y="188640"/>
            <a:ext cx="8949128" cy="625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58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mobiworld\Desktop\дидактич пособие\DSCN006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0"/>
          <a:stretch/>
        </p:blipFill>
        <p:spPr bwMode="auto">
          <a:xfrm>
            <a:off x="179512" y="261028"/>
            <a:ext cx="8784976" cy="638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29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obiworld\Desktop\дидактич пособие\DSCN00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92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obiworld\Desktop\дидактич пособие\DSCN00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37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5"/>
            <a:ext cx="820891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условиях реализации ФГОС возникает необходимость поиска новых средств развития ребенка, применения различных образовательных технологий и методик, которые способствуют приобретению дошкольниками таких качеств личности, как любознательность, активность, инициативность. Использование предметных тематических карт позволяет осуществлять интеграцию всех образовательных областей, помогает сформировать у воспитанников чёткие и глубокие представления о мире предметов и природы, стимулирует познавательную активность детей и способствует развитию креативных способностей.</a:t>
            </a:r>
          </a:p>
        </p:txBody>
      </p:sp>
    </p:spTree>
    <p:extLst>
      <p:ext uri="{BB962C8B-B14F-4D97-AF65-F5344CB8AC3E}">
        <p14:creationId xmlns:p14="http://schemas.microsoft.com/office/powerpoint/2010/main" val="280495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2493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закреплять знания детей по темам. Учить рассуждать, доказывать. Развивать внимание, приемы логического мышления: анализ, синтез, сравнение, отрицание, обобщение, ограничение, классификация,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сериация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заданий: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Назвать каждый предмет на карточке, выделить по его признаку.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Найти общие признаки у всех этих предметов.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Назвать одним словом предметы на карточке.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Найти у них отличительные признаки.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Выделить существенные значимые признаки предметов, несущественные, незначимые.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Дать каждому предмету двойное, тройное название. (например: сосна- это предмет, это растение, это дерево).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Выделить один лишний предмет на карточке, объединив оставшиеся по общему признаку или по отсутствию признака. Обосновать свой выбор.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Выявить математические признаки в ряду предметов на карточке (количество, целое и часть, размер, форма).</a:t>
            </a:r>
          </a:p>
          <a:p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Примечание: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мл .гр. пункт 1,2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ср. гр. пункт 1,2,3,4,7,8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старших групп 1-8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9559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obiworld\Desktop\дидактич пособие\DSCN00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" t="2735" r="1865"/>
          <a:stretch/>
        </p:blipFill>
        <p:spPr bwMode="auto">
          <a:xfrm>
            <a:off x="395536" y="188640"/>
            <a:ext cx="8319911" cy="654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18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obiworld\Desktop\дидактич пособие\DSCN00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3" r="7158"/>
          <a:stretch/>
        </p:blipFill>
        <p:spPr bwMode="auto">
          <a:xfrm>
            <a:off x="395536" y="82446"/>
            <a:ext cx="4257206" cy="674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obiworld\Desktop\дидактич пособие\DSCN00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1" t="2405" r="5118"/>
          <a:stretch/>
        </p:blipFill>
        <p:spPr bwMode="auto">
          <a:xfrm>
            <a:off x="4840765" y="82446"/>
            <a:ext cx="4062335" cy="669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23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obiworld\Desktop\дидактич пособие\DSCN005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3279" r="7159"/>
          <a:stretch/>
        </p:blipFill>
        <p:spPr bwMode="auto">
          <a:xfrm>
            <a:off x="179512" y="0"/>
            <a:ext cx="4137286" cy="663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obiworld\Desktop\дидактич пособие\DSCN00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9" t="2186" r="15319" b="5793"/>
          <a:stretch/>
        </p:blipFill>
        <p:spPr bwMode="auto">
          <a:xfrm>
            <a:off x="4723558" y="14738"/>
            <a:ext cx="3993546" cy="667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09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obiworld\Desktop\дидактич пособие\DSCN005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" r="11530"/>
          <a:stretch/>
        </p:blipFill>
        <p:spPr bwMode="auto">
          <a:xfrm>
            <a:off x="2267744" y="149373"/>
            <a:ext cx="4550452" cy="670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28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obiworld\Desktop\дидактич пособие\DSCN005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3" t="3060" r="15901"/>
          <a:stretch/>
        </p:blipFill>
        <p:spPr bwMode="auto">
          <a:xfrm>
            <a:off x="1241975" y="41223"/>
            <a:ext cx="6535711" cy="664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35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obiworld\Desktop\дидактич пособие\DSCN00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8" r="7377"/>
          <a:stretch/>
        </p:blipFill>
        <p:spPr bwMode="auto">
          <a:xfrm>
            <a:off x="1187624" y="-9633"/>
            <a:ext cx="71053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23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253</Words>
  <Application>Microsoft Office PowerPoint</Application>
  <PresentationFormat>Экран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Комплект индивидуальных тематических карточек                (посуда, пища, транспорт, мебель, одежда и т.д.).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mobiworld</dc:creator>
  <cp:lastModifiedBy>mobiworld</cp:lastModifiedBy>
  <cp:revision>8</cp:revision>
  <dcterms:created xsi:type="dcterms:W3CDTF">2017-09-24T23:56:24Z</dcterms:created>
  <dcterms:modified xsi:type="dcterms:W3CDTF">2017-09-25T03:58:07Z</dcterms:modified>
</cp:coreProperties>
</file>