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hlib.ru/domovodstvo/igry_dlja_doshkolnikov_1/p7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 5-6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285728"/>
            <a:ext cx="7392314" cy="178595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dirty="0" smtClean="0">
                <a:solidFill>
                  <a:srgbClr val="000066"/>
                </a:solidFill>
              </a:rPr>
              <a:t>МБДОУ</a:t>
            </a:r>
            <a:r>
              <a:rPr lang="ru-RU" sz="2400" b="1" dirty="0" smtClean="0">
                <a:solidFill>
                  <a:srgbClr val="000066"/>
                </a:solidFill>
              </a:rPr>
              <a:t/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« </a:t>
            </a:r>
            <a:r>
              <a:rPr lang="ru-RU" sz="2400" b="1" dirty="0" smtClean="0">
                <a:solidFill>
                  <a:srgbClr val="000066"/>
                </a:solidFill>
              </a:rPr>
              <a:t>Парус»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66"/>
                </a:solidFill>
              </a:rPr>
              <a:t>Воспитатель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/>
              <a:t> Федоренко В.В.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2348880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выполнить задание, не отвлекаясь в течение 10-12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удерживать в поле зрения 6-7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5-6 отличий между предметами;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 выполнять самостоятельно задания по предложенному образцу;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4-5 пар одинаковых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348880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запоминать 6-8 картинок в течение 1-2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рассказывать наизусть несколько стихотворений;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пересказать близко к тексту прочитанное произведение;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сравнивать два изображения по памяти;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060848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определять последовательность событий;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складывать разрезанную картинку из 9 частей;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несоответствия на рисунках;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отличия между предметами и явлениями;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17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находить среди предложенных 4 предметов лишний, объяснять свой выбор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1717359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некоторые характерные особенности знакомых геометрических фигур.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965901"/>
            <a:ext cx="78123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Иметь достаточно богатый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участвовать в беседе, высказывать свое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аргументировано и доброжелательно оценить ответ, высказывание сверстника.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Составлять по образцу рассказ по сюжетной картине, по набору картинок; последовательно, без существенных пропусков пересказывать небольшие литературные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Определять место звука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98884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родителей, их профессии.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2204864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132856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Возраст 5-6 лет – активный  период становления личности ребенка. Важно относиться к ребенку бережно, чтобы не растоптать нежные ростки его индивидуальности. Для успешного развития дети нуждаются в том, чаще слышать от родителей слова: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417646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Возраст 5-6 лет – активный  </a:t>
            </a:r>
            <a:r>
              <a:rPr lang="ru-RU" sz="2800" dirty="0" smtClean="0"/>
              <a:t>период становления личности ребенка. Важно относиться к ребенку бережно, чтобы не растоптать нежные ростки его индивидуальности. Для успешного развития дети нуждаются в том, чаще слышать от родителей слова: 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4392488"/>
          </a:xfrm>
        </p:spPr>
        <p:txBody>
          <a:bodyPr/>
          <a:lstStyle/>
          <a:p>
            <a:r>
              <a:rPr lang="ru-RU" sz="2400" dirty="0" smtClean="0"/>
              <a:t>- Ты мне нравишься таким, какой есть!</a:t>
            </a:r>
            <a:br>
              <a:rPr lang="ru-RU" sz="2400" dirty="0" smtClean="0"/>
            </a:br>
            <a:r>
              <a:rPr lang="ru-RU" sz="2400" dirty="0" smtClean="0"/>
              <a:t>- Когда ты еще не родился, мы с папой (мамой) ждали именно тебя.</a:t>
            </a:r>
            <a:br>
              <a:rPr lang="ru-RU" sz="2400" dirty="0" smtClean="0"/>
            </a:br>
            <a:r>
              <a:rPr lang="ru-RU" sz="2400" dirty="0" smtClean="0"/>
              <a:t>- Мне интересно твое мнение.</a:t>
            </a:r>
            <a:br>
              <a:rPr lang="ru-RU" sz="2400" dirty="0" smtClean="0"/>
            </a:br>
            <a:r>
              <a:rPr lang="ru-RU" sz="2400" dirty="0" smtClean="0"/>
              <a:t>- Как ты считаешь, что лучше для тебя?</a:t>
            </a:r>
            <a:br>
              <a:rPr lang="ru-RU" sz="2400" dirty="0" smtClean="0"/>
            </a:br>
            <a:r>
              <a:rPr lang="ru-RU" sz="2400" dirty="0" smtClean="0"/>
              <a:t>- Я понимаю тебя.</a:t>
            </a:r>
            <a:br>
              <a:rPr lang="ru-RU" sz="2400" dirty="0" smtClean="0"/>
            </a:br>
            <a:r>
              <a:rPr lang="ru-RU" sz="2400" dirty="0" smtClean="0"/>
              <a:t>- Ты прекрасно растешь! Мне нравится!</a:t>
            </a:r>
            <a:br>
              <a:rPr lang="ru-RU" sz="2400" dirty="0" smtClean="0"/>
            </a:br>
            <a:r>
              <a:rPr lang="ru-RU" sz="2400" dirty="0" smtClean="0"/>
              <a:t>- Мне понятно твое волнение (беспокойство).</a:t>
            </a:r>
            <a:br>
              <a:rPr lang="ru-RU" sz="2400" dirty="0" smtClean="0"/>
            </a:br>
            <a:r>
              <a:rPr lang="ru-RU" sz="2400" dirty="0" smtClean="0"/>
              <a:t>- Ты можешь быть сильным и в то же время попросить о помощи, когда это нужно.</a:t>
            </a:r>
            <a:br>
              <a:rPr lang="ru-RU" sz="2400" dirty="0" smtClean="0"/>
            </a:br>
            <a:r>
              <a:rPr lang="ru-RU" sz="2400" dirty="0" smtClean="0"/>
              <a:t>- Я покажу тебе, но не буду делать этого за тебя.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683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5365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0405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 5-6 лет ребенок как губка впитывает всю познавательную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61926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34888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 развития</a:t>
            </a:r>
            <a:r>
              <a:rPr lang="ru-RU" sz="2400" dirty="0" smtClean="0">
                <a:solidFill>
                  <a:srgbClr val="0070C0"/>
                </a:solidFill>
              </a:rPr>
              <a:t>— период в жизни человека, создающий наиболее благоприятные условия для формирования у него определенных психологических свойств и видов поведения.</a:t>
            </a:r>
          </a:p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</a:t>
            </a:r>
            <a:r>
              <a:rPr lang="ru-RU" sz="2400" dirty="0" smtClean="0">
                <a:solidFill>
                  <a:srgbClr val="0070C0"/>
                </a:solidFill>
              </a:rPr>
              <a:t> — </a:t>
            </a:r>
            <a:r>
              <a:rPr lang="ru-RU" sz="2400" dirty="0" err="1" smtClean="0">
                <a:solidFill>
                  <a:srgbClr val="0070C0"/>
                </a:solidFill>
              </a:rPr>
              <a:t>период</a:t>
            </a:r>
            <a:r>
              <a:rPr lang="ru-RU" sz="2400" dirty="0" smtClean="0">
                <a:solidFill>
                  <a:srgbClr val="0070C0"/>
                </a:solidFill>
              </a:rPr>
              <a:t> наивысших возможностей для наиболее эффективного развития какой-либо стороны психики.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922930"/>
            <a:ext cx="8208912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Словесные игры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Придумай предложение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Самый находчивый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Назови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Конкурс загадок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Счет с препятствиями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Кто кого переговорит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Опиши рисунок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Синонимы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Антонимы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Да, нет, не знаю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Прогулка Кати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и другие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Конструктор</a:t>
            </a:r>
            <a:r>
              <a:rPr lang="ru-RU" sz="3200" dirty="0" smtClean="0">
                <a:solidFill>
                  <a:srgbClr val="0070C0"/>
                </a:solidFill>
              </a:rPr>
              <a:t> хорошо развивает логическое мышление.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Пользователь\Desktop\фото группы\SAM_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gopsi.ucoz.com/_ph/49/827747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stergid.ru/image/upload/2011-08-07/330026694634_2298907_risu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52263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47260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378</TotalTime>
  <Words>607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2</vt:lpstr>
      <vt:lpstr>ВОЗРАСТНЫЕ  ОСОБЕННОСТИ       ДЕТЕЙ  5-6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Возраст 5-6 лет – активный  период становления личности ребенка. Важно относиться к ребенку бережно, чтобы не растоптать нежные ростки его индивидуальности. Для успешного развития дети нуждаются в том, чаще слышать от родителей слова: </vt:lpstr>
      <vt:lpstr>- Ты мне нравишься таким, какой есть! - Когда ты еще не родился, мы с папой (мамой) ждали именно тебя. - Мне интересно твое мнение. - Как ты считаешь, что лучше для тебя? - Я понимаю тебя. - Ты прекрасно растешь! Мне нравится! - Мне понятно твое волнение (беспокойство). - Ты можешь быть сильным и в то же время попросить о помощи, когда это нужно. - Я покажу тебе, но не буду делать этого за тебя.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mobiworld</cp:lastModifiedBy>
  <cp:revision>42</cp:revision>
  <dcterms:created xsi:type="dcterms:W3CDTF">2013-10-18T17:44:48Z</dcterms:created>
  <dcterms:modified xsi:type="dcterms:W3CDTF">2017-12-11T00:43:06Z</dcterms:modified>
</cp:coreProperties>
</file>