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3"/>
  </p:notesMasterIdLst>
  <p:handoutMasterIdLst>
    <p:handoutMasterId r:id="rId24"/>
  </p:handoutMasterIdLst>
  <p:sldIdLst>
    <p:sldId id="256" r:id="rId2"/>
    <p:sldId id="275" r:id="rId3"/>
    <p:sldId id="257" r:id="rId4"/>
    <p:sldId id="266" r:id="rId5"/>
    <p:sldId id="267" r:id="rId6"/>
    <p:sldId id="268" r:id="rId7"/>
    <p:sldId id="270" r:id="rId8"/>
    <p:sldId id="269" r:id="rId9"/>
    <p:sldId id="271" r:id="rId10"/>
    <p:sldId id="272" r:id="rId11"/>
    <p:sldId id="273" r:id="rId12"/>
    <p:sldId id="274" r:id="rId13"/>
    <p:sldId id="258" r:id="rId14"/>
    <p:sldId id="259" r:id="rId15"/>
    <p:sldId id="260" r:id="rId16"/>
    <p:sldId id="261" r:id="rId17"/>
    <p:sldId id="262" r:id="rId18"/>
    <p:sldId id="263" r:id="rId19"/>
    <p:sldId id="264" r:id="rId20"/>
    <p:sldId id="265" r:id="rId21"/>
    <p:sldId id="276" r:id="rId2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9900"/>
    <a:srgbClr val="FFFF99"/>
    <a:srgbClr val="FFFFCC"/>
    <a:srgbClr val="008000"/>
    <a:srgbClr val="006600"/>
    <a:srgbClr val="275CC7"/>
    <a:srgbClr val="F65050"/>
    <a:srgbClr val="FF9933"/>
    <a:srgbClr val="FF0000"/>
    <a:srgbClr val="33CC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39" autoAdjust="0"/>
    <p:restoredTop sz="94660"/>
  </p:normalViewPr>
  <p:slideViewPr>
    <p:cSldViewPr>
      <p:cViewPr varScale="1">
        <p:scale>
          <a:sx n="64" d="100"/>
          <a:sy n="64" d="100"/>
        </p:scale>
        <p:origin x="-156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A81697C-3EE7-48BB-983B-A69DE7389DD8}" type="datetime12">
              <a:rPr lang="ru-RU" smtClean="0"/>
              <a:pPr/>
              <a:t>10:26 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ADB80A7-CD3F-493A-B3DD-4BBF013CB32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3975546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6C07A2-DEDD-418C-9351-6C001A09ACC8}" type="datetime12">
              <a:rPr lang="ru-RU" smtClean="0"/>
              <a:pPr/>
              <a:t>10:26 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49C9CF2-832E-4E2A-9F1A-BC5794F8880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79992597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6" name="Дата 5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fld id="{D16C07A2-DEDD-418C-9351-6C001A09ACC8}" type="datetime12">
              <a:rPr lang="ru-RU" smtClean="0"/>
              <a:pPr/>
              <a:t>10:26 </a:t>
            </a:fld>
            <a:endParaRPr lang="ru-RU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6" name="Дата 5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fld id="{D16C07A2-DEDD-418C-9351-6C001A09ACC8}" type="datetime12">
              <a:rPr lang="ru-RU" smtClean="0"/>
              <a:pPr/>
              <a:t>10:26 </a:t>
            </a:fld>
            <a:endParaRPr lang="ru-RU" dirty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6" name="Дата 5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fld id="{D16C07A2-DEDD-418C-9351-6C001A09ACC8}" type="datetime12">
              <a:rPr lang="ru-RU" smtClean="0"/>
              <a:pPr/>
              <a:t>10:26 </a:t>
            </a:fld>
            <a:endParaRPr lang="ru-RU" dirty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6" name="Дата 5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fld id="{D16C07A2-DEDD-418C-9351-6C001A09ACC8}" type="datetime12">
              <a:rPr lang="ru-RU" smtClean="0"/>
              <a:pPr/>
              <a:t>10:26 </a:t>
            </a:fld>
            <a:endParaRPr lang="ru-RU" dirty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6" name="Дата 5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fld id="{D16C07A2-DEDD-418C-9351-6C001A09ACC8}" type="datetime12">
              <a:rPr lang="ru-RU" smtClean="0"/>
              <a:pPr/>
              <a:t>10:26 </a:t>
            </a:fld>
            <a:endParaRPr lang="ru-RU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6" name="Дата 5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fld id="{D16C07A2-DEDD-418C-9351-6C001A09ACC8}" type="datetime12">
              <a:rPr lang="ru-RU" smtClean="0"/>
              <a:pPr/>
              <a:t>10:26 </a:t>
            </a:fld>
            <a:endParaRPr lang="ru-RU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6" name="Дата 5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fld id="{D16C07A2-DEDD-418C-9351-6C001A09ACC8}" type="datetime12">
              <a:rPr lang="ru-RU" smtClean="0"/>
              <a:pPr/>
              <a:t>10:26 </a:t>
            </a:fld>
            <a:endParaRPr lang="ru-RU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6" name="Дата 5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fld id="{D16C07A2-DEDD-418C-9351-6C001A09ACC8}" type="datetime12">
              <a:rPr lang="ru-RU" smtClean="0"/>
              <a:pPr/>
              <a:t>10:26 </a:t>
            </a:fld>
            <a:endParaRPr lang="ru-RU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6" name="Дата 5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fld id="{D16C07A2-DEDD-418C-9351-6C001A09ACC8}" type="datetime12">
              <a:rPr lang="ru-RU" smtClean="0"/>
              <a:pPr/>
              <a:t>10:26 </a:t>
            </a:fld>
            <a:endParaRPr lang="ru-RU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6" name="Дата 5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fld id="{D16C07A2-DEDD-418C-9351-6C001A09ACC8}" type="datetime12">
              <a:rPr lang="ru-RU" smtClean="0"/>
              <a:pPr/>
              <a:t>10:26 </a:t>
            </a:fld>
            <a:endParaRPr lang="ru-RU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6" name="Дата 5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fld id="{D16C07A2-DEDD-418C-9351-6C001A09ACC8}" type="datetime12">
              <a:rPr lang="ru-RU" smtClean="0"/>
              <a:pPr/>
              <a:t>10:26 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6" name="Дата 5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fld id="{D16C07A2-DEDD-418C-9351-6C001A09ACC8}" type="datetime12">
              <a:rPr lang="ru-RU" smtClean="0"/>
              <a:pPr/>
              <a:t>10:26 </a:t>
            </a:fld>
            <a:endParaRPr lang="ru-RU" dirty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6" name="Дата 5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fld id="{D16C07A2-DEDD-418C-9351-6C001A09ACC8}" type="datetime12">
              <a:rPr lang="ru-RU" smtClean="0"/>
              <a:pPr/>
              <a:t>10:26 </a:t>
            </a:fld>
            <a:endParaRPr lang="ru-RU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6" name="Дата 5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fld id="{D16C07A2-DEDD-418C-9351-6C001A09ACC8}" type="datetime12">
              <a:rPr lang="ru-RU" smtClean="0"/>
              <a:pPr/>
              <a:t>10:26 </a:t>
            </a:fld>
            <a:endParaRPr lang="ru-RU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6" name="Дата 5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fld id="{D16C07A2-DEDD-418C-9351-6C001A09ACC8}" type="datetime12">
              <a:rPr lang="ru-RU" smtClean="0"/>
              <a:pPr/>
              <a:t>10:26 </a:t>
            </a:fld>
            <a:endParaRPr lang="ru-RU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6" name="Дата 5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fld id="{D16C07A2-DEDD-418C-9351-6C001A09ACC8}" type="datetime12">
              <a:rPr lang="ru-RU" smtClean="0"/>
              <a:pPr/>
              <a:t>10:26 </a:t>
            </a:fld>
            <a:endParaRPr lang="ru-RU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6" name="Дата 5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fld id="{D16C07A2-DEDD-418C-9351-6C001A09ACC8}" type="datetime12">
              <a:rPr lang="ru-RU" smtClean="0"/>
              <a:pPr/>
              <a:t>10:26 </a:t>
            </a:fld>
            <a:endParaRPr lang="ru-RU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6" name="Дата 5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fld id="{D16C07A2-DEDD-418C-9351-6C001A09ACC8}" type="datetime12">
              <a:rPr lang="ru-RU" smtClean="0"/>
              <a:pPr/>
              <a:t>10:26 </a:t>
            </a:fld>
            <a:endParaRPr lang="ru-RU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6" name="Дата 5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fld id="{D16C07A2-DEDD-418C-9351-6C001A09ACC8}" type="datetime12">
              <a:rPr lang="ru-RU" smtClean="0"/>
              <a:pPr/>
              <a:t>10:26 </a:t>
            </a:fld>
            <a:endParaRPr lang="ru-RU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6" name="Дата 5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fld id="{D16C07A2-DEDD-418C-9351-6C001A09ACC8}" type="datetime12">
              <a:rPr lang="ru-RU" smtClean="0"/>
              <a:pPr/>
              <a:t>10:26 </a:t>
            </a:fld>
            <a:endParaRPr lang="ru-RU" dirty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6" name="Дата 5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fld id="{D16C07A2-DEDD-418C-9351-6C001A09ACC8}" type="datetime12">
              <a:rPr lang="ru-RU" smtClean="0"/>
              <a:pPr/>
              <a:t>10:26 </a:t>
            </a:fld>
            <a:endParaRPr lang="ru-RU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EFF893-0215-4FC3-BF26-3C5B902C4D66}" type="datetime10">
              <a:rPr lang="ru-RU" smtClean="0"/>
              <a:pPr/>
              <a:t>10:26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6DB01E-690B-4E88-A9F8-0AE59970C68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D4EBBD-A573-4DB7-87A7-3C2EFF09294E}" type="datetime10">
              <a:rPr lang="ru-RU" smtClean="0"/>
              <a:pPr/>
              <a:t>10:26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6DB01E-690B-4E88-A9F8-0AE59970C68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8703FE-10E3-4320-AF02-88EB962DACE4}" type="datetime10">
              <a:rPr lang="ru-RU" smtClean="0"/>
              <a:pPr/>
              <a:t>10:26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6DB01E-690B-4E88-A9F8-0AE59970C68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742BE2-58CB-4A5E-B2E9-FE7F8BCCCC5F}" type="datetime10">
              <a:rPr lang="ru-RU" smtClean="0"/>
              <a:pPr/>
              <a:t>10:26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6DB01E-690B-4E88-A9F8-0AE59970C68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CB68E-A8E7-4393-9B46-63AA13C236EC}" type="datetime10">
              <a:rPr lang="ru-RU" smtClean="0"/>
              <a:pPr/>
              <a:t>10:26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6DB01E-690B-4E88-A9F8-0AE59970C68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A2D358-7E27-424E-B521-8616DE6A0D3D}" type="datetime10">
              <a:rPr lang="ru-RU" smtClean="0"/>
              <a:pPr/>
              <a:t>10:26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6DB01E-690B-4E88-A9F8-0AE59970C68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F5DE74-A0BF-4A77-A9E1-243BD2782BFA}" type="datetime10">
              <a:rPr lang="ru-RU" smtClean="0"/>
              <a:pPr/>
              <a:t>10:26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6DB01E-690B-4E88-A9F8-0AE59970C68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636968-1EA7-48B5-AD83-355A2B529B81}" type="datetime10">
              <a:rPr lang="ru-RU" smtClean="0"/>
              <a:pPr/>
              <a:t>10:26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6DB01E-690B-4E88-A9F8-0AE59970C68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9A340C-0B54-4811-921E-0930636FDF14}" type="datetime10">
              <a:rPr lang="ru-RU" smtClean="0"/>
              <a:pPr/>
              <a:t>10:26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6DB01E-690B-4E88-A9F8-0AE59970C68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5041C5-8296-4638-B05D-2B57AC4BF495}" type="datetime10">
              <a:rPr lang="ru-RU" smtClean="0"/>
              <a:pPr/>
              <a:t>10:26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6DB01E-690B-4E88-A9F8-0AE59970C68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02809F-0B1D-409A-B474-B1F4E092AB6D}" type="datetime10">
              <a:rPr lang="ru-RU" smtClean="0"/>
              <a:pPr/>
              <a:t>10:26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6DB01E-690B-4E88-A9F8-0AE59970C68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EFD1"/>
            </a:gs>
            <a:gs pos="59000">
              <a:srgbClr val="F0EBD5"/>
            </a:gs>
            <a:gs pos="94000">
              <a:srgbClr val="D1C39F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CC2DE9-6BB5-4869-A546-B20D421C54E2}" type="datetime10">
              <a:rPr lang="ru-RU" smtClean="0"/>
              <a:pPr/>
              <a:t>10:26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6DB01E-690B-4E88-A9F8-0AE59970C682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9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Заголовок 24"/>
          <p:cNvSpPr>
            <a:spLocks noGrp="1"/>
          </p:cNvSpPr>
          <p:nvPr>
            <p:ph type="ctrTitle"/>
          </p:nvPr>
        </p:nvSpPr>
        <p:spPr>
          <a:xfrm>
            <a:off x="642910" y="3429000"/>
            <a:ext cx="7772400" cy="1152128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Образовательные области                </a:t>
            </a:r>
            <a:r>
              <a:rPr lang="ru-RU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ФГОС ДО</a:t>
            </a:r>
            <a:endParaRPr lang="ru-RU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26" name="Подзаголовок 25"/>
          <p:cNvSpPr>
            <a:spLocks noGrp="1"/>
          </p:cNvSpPr>
          <p:nvPr>
            <p:ph type="subTitle" idx="1"/>
          </p:nvPr>
        </p:nvSpPr>
        <p:spPr>
          <a:xfrm>
            <a:off x="1357290" y="4643446"/>
            <a:ext cx="6400800" cy="857256"/>
          </a:xfrm>
        </p:spPr>
        <p:txBody>
          <a:bodyPr>
            <a:normAutofit fontScale="77500" lnSpcReduction="20000"/>
          </a:bodyPr>
          <a:lstStyle/>
          <a:p>
            <a:r>
              <a:rPr lang="ru-RU" b="1" dirty="0" smtClean="0">
                <a:ln w="17780" cmpd="sng">
                  <a:noFill/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13000">
                      <a:schemeClr val="bg1">
                        <a:lumMod val="50000"/>
                      </a:scheme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Консультация для воспитателей </a:t>
            </a:r>
          </a:p>
          <a:p>
            <a:r>
              <a:rPr lang="ru-RU" b="1" dirty="0" smtClean="0">
                <a:ln w="17780" cmpd="sng">
                  <a:noFill/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13000">
                      <a:schemeClr val="bg1">
                        <a:lumMod val="50000"/>
                      </a:scheme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подготовил: </a:t>
            </a:r>
            <a:r>
              <a:rPr lang="ru-RU" b="1" dirty="0" err="1" smtClean="0">
                <a:ln w="17780" cmpd="sng">
                  <a:noFill/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13000">
                      <a:schemeClr val="bg1">
                        <a:lumMod val="50000"/>
                      </a:scheme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ст.воспитатель</a:t>
            </a:r>
            <a:r>
              <a:rPr lang="ru-RU" b="1" dirty="0" smtClean="0">
                <a:ln w="17780" cmpd="sng">
                  <a:noFill/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13000">
                      <a:schemeClr val="bg1">
                        <a:lumMod val="50000"/>
                      </a:scheme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 Кондракова Ю.Г.</a:t>
            </a:r>
          </a:p>
          <a:p>
            <a:endParaRPr lang="ru-RU" b="1" dirty="0">
              <a:ln w="17780" cmpd="sng">
                <a:noFill/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13000">
                    <a:schemeClr val="bg1">
                      <a:lumMod val="50000"/>
                    </a:scheme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grpSp>
        <p:nvGrpSpPr>
          <p:cNvPr id="48" name="Группа 47"/>
          <p:cNvGrpSpPr/>
          <p:nvPr/>
        </p:nvGrpSpPr>
        <p:grpSpPr>
          <a:xfrm>
            <a:off x="0" y="6357958"/>
            <a:ext cx="9144000" cy="500042"/>
            <a:chOff x="0" y="6357958"/>
            <a:chExt cx="9144000" cy="500042"/>
          </a:xfrm>
        </p:grpSpPr>
        <p:sp>
          <p:nvSpPr>
            <p:cNvPr id="33" name="Прямоугольник 32"/>
            <p:cNvSpPr/>
            <p:nvPr/>
          </p:nvSpPr>
          <p:spPr>
            <a:xfrm>
              <a:off x="7858148" y="6357958"/>
              <a:ext cx="1285852" cy="500042"/>
            </a:xfrm>
            <a:prstGeom prst="rect">
              <a:avLst/>
            </a:prstGeom>
            <a:gradFill flip="none" rotWithShape="1">
              <a:gsLst>
                <a:gs pos="0">
                  <a:srgbClr val="FFC000"/>
                </a:gs>
                <a:gs pos="23000">
                  <a:srgbClr val="FFC000"/>
                </a:gs>
                <a:gs pos="71000">
                  <a:srgbClr val="CC9900"/>
                </a:gs>
                <a:gs pos="100000">
                  <a:srgbClr val="FFC000"/>
                </a:gs>
              </a:gsLst>
              <a:lin ang="5400000" scaled="1"/>
              <a:tileRect/>
            </a:gradFill>
            <a:ln>
              <a:noFill/>
            </a:ln>
            <a:effectLst>
              <a:outerShdw blurRad="50800" dist="50800" dir="5400000" algn="ctr" rotWithShape="0">
                <a:schemeClr val="tx1">
                  <a:alpha val="35000"/>
                </a:schemeClr>
              </a:outerShdw>
            </a:effectLst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ru-RU" dirty="0" smtClean="0">
                <a:solidFill>
                  <a:schemeClr val="bg1"/>
                </a:solidFill>
                <a:sym typeface="Wingdings"/>
              </a:endParaRPr>
            </a:p>
          </p:txBody>
        </p:sp>
        <p:sp>
          <p:nvSpPr>
            <p:cNvPr id="31" name="Прямоугольник 30"/>
            <p:cNvSpPr/>
            <p:nvPr/>
          </p:nvSpPr>
          <p:spPr>
            <a:xfrm>
              <a:off x="0" y="6357958"/>
              <a:ext cx="7858148" cy="500042"/>
            </a:xfrm>
            <a:prstGeom prst="rect">
              <a:avLst/>
            </a:prstGeom>
            <a:gradFill flip="none" rotWithShape="1">
              <a:gsLst>
                <a:gs pos="0">
                  <a:schemeClr val="tx1">
                    <a:lumMod val="50000"/>
                    <a:lumOff val="50000"/>
                  </a:schemeClr>
                </a:gs>
                <a:gs pos="23000">
                  <a:schemeClr val="bg1">
                    <a:lumMod val="65000"/>
                  </a:schemeClr>
                </a:gs>
                <a:gs pos="71000">
                  <a:schemeClr val="tx1"/>
                </a:gs>
                <a:gs pos="100000">
                  <a:schemeClr val="tx1"/>
                </a:gs>
              </a:gsLst>
              <a:lin ang="5400000" scaled="1"/>
              <a:tileRect/>
            </a:gradFill>
            <a:ln>
              <a:noFill/>
            </a:ln>
            <a:effectLst>
              <a:outerShdw blurRad="50800" dist="50800" dir="5400000" algn="ctr" rotWithShape="0">
                <a:schemeClr val="tx1">
                  <a:alpha val="35000"/>
                </a:schemeClr>
              </a:outerShdw>
            </a:effectLst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ru-RU" dirty="0">
                <a:solidFill>
                  <a:schemeClr val="bg1"/>
                </a:solidFill>
                <a:sym typeface="Wingdings"/>
              </a:endParaRPr>
            </a:p>
          </p:txBody>
        </p:sp>
        <p:sp>
          <p:nvSpPr>
            <p:cNvPr id="32" name="Прямоугольник с одним скругленным углом 31"/>
            <p:cNvSpPr/>
            <p:nvPr/>
          </p:nvSpPr>
          <p:spPr>
            <a:xfrm>
              <a:off x="0" y="6357958"/>
              <a:ext cx="1428728" cy="500042"/>
            </a:xfrm>
            <a:prstGeom prst="round1Rect">
              <a:avLst/>
            </a:prstGeom>
            <a:gradFill flip="none" rotWithShape="1">
              <a:gsLst>
                <a:gs pos="0">
                  <a:srgbClr val="FFC000"/>
                </a:gs>
                <a:gs pos="23000">
                  <a:srgbClr val="FFC000"/>
                </a:gs>
                <a:gs pos="71000">
                  <a:srgbClr val="CC9900"/>
                </a:gs>
                <a:gs pos="100000">
                  <a:srgbClr val="FFC000"/>
                </a:gs>
              </a:gsLst>
              <a:lin ang="5400000" scaled="1"/>
              <a:tileRect/>
            </a:gradFill>
            <a:ln>
              <a:noFill/>
            </a:ln>
            <a:effectLst>
              <a:outerShdw blurRad="50800" dist="50800" dir="5400000" algn="ctr" rotWithShape="0">
                <a:schemeClr val="tx1">
                  <a:alpha val="35000"/>
                </a:schemeClr>
              </a:outerShdw>
            </a:effectLst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2400" b="1" dirty="0" smtClean="0">
                  <a:solidFill>
                    <a:schemeClr val="bg1"/>
                  </a:solidFill>
                  <a:sym typeface="Wingdings"/>
                </a:rPr>
                <a:t>START</a:t>
              </a:r>
              <a:endParaRPr lang="ru-RU" sz="2400" b="1" dirty="0">
                <a:solidFill>
                  <a:schemeClr val="bg1"/>
                </a:solidFill>
                <a:sym typeface="Wingdings"/>
              </a:endParaRPr>
            </a:p>
          </p:txBody>
        </p:sp>
      </p:grpSp>
      <p:grpSp>
        <p:nvGrpSpPr>
          <p:cNvPr id="47" name="Группа 46"/>
          <p:cNvGrpSpPr/>
          <p:nvPr/>
        </p:nvGrpSpPr>
        <p:grpSpPr>
          <a:xfrm>
            <a:off x="7725663" y="6460569"/>
            <a:ext cx="285752" cy="285728"/>
            <a:chOff x="7725663" y="6460569"/>
            <a:chExt cx="285752" cy="285728"/>
          </a:xfrm>
        </p:grpSpPr>
        <p:sp>
          <p:nvSpPr>
            <p:cNvPr id="34" name="Овал 33"/>
            <p:cNvSpPr/>
            <p:nvPr/>
          </p:nvSpPr>
          <p:spPr>
            <a:xfrm>
              <a:off x="7725663" y="6460569"/>
              <a:ext cx="285752" cy="285728"/>
            </a:xfrm>
            <a:prstGeom prst="ellipse">
              <a:avLst/>
            </a:prstGeom>
            <a:gradFill>
              <a:gsLst>
                <a:gs pos="15000">
                  <a:schemeClr val="bg1">
                    <a:lumMod val="85000"/>
                  </a:schemeClr>
                </a:gs>
                <a:gs pos="0">
                  <a:schemeClr val="bg1">
                    <a:lumMod val="95000"/>
                  </a:schemeClr>
                </a:gs>
                <a:gs pos="63000">
                  <a:srgbClr val="FFFFFF"/>
                </a:gs>
              </a:gsLst>
              <a:lin ang="5400000" scaled="0"/>
            </a:gradFill>
            <a:ln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35" name="Фигура, имеющая форму буквы L 34"/>
            <p:cNvSpPr/>
            <p:nvPr/>
          </p:nvSpPr>
          <p:spPr>
            <a:xfrm rot="2556258">
              <a:off x="7811449" y="6535099"/>
              <a:ext cx="142876" cy="142876"/>
            </a:xfrm>
            <a:prstGeom prst="corner">
              <a:avLst>
                <a:gd name="adj1" fmla="val 40383"/>
                <a:gd name="adj2" fmla="val 37733"/>
              </a:avLst>
            </a:prstGeom>
            <a:solidFill>
              <a:schemeClr val="bg1"/>
            </a:solidFill>
            <a:ln w="3175">
              <a:solidFill>
                <a:schemeClr val="tx1"/>
              </a:solidFill>
            </a:ln>
            <a:effectLst>
              <a:innerShdw blurRad="63500" dist="50800" dir="135000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</p:grpSp>
      <p:sp>
        <p:nvSpPr>
          <p:cNvPr id="41" name="Скругленный прямоугольник 40"/>
          <p:cNvSpPr/>
          <p:nvPr/>
        </p:nvSpPr>
        <p:spPr>
          <a:xfrm>
            <a:off x="1571604" y="6387832"/>
            <a:ext cx="2428892" cy="428604"/>
          </a:xfrm>
          <a:prstGeom prst="roundRect">
            <a:avLst/>
          </a:prstGeom>
          <a:gradFill flip="none" rotWithShape="1">
            <a:gsLst>
              <a:gs pos="0">
                <a:schemeClr val="tx1">
                  <a:lumMod val="50000"/>
                  <a:lumOff val="50000"/>
                </a:schemeClr>
              </a:gs>
              <a:gs pos="23000">
                <a:schemeClr val="bg1">
                  <a:lumMod val="65000"/>
                </a:schemeClr>
              </a:gs>
              <a:gs pos="71000">
                <a:schemeClr val="tx1"/>
              </a:gs>
              <a:gs pos="100000">
                <a:schemeClr val="tx1"/>
              </a:gs>
            </a:gsLst>
            <a:lin ang="5400000" scaled="1"/>
            <a:tileRect/>
          </a:gradFill>
          <a:ln>
            <a:noFill/>
          </a:ln>
          <a:effectLst>
            <a:outerShdw blurRad="50800" dist="50800" dir="5400000" algn="ctr" rotWithShape="0">
              <a:schemeClr val="tx1">
                <a:alpha val="35000"/>
              </a:scheme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bg1"/>
                </a:solidFill>
                <a:sym typeface="Wingdings"/>
              </a:rPr>
              <a:t> Windows Start</a:t>
            </a:r>
            <a:endParaRPr lang="ru-RU" dirty="0">
              <a:solidFill>
                <a:schemeClr val="bg1"/>
              </a:solidFill>
              <a:sym typeface="Wingdings"/>
            </a:endParaRPr>
          </a:p>
        </p:txBody>
      </p:sp>
      <p:sp>
        <p:nvSpPr>
          <p:cNvPr id="44" name="Скругленный прямоугольник 43">
            <a:hlinkClick r:id="" action="ppaction://hlinkshowjump?jump=nextslide"/>
          </p:cNvPr>
          <p:cNvSpPr/>
          <p:nvPr/>
        </p:nvSpPr>
        <p:spPr>
          <a:xfrm>
            <a:off x="7572396" y="5765672"/>
            <a:ext cx="1285884" cy="357190"/>
          </a:xfrm>
          <a:prstGeom prst="roundRect">
            <a:avLst/>
          </a:prstGeom>
          <a:gradFill flip="none" rotWithShape="1">
            <a:gsLst>
              <a:gs pos="0">
                <a:schemeClr val="tx1">
                  <a:lumMod val="50000"/>
                  <a:lumOff val="50000"/>
                </a:schemeClr>
              </a:gs>
              <a:gs pos="23000">
                <a:schemeClr val="bg1">
                  <a:lumMod val="65000"/>
                </a:schemeClr>
              </a:gs>
              <a:gs pos="71000">
                <a:schemeClr val="tx1"/>
              </a:gs>
              <a:gs pos="100000">
                <a:schemeClr val="tx1"/>
              </a:gs>
            </a:gsLst>
            <a:lin ang="5400000" scaled="1"/>
            <a:tileRect/>
          </a:gradFill>
          <a:ln>
            <a:noFill/>
          </a:ln>
          <a:effectLst>
            <a:outerShdw blurRad="50800" dist="50800" dir="5400000" algn="ctr" rotWithShape="0">
              <a:schemeClr val="tx1">
                <a:alpha val="35000"/>
              </a:scheme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bg1"/>
                </a:solidFill>
                <a:sym typeface="Wingdings"/>
              </a:rPr>
              <a:t>Далее </a:t>
            </a:r>
            <a:r>
              <a:rPr lang="en-US" dirty="0" smtClean="0">
                <a:solidFill>
                  <a:schemeClr val="bg1"/>
                </a:solidFill>
                <a:sym typeface="Wingdings"/>
              </a:rPr>
              <a:t>&gt;&gt;</a:t>
            </a:r>
            <a:endParaRPr lang="ru-RU" dirty="0">
              <a:solidFill>
                <a:schemeClr val="bg1"/>
              </a:solidFill>
              <a:sym typeface="Wingdings"/>
            </a:endParaRPr>
          </a:p>
        </p:txBody>
      </p:sp>
      <p:sp>
        <p:nvSpPr>
          <p:cNvPr id="45" name="Скругленный прямоугольник 44">
            <a:hlinkClick r:id="" action="ppaction://hlinkshowjump?jump=previousslide"/>
          </p:cNvPr>
          <p:cNvSpPr/>
          <p:nvPr/>
        </p:nvSpPr>
        <p:spPr>
          <a:xfrm>
            <a:off x="6215074" y="5765672"/>
            <a:ext cx="1285884" cy="357190"/>
          </a:xfrm>
          <a:prstGeom prst="roundRect">
            <a:avLst/>
          </a:prstGeom>
          <a:gradFill flip="none" rotWithShape="1">
            <a:gsLst>
              <a:gs pos="0">
                <a:schemeClr val="tx1">
                  <a:lumMod val="50000"/>
                  <a:lumOff val="50000"/>
                </a:schemeClr>
              </a:gs>
              <a:gs pos="23000">
                <a:schemeClr val="bg1">
                  <a:lumMod val="65000"/>
                </a:schemeClr>
              </a:gs>
              <a:gs pos="71000">
                <a:schemeClr val="tx1"/>
              </a:gs>
              <a:gs pos="100000">
                <a:schemeClr val="tx1"/>
              </a:gs>
            </a:gsLst>
            <a:lin ang="5400000" scaled="1"/>
            <a:tileRect/>
          </a:gradFill>
          <a:ln>
            <a:noFill/>
          </a:ln>
          <a:effectLst>
            <a:outerShdw blurRad="50800" dist="50800" dir="5400000" algn="ctr" rotWithShape="0">
              <a:schemeClr val="tx1">
                <a:alpha val="35000"/>
              </a:scheme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bg1"/>
                </a:solidFill>
                <a:sym typeface="Wingdings"/>
              </a:rPr>
              <a:t>&lt;&lt; </a:t>
            </a:r>
            <a:r>
              <a:rPr lang="ru-RU" dirty="0" smtClean="0">
                <a:solidFill>
                  <a:schemeClr val="bg1"/>
                </a:solidFill>
                <a:sym typeface="Wingdings"/>
              </a:rPr>
              <a:t>Назад</a:t>
            </a:r>
            <a:endParaRPr lang="ru-RU" dirty="0">
              <a:solidFill>
                <a:schemeClr val="bg1"/>
              </a:solidFill>
              <a:sym typeface="Wingdings"/>
            </a:endParaRPr>
          </a:p>
        </p:txBody>
      </p:sp>
      <p:grpSp>
        <p:nvGrpSpPr>
          <p:cNvPr id="46" name="Группа 45"/>
          <p:cNvGrpSpPr/>
          <p:nvPr/>
        </p:nvGrpSpPr>
        <p:grpSpPr>
          <a:xfrm>
            <a:off x="0" y="0"/>
            <a:ext cx="9144000" cy="6357958"/>
            <a:chOff x="0" y="0"/>
            <a:chExt cx="9144000" cy="6357958"/>
          </a:xfrm>
        </p:grpSpPr>
        <p:sp>
          <p:nvSpPr>
            <p:cNvPr id="28" name="Прямоугольник 27"/>
            <p:cNvSpPr/>
            <p:nvPr/>
          </p:nvSpPr>
          <p:spPr>
            <a:xfrm>
              <a:off x="0" y="500042"/>
              <a:ext cx="142844" cy="5715040"/>
            </a:xfrm>
            <a:prstGeom prst="rect">
              <a:avLst/>
            </a:prstGeom>
            <a:gradFill flip="none" rotWithShape="1">
              <a:gsLst>
                <a:gs pos="0">
                  <a:schemeClr val="tx1">
                    <a:lumMod val="50000"/>
                    <a:lumOff val="50000"/>
                  </a:schemeClr>
                </a:gs>
                <a:gs pos="23000">
                  <a:schemeClr val="bg1">
                    <a:lumMod val="65000"/>
                  </a:schemeClr>
                </a:gs>
                <a:gs pos="71000">
                  <a:schemeClr val="tx1"/>
                </a:gs>
                <a:gs pos="100000">
                  <a:schemeClr val="tx1"/>
                </a:gs>
              </a:gsLst>
              <a:lin ang="0" scaled="0"/>
              <a:tileRect/>
            </a:gradFill>
            <a:ln>
              <a:noFill/>
            </a:ln>
            <a:effectLst>
              <a:outerShdw blurRad="50800" dist="50800" dir="5400000" algn="ctr" rotWithShape="0">
                <a:schemeClr val="tx1">
                  <a:alpha val="35000"/>
                </a:schemeClr>
              </a:outerShdw>
            </a:effectLst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ru-RU" dirty="0">
                <a:solidFill>
                  <a:schemeClr val="bg1"/>
                </a:solidFill>
                <a:sym typeface="Wingdings"/>
              </a:endParaRPr>
            </a:p>
          </p:txBody>
        </p:sp>
        <p:sp>
          <p:nvSpPr>
            <p:cNvPr id="29" name="Прямоугольник 28"/>
            <p:cNvSpPr/>
            <p:nvPr/>
          </p:nvSpPr>
          <p:spPr>
            <a:xfrm>
              <a:off x="9001156" y="500042"/>
              <a:ext cx="142844" cy="5715040"/>
            </a:xfrm>
            <a:prstGeom prst="rect">
              <a:avLst/>
            </a:prstGeom>
            <a:gradFill flip="none" rotWithShape="1">
              <a:gsLst>
                <a:gs pos="0">
                  <a:schemeClr val="tx1">
                    <a:lumMod val="50000"/>
                    <a:lumOff val="50000"/>
                  </a:schemeClr>
                </a:gs>
                <a:gs pos="23000">
                  <a:schemeClr val="bg1">
                    <a:lumMod val="65000"/>
                  </a:schemeClr>
                </a:gs>
                <a:gs pos="71000">
                  <a:schemeClr val="tx1"/>
                </a:gs>
                <a:gs pos="100000">
                  <a:schemeClr val="tx1"/>
                </a:gs>
              </a:gsLst>
              <a:lin ang="0" scaled="0"/>
              <a:tileRect/>
            </a:gradFill>
            <a:ln>
              <a:noFill/>
            </a:ln>
            <a:effectLst>
              <a:outerShdw blurRad="50800" dist="50800" dir="5400000" algn="ctr" rotWithShape="0">
                <a:schemeClr val="tx1">
                  <a:alpha val="35000"/>
                </a:schemeClr>
              </a:outerShdw>
            </a:effectLst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ru-RU" dirty="0">
                <a:solidFill>
                  <a:schemeClr val="bg1"/>
                </a:solidFill>
                <a:sym typeface="Wingdings"/>
              </a:endParaRPr>
            </a:p>
          </p:txBody>
        </p:sp>
        <p:sp>
          <p:nvSpPr>
            <p:cNvPr id="27" name="Прямоугольник с двумя скругленными соседними углами 26"/>
            <p:cNvSpPr/>
            <p:nvPr/>
          </p:nvSpPr>
          <p:spPr>
            <a:xfrm>
              <a:off x="0" y="0"/>
              <a:ext cx="9144000" cy="500066"/>
            </a:xfrm>
            <a:prstGeom prst="round2SameRect">
              <a:avLst/>
            </a:prstGeom>
            <a:gradFill flip="none" rotWithShape="1">
              <a:gsLst>
                <a:gs pos="0">
                  <a:schemeClr val="tx1">
                    <a:lumMod val="50000"/>
                    <a:lumOff val="50000"/>
                  </a:schemeClr>
                </a:gs>
                <a:gs pos="23000">
                  <a:schemeClr val="bg1">
                    <a:lumMod val="65000"/>
                  </a:schemeClr>
                </a:gs>
                <a:gs pos="71000">
                  <a:schemeClr val="tx1"/>
                </a:gs>
                <a:gs pos="100000">
                  <a:schemeClr val="tx1"/>
                </a:gs>
              </a:gsLst>
              <a:lin ang="5400000" scaled="1"/>
              <a:tileRect/>
            </a:gradFill>
            <a:ln>
              <a:noFill/>
            </a:ln>
            <a:effectLst>
              <a:outerShdw blurRad="50800" dist="50800" dir="5400000" algn="ctr" rotWithShape="0">
                <a:schemeClr val="tx1">
                  <a:alpha val="35000"/>
                </a:schemeClr>
              </a:outerShdw>
            </a:effectLst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dirty="0" smtClean="0">
                  <a:solidFill>
                    <a:schemeClr val="bg1"/>
                  </a:solidFill>
                  <a:sym typeface="Wingdings"/>
                </a:rPr>
                <a:t> </a:t>
              </a:r>
              <a:r>
                <a:rPr lang="en-US" dirty="0" smtClean="0">
                  <a:solidFill>
                    <a:schemeClr val="bg1"/>
                  </a:solidFill>
                </a:rPr>
                <a:t>Windows Start</a:t>
              </a:r>
              <a:endParaRPr lang="ru-RU" dirty="0">
                <a:solidFill>
                  <a:schemeClr val="bg1"/>
                </a:solidFill>
              </a:endParaRPr>
            </a:p>
          </p:txBody>
        </p:sp>
        <p:sp>
          <p:nvSpPr>
            <p:cNvPr id="36" name="Скругленный прямоугольник 35">
              <a:hlinkClick r:id="" action="ppaction://hlinkshowjump?jump=endshow"/>
            </p:cNvPr>
            <p:cNvSpPr/>
            <p:nvPr/>
          </p:nvSpPr>
          <p:spPr>
            <a:xfrm>
              <a:off x="8614092" y="72737"/>
              <a:ext cx="428628" cy="357166"/>
            </a:xfrm>
            <a:prstGeom prst="roundRect">
              <a:avLst/>
            </a:prstGeom>
            <a:gradFill>
              <a:gsLst>
                <a:gs pos="0">
                  <a:srgbClr val="C00000"/>
                </a:gs>
                <a:gs pos="28000">
                  <a:srgbClr val="FF9393"/>
                </a:gs>
                <a:gs pos="63000">
                  <a:srgbClr val="800000"/>
                </a:gs>
              </a:gsLst>
              <a:lin ang="5400000" scaled="0"/>
            </a:gradFill>
            <a:ln w="6350">
              <a:solidFill>
                <a:schemeClr val="tx1"/>
              </a:solidFill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37" name="Умножение 36">
              <a:hlinkClick r:id="" action="ppaction://hlinkshowjump?jump=endshow"/>
            </p:cNvPr>
            <p:cNvSpPr/>
            <p:nvPr/>
          </p:nvSpPr>
          <p:spPr>
            <a:xfrm>
              <a:off x="8685530" y="111679"/>
              <a:ext cx="285752" cy="285752"/>
            </a:xfrm>
            <a:prstGeom prst="mathMultiply">
              <a:avLst/>
            </a:prstGeom>
            <a:solidFill>
              <a:schemeClr val="bg1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30" name="Прямоугольник 29"/>
            <p:cNvSpPr/>
            <p:nvPr/>
          </p:nvSpPr>
          <p:spPr>
            <a:xfrm rot="5400000">
              <a:off x="4500562" y="1714520"/>
              <a:ext cx="142876" cy="9144000"/>
            </a:xfrm>
            <a:prstGeom prst="rect">
              <a:avLst/>
            </a:prstGeom>
            <a:gradFill flip="none" rotWithShape="1">
              <a:gsLst>
                <a:gs pos="0">
                  <a:schemeClr val="tx1">
                    <a:lumMod val="50000"/>
                    <a:lumOff val="50000"/>
                  </a:schemeClr>
                </a:gs>
                <a:gs pos="23000">
                  <a:schemeClr val="bg1">
                    <a:lumMod val="65000"/>
                  </a:schemeClr>
                </a:gs>
                <a:gs pos="71000">
                  <a:schemeClr val="tx1"/>
                </a:gs>
                <a:gs pos="100000">
                  <a:schemeClr val="tx1"/>
                </a:gs>
              </a:gsLst>
              <a:lin ang="0" scaled="0"/>
              <a:tileRect/>
            </a:gradFill>
            <a:ln>
              <a:noFill/>
            </a:ln>
            <a:effectLst>
              <a:outerShdw blurRad="50800" dist="50800" dir="5400000" algn="ctr" rotWithShape="0">
                <a:schemeClr val="tx1">
                  <a:alpha val="35000"/>
                </a:schemeClr>
              </a:outerShdw>
            </a:effectLst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ru-RU" dirty="0">
                <a:solidFill>
                  <a:schemeClr val="bg1"/>
                </a:solidFill>
                <a:sym typeface="Wingdings"/>
              </a:endParaRPr>
            </a:p>
          </p:txBody>
        </p:sp>
      </p:grpSp>
      <p:sp>
        <p:nvSpPr>
          <p:cNvPr id="59" name="Дата 39"/>
          <p:cNvSpPr txBox="1">
            <a:spLocks/>
          </p:cNvSpPr>
          <p:nvPr/>
        </p:nvSpPr>
        <p:spPr>
          <a:xfrm>
            <a:off x="8072462" y="6429396"/>
            <a:ext cx="1000100" cy="357190"/>
          </a:xfrm>
          <a:prstGeom prst="rect">
            <a:avLst/>
          </a:prstGeom>
          <a:noFill/>
          <a:ln w="25400" cap="flat" cmpd="sng" algn="ctr">
            <a:noFill/>
            <a:prstDash val="soli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B9F11E8-3913-42F5-9E4D-A7C4755C89AF}" type="datetime10">
              <a:rPr kumimoji="0" lang="ru-RU" sz="2400" b="1" i="0" u="none" strike="noStrike" kern="1200" cap="none" spc="0" normalizeH="0" baseline="0" noProof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  <a:sym typeface="Wingding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10:26</a:t>
            </a:fld>
            <a:endParaRPr kumimoji="0" lang="ru-RU" sz="2400" b="1" i="0" u="none" strike="noStrike" kern="1200" cap="none" spc="0" normalizeH="0" baseline="0" noProof="0" dirty="0" smtClean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uLnTx/>
              <a:uFillTx/>
              <a:latin typeface="+mn-lt"/>
              <a:ea typeface="+mn-ea"/>
              <a:cs typeface="+mn-cs"/>
              <a:sym typeface="Wingdings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7704" y="908719"/>
            <a:ext cx="4950312" cy="24488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47"/>
          <p:cNvGrpSpPr/>
          <p:nvPr/>
        </p:nvGrpSpPr>
        <p:grpSpPr>
          <a:xfrm>
            <a:off x="0" y="6357958"/>
            <a:ext cx="9144000" cy="500042"/>
            <a:chOff x="0" y="6357958"/>
            <a:chExt cx="9144000" cy="500042"/>
          </a:xfrm>
        </p:grpSpPr>
        <p:sp>
          <p:nvSpPr>
            <p:cNvPr id="33" name="Прямоугольник 32"/>
            <p:cNvSpPr/>
            <p:nvPr/>
          </p:nvSpPr>
          <p:spPr>
            <a:xfrm>
              <a:off x="7858148" y="6357958"/>
              <a:ext cx="1285852" cy="500042"/>
            </a:xfrm>
            <a:prstGeom prst="rect">
              <a:avLst/>
            </a:prstGeom>
            <a:gradFill flip="none" rotWithShape="1">
              <a:gsLst>
                <a:gs pos="0">
                  <a:srgbClr val="FFC000"/>
                </a:gs>
                <a:gs pos="23000">
                  <a:srgbClr val="FFC000"/>
                </a:gs>
                <a:gs pos="71000">
                  <a:srgbClr val="CC9900"/>
                </a:gs>
                <a:gs pos="100000">
                  <a:srgbClr val="FFC000"/>
                </a:gs>
              </a:gsLst>
              <a:lin ang="5400000" scaled="1"/>
              <a:tileRect/>
            </a:gradFill>
            <a:ln>
              <a:noFill/>
            </a:ln>
            <a:effectLst>
              <a:outerShdw blurRad="50800" dist="50800" dir="5400000" algn="ctr" rotWithShape="0">
                <a:schemeClr val="tx1">
                  <a:alpha val="35000"/>
                </a:schemeClr>
              </a:outerShdw>
            </a:effectLst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ru-RU" dirty="0" smtClean="0">
                <a:solidFill>
                  <a:schemeClr val="bg1"/>
                </a:solidFill>
                <a:sym typeface="Wingdings"/>
              </a:endParaRPr>
            </a:p>
          </p:txBody>
        </p:sp>
        <p:sp>
          <p:nvSpPr>
            <p:cNvPr id="31" name="Прямоугольник 30"/>
            <p:cNvSpPr/>
            <p:nvPr/>
          </p:nvSpPr>
          <p:spPr>
            <a:xfrm>
              <a:off x="0" y="6357958"/>
              <a:ext cx="7858148" cy="500042"/>
            </a:xfrm>
            <a:prstGeom prst="rect">
              <a:avLst/>
            </a:prstGeom>
            <a:gradFill flip="none" rotWithShape="1">
              <a:gsLst>
                <a:gs pos="0">
                  <a:schemeClr val="tx1">
                    <a:lumMod val="50000"/>
                    <a:lumOff val="50000"/>
                  </a:schemeClr>
                </a:gs>
                <a:gs pos="23000">
                  <a:schemeClr val="bg1">
                    <a:lumMod val="65000"/>
                  </a:schemeClr>
                </a:gs>
                <a:gs pos="71000">
                  <a:schemeClr val="tx1"/>
                </a:gs>
                <a:gs pos="100000">
                  <a:schemeClr val="tx1"/>
                </a:gs>
              </a:gsLst>
              <a:lin ang="5400000" scaled="1"/>
              <a:tileRect/>
            </a:gradFill>
            <a:ln>
              <a:noFill/>
            </a:ln>
            <a:effectLst>
              <a:outerShdw blurRad="50800" dist="50800" dir="5400000" algn="ctr" rotWithShape="0">
                <a:schemeClr val="tx1">
                  <a:alpha val="35000"/>
                </a:schemeClr>
              </a:outerShdw>
            </a:effectLst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ru-RU" dirty="0">
                <a:solidFill>
                  <a:schemeClr val="bg1"/>
                </a:solidFill>
                <a:sym typeface="Wingdings"/>
              </a:endParaRPr>
            </a:p>
          </p:txBody>
        </p:sp>
        <p:sp>
          <p:nvSpPr>
            <p:cNvPr id="32" name="Прямоугольник с одним скругленным углом 31"/>
            <p:cNvSpPr/>
            <p:nvPr/>
          </p:nvSpPr>
          <p:spPr>
            <a:xfrm>
              <a:off x="0" y="6357958"/>
              <a:ext cx="1428728" cy="500042"/>
            </a:xfrm>
            <a:prstGeom prst="round1Rect">
              <a:avLst/>
            </a:prstGeom>
            <a:gradFill flip="none" rotWithShape="1">
              <a:gsLst>
                <a:gs pos="0">
                  <a:srgbClr val="FFC000"/>
                </a:gs>
                <a:gs pos="23000">
                  <a:srgbClr val="FFC000"/>
                </a:gs>
                <a:gs pos="71000">
                  <a:srgbClr val="CC9900"/>
                </a:gs>
                <a:gs pos="100000">
                  <a:srgbClr val="FFC000"/>
                </a:gs>
              </a:gsLst>
              <a:lin ang="5400000" scaled="1"/>
              <a:tileRect/>
            </a:gradFill>
            <a:ln>
              <a:noFill/>
            </a:ln>
            <a:effectLst>
              <a:outerShdw blurRad="50800" dist="50800" dir="5400000" algn="ctr" rotWithShape="0">
                <a:schemeClr val="tx1">
                  <a:alpha val="35000"/>
                </a:schemeClr>
              </a:outerShdw>
            </a:effectLst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2400" b="1" dirty="0" smtClean="0">
                  <a:solidFill>
                    <a:schemeClr val="bg1"/>
                  </a:solidFill>
                  <a:sym typeface="Wingdings"/>
                </a:rPr>
                <a:t>START</a:t>
              </a:r>
              <a:endParaRPr lang="ru-RU" sz="2400" b="1" dirty="0">
                <a:solidFill>
                  <a:schemeClr val="bg1"/>
                </a:solidFill>
                <a:sym typeface="Wingdings"/>
              </a:endParaRPr>
            </a:p>
          </p:txBody>
        </p:sp>
      </p:grpSp>
      <p:grpSp>
        <p:nvGrpSpPr>
          <p:cNvPr id="3" name="Группа 46"/>
          <p:cNvGrpSpPr/>
          <p:nvPr/>
        </p:nvGrpSpPr>
        <p:grpSpPr>
          <a:xfrm>
            <a:off x="7725663" y="6460569"/>
            <a:ext cx="285752" cy="285728"/>
            <a:chOff x="7725663" y="6460569"/>
            <a:chExt cx="285752" cy="285728"/>
          </a:xfrm>
        </p:grpSpPr>
        <p:sp>
          <p:nvSpPr>
            <p:cNvPr id="34" name="Овал 33"/>
            <p:cNvSpPr/>
            <p:nvPr/>
          </p:nvSpPr>
          <p:spPr>
            <a:xfrm>
              <a:off x="7725663" y="6460569"/>
              <a:ext cx="285752" cy="285728"/>
            </a:xfrm>
            <a:prstGeom prst="ellipse">
              <a:avLst/>
            </a:prstGeom>
            <a:gradFill>
              <a:gsLst>
                <a:gs pos="15000">
                  <a:schemeClr val="bg1">
                    <a:lumMod val="85000"/>
                  </a:schemeClr>
                </a:gs>
                <a:gs pos="0">
                  <a:schemeClr val="bg1">
                    <a:lumMod val="95000"/>
                  </a:schemeClr>
                </a:gs>
                <a:gs pos="63000">
                  <a:srgbClr val="FFFFFF"/>
                </a:gs>
              </a:gsLst>
              <a:lin ang="5400000" scaled="0"/>
            </a:gradFill>
            <a:ln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35" name="Фигура, имеющая форму буквы L 34"/>
            <p:cNvSpPr/>
            <p:nvPr/>
          </p:nvSpPr>
          <p:spPr>
            <a:xfrm rot="2556258">
              <a:off x="7811449" y="6535099"/>
              <a:ext cx="142876" cy="142876"/>
            </a:xfrm>
            <a:prstGeom prst="corner">
              <a:avLst>
                <a:gd name="adj1" fmla="val 40383"/>
                <a:gd name="adj2" fmla="val 37733"/>
              </a:avLst>
            </a:prstGeom>
            <a:solidFill>
              <a:schemeClr val="bg1"/>
            </a:solidFill>
            <a:ln w="3175">
              <a:solidFill>
                <a:schemeClr val="tx1"/>
              </a:solidFill>
            </a:ln>
            <a:effectLst>
              <a:innerShdw blurRad="63500" dist="50800" dir="135000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</p:grpSp>
      <p:sp>
        <p:nvSpPr>
          <p:cNvPr id="41" name="Скругленный прямоугольник 40"/>
          <p:cNvSpPr/>
          <p:nvPr/>
        </p:nvSpPr>
        <p:spPr>
          <a:xfrm>
            <a:off x="1571604" y="6387832"/>
            <a:ext cx="2428892" cy="428604"/>
          </a:xfrm>
          <a:prstGeom prst="roundRect">
            <a:avLst/>
          </a:prstGeom>
          <a:gradFill flip="none" rotWithShape="1">
            <a:gsLst>
              <a:gs pos="0">
                <a:schemeClr val="tx1">
                  <a:lumMod val="50000"/>
                  <a:lumOff val="50000"/>
                </a:schemeClr>
              </a:gs>
              <a:gs pos="23000">
                <a:schemeClr val="bg1">
                  <a:lumMod val="65000"/>
                </a:schemeClr>
              </a:gs>
              <a:gs pos="71000">
                <a:schemeClr val="tx1"/>
              </a:gs>
              <a:gs pos="100000">
                <a:schemeClr val="tx1"/>
              </a:gs>
            </a:gsLst>
            <a:lin ang="5400000" scaled="1"/>
            <a:tileRect/>
          </a:gradFill>
          <a:ln>
            <a:noFill/>
          </a:ln>
          <a:effectLst>
            <a:outerShdw blurRad="50800" dist="50800" dir="5400000" algn="ctr" rotWithShape="0">
              <a:schemeClr val="tx1">
                <a:alpha val="35000"/>
              </a:scheme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bg1"/>
                </a:solidFill>
                <a:sym typeface="Wingdings"/>
              </a:rPr>
              <a:t> Windows Start</a:t>
            </a:r>
            <a:endParaRPr lang="ru-RU" dirty="0">
              <a:solidFill>
                <a:schemeClr val="bg1"/>
              </a:solidFill>
              <a:sym typeface="Wingdings"/>
            </a:endParaRPr>
          </a:p>
        </p:txBody>
      </p:sp>
      <p:sp>
        <p:nvSpPr>
          <p:cNvPr id="44" name="Скругленный прямоугольник 43">
            <a:hlinkClick r:id="" action="ppaction://hlinkshowjump?jump=nextslide"/>
          </p:cNvPr>
          <p:cNvSpPr/>
          <p:nvPr/>
        </p:nvSpPr>
        <p:spPr>
          <a:xfrm>
            <a:off x="7572396" y="5765672"/>
            <a:ext cx="1285884" cy="357190"/>
          </a:xfrm>
          <a:prstGeom prst="roundRect">
            <a:avLst/>
          </a:prstGeom>
          <a:gradFill flip="none" rotWithShape="1">
            <a:gsLst>
              <a:gs pos="0">
                <a:schemeClr val="tx1">
                  <a:lumMod val="50000"/>
                  <a:lumOff val="50000"/>
                </a:schemeClr>
              </a:gs>
              <a:gs pos="23000">
                <a:schemeClr val="bg1">
                  <a:lumMod val="65000"/>
                </a:schemeClr>
              </a:gs>
              <a:gs pos="71000">
                <a:schemeClr val="tx1"/>
              </a:gs>
              <a:gs pos="100000">
                <a:schemeClr val="tx1"/>
              </a:gs>
            </a:gsLst>
            <a:lin ang="5400000" scaled="1"/>
            <a:tileRect/>
          </a:gradFill>
          <a:ln>
            <a:noFill/>
          </a:ln>
          <a:effectLst>
            <a:outerShdw blurRad="50800" dist="50800" dir="5400000" algn="ctr" rotWithShape="0">
              <a:schemeClr val="tx1">
                <a:alpha val="35000"/>
              </a:scheme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bg1"/>
                </a:solidFill>
                <a:sym typeface="Wingdings"/>
              </a:rPr>
              <a:t>Далее </a:t>
            </a:r>
            <a:r>
              <a:rPr lang="en-US" dirty="0" smtClean="0">
                <a:solidFill>
                  <a:schemeClr val="bg1"/>
                </a:solidFill>
                <a:sym typeface="Wingdings"/>
              </a:rPr>
              <a:t>&gt;&gt;</a:t>
            </a:r>
            <a:endParaRPr lang="ru-RU" dirty="0">
              <a:solidFill>
                <a:schemeClr val="bg1"/>
              </a:solidFill>
              <a:sym typeface="Wingdings"/>
            </a:endParaRPr>
          </a:p>
        </p:txBody>
      </p:sp>
      <p:sp>
        <p:nvSpPr>
          <p:cNvPr id="45" name="Скругленный прямоугольник 44">
            <a:hlinkClick r:id="" action="ppaction://hlinkshowjump?jump=previousslide"/>
          </p:cNvPr>
          <p:cNvSpPr/>
          <p:nvPr/>
        </p:nvSpPr>
        <p:spPr>
          <a:xfrm>
            <a:off x="6215074" y="5765672"/>
            <a:ext cx="1285884" cy="357190"/>
          </a:xfrm>
          <a:prstGeom prst="roundRect">
            <a:avLst/>
          </a:prstGeom>
          <a:gradFill flip="none" rotWithShape="1">
            <a:gsLst>
              <a:gs pos="0">
                <a:schemeClr val="tx1">
                  <a:lumMod val="50000"/>
                  <a:lumOff val="50000"/>
                </a:schemeClr>
              </a:gs>
              <a:gs pos="23000">
                <a:schemeClr val="bg1">
                  <a:lumMod val="65000"/>
                </a:schemeClr>
              </a:gs>
              <a:gs pos="71000">
                <a:schemeClr val="tx1"/>
              </a:gs>
              <a:gs pos="100000">
                <a:schemeClr val="tx1"/>
              </a:gs>
            </a:gsLst>
            <a:lin ang="5400000" scaled="1"/>
            <a:tileRect/>
          </a:gradFill>
          <a:ln>
            <a:noFill/>
          </a:ln>
          <a:effectLst>
            <a:outerShdw blurRad="50800" dist="50800" dir="5400000" algn="ctr" rotWithShape="0">
              <a:schemeClr val="tx1">
                <a:alpha val="35000"/>
              </a:scheme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bg1"/>
                </a:solidFill>
                <a:sym typeface="Wingdings"/>
              </a:rPr>
              <a:t>&lt;&lt; </a:t>
            </a:r>
            <a:r>
              <a:rPr lang="ru-RU" dirty="0" smtClean="0">
                <a:solidFill>
                  <a:schemeClr val="bg1"/>
                </a:solidFill>
                <a:sym typeface="Wingdings"/>
              </a:rPr>
              <a:t>Назад</a:t>
            </a:r>
            <a:endParaRPr lang="ru-RU" dirty="0">
              <a:solidFill>
                <a:schemeClr val="bg1"/>
              </a:solidFill>
              <a:sym typeface="Wingdings"/>
            </a:endParaRPr>
          </a:p>
        </p:txBody>
      </p:sp>
      <p:grpSp>
        <p:nvGrpSpPr>
          <p:cNvPr id="4" name="Группа 45"/>
          <p:cNvGrpSpPr/>
          <p:nvPr/>
        </p:nvGrpSpPr>
        <p:grpSpPr>
          <a:xfrm>
            <a:off x="0" y="0"/>
            <a:ext cx="9144000" cy="6357958"/>
            <a:chOff x="0" y="0"/>
            <a:chExt cx="9144000" cy="6357958"/>
          </a:xfrm>
        </p:grpSpPr>
        <p:sp>
          <p:nvSpPr>
            <p:cNvPr id="28" name="Прямоугольник 27"/>
            <p:cNvSpPr/>
            <p:nvPr/>
          </p:nvSpPr>
          <p:spPr>
            <a:xfrm>
              <a:off x="0" y="500042"/>
              <a:ext cx="142844" cy="5715040"/>
            </a:xfrm>
            <a:prstGeom prst="rect">
              <a:avLst/>
            </a:prstGeom>
            <a:gradFill flip="none" rotWithShape="1">
              <a:gsLst>
                <a:gs pos="0">
                  <a:schemeClr val="tx1">
                    <a:lumMod val="50000"/>
                    <a:lumOff val="50000"/>
                  </a:schemeClr>
                </a:gs>
                <a:gs pos="23000">
                  <a:schemeClr val="bg1">
                    <a:lumMod val="65000"/>
                  </a:schemeClr>
                </a:gs>
                <a:gs pos="71000">
                  <a:schemeClr val="tx1"/>
                </a:gs>
                <a:gs pos="100000">
                  <a:schemeClr val="tx1"/>
                </a:gs>
              </a:gsLst>
              <a:lin ang="0" scaled="0"/>
              <a:tileRect/>
            </a:gradFill>
            <a:ln>
              <a:noFill/>
            </a:ln>
            <a:effectLst>
              <a:outerShdw blurRad="50800" dist="50800" dir="5400000" algn="ctr" rotWithShape="0">
                <a:schemeClr val="tx1">
                  <a:alpha val="35000"/>
                </a:schemeClr>
              </a:outerShdw>
            </a:effectLst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ru-RU" dirty="0">
                <a:solidFill>
                  <a:schemeClr val="bg1"/>
                </a:solidFill>
                <a:sym typeface="Wingdings"/>
              </a:endParaRPr>
            </a:p>
          </p:txBody>
        </p:sp>
        <p:sp>
          <p:nvSpPr>
            <p:cNvPr id="29" name="Прямоугольник 28"/>
            <p:cNvSpPr/>
            <p:nvPr/>
          </p:nvSpPr>
          <p:spPr>
            <a:xfrm>
              <a:off x="9001156" y="500042"/>
              <a:ext cx="142844" cy="5715040"/>
            </a:xfrm>
            <a:prstGeom prst="rect">
              <a:avLst/>
            </a:prstGeom>
            <a:gradFill flip="none" rotWithShape="1">
              <a:gsLst>
                <a:gs pos="0">
                  <a:schemeClr val="tx1">
                    <a:lumMod val="50000"/>
                    <a:lumOff val="50000"/>
                  </a:schemeClr>
                </a:gs>
                <a:gs pos="23000">
                  <a:schemeClr val="bg1">
                    <a:lumMod val="65000"/>
                  </a:schemeClr>
                </a:gs>
                <a:gs pos="71000">
                  <a:schemeClr val="tx1"/>
                </a:gs>
                <a:gs pos="100000">
                  <a:schemeClr val="tx1"/>
                </a:gs>
              </a:gsLst>
              <a:lin ang="0" scaled="0"/>
              <a:tileRect/>
            </a:gradFill>
            <a:ln>
              <a:noFill/>
            </a:ln>
            <a:effectLst>
              <a:outerShdw blurRad="50800" dist="50800" dir="5400000" algn="ctr" rotWithShape="0">
                <a:schemeClr val="tx1">
                  <a:alpha val="35000"/>
                </a:schemeClr>
              </a:outerShdw>
            </a:effectLst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ru-RU" dirty="0">
                <a:solidFill>
                  <a:schemeClr val="bg1"/>
                </a:solidFill>
                <a:sym typeface="Wingdings"/>
              </a:endParaRPr>
            </a:p>
          </p:txBody>
        </p:sp>
        <p:sp>
          <p:nvSpPr>
            <p:cNvPr id="27" name="Прямоугольник с двумя скругленными соседними углами 26"/>
            <p:cNvSpPr/>
            <p:nvPr/>
          </p:nvSpPr>
          <p:spPr>
            <a:xfrm>
              <a:off x="0" y="0"/>
              <a:ext cx="9144000" cy="500066"/>
            </a:xfrm>
            <a:prstGeom prst="round2SameRect">
              <a:avLst/>
            </a:prstGeom>
            <a:gradFill flip="none" rotWithShape="1">
              <a:gsLst>
                <a:gs pos="0">
                  <a:schemeClr val="tx1">
                    <a:lumMod val="50000"/>
                    <a:lumOff val="50000"/>
                  </a:schemeClr>
                </a:gs>
                <a:gs pos="23000">
                  <a:schemeClr val="bg1">
                    <a:lumMod val="65000"/>
                  </a:schemeClr>
                </a:gs>
                <a:gs pos="71000">
                  <a:schemeClr val="tx1"/>
                </a:gs>
                <a:gs pos="100000">
                  <a:schemeClr val="tx1"/>
                </a:gs>
              </a:gsLst>
              <a:lin ang="5400000" scaled="1"/>
              <a:tileRect/>
            </a:gradFill>
            <a:ln>
              <a:noFill/>
            </a:ln>
            <a:effectLst>
              <a:outerShdw blurRad="50800" dist="50800" dir="5400000" algn="ctr" rotWithShape="0">
                <a:schemeClr val="tx1">
                  <a:alpha val="35000"/>
                </a:schemeClr>
              </a:outerShdw>
            </a:effectLst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dirty="0" smtClean="0">
                  <a:solidFill>
                    <a:schemeClr val="bg1"/>
                  </a:solidFill>
                  <a:sym typeface="Wingdings"/>
                </a:rPr>
                <a:t> </a:t>
              </a:r>
              <a:r>
                <a:rPr lang="en-US" dirty="0" smtClean="0">
                  <a:solidFill>
                    <a:schemeClr val="bg1"/>
                  </a:solidFill>
                </a:rPr>
                <a:t>Windows Start</a:t>
              </a:r>
              <a:endParaRPr lang="ru-RU" dirty="0">
                <a:solidFill>
                  <a:schemeClr val="bg1"/>
                </a:solidFill>
              </a:endParaRPr>
            </a:p>
          </p:txBody>
        </p:sp>
        <p:sp>
          <p:nvSpPr>
            <p:cNvPr id="36" name="Скругленный прямоугольник 35">
              <a:hlinkClick r:id="" action="ppaction://hlinkshowjump?jump=endshow"/>
            </p:cNvPr>
            <p:cNvSpPr/>
            <p:nvPr/>
          </p:nvSpPr>
          <p:spPr>
            <a:xfrm>
              <a:off x="8614092" y="72737"/>
              <a:ext cx="428628" cy="357166"/>
            </a:xfrm>
            <a:prstGeom prst="roundRect">
              <a:avLst/>
            </a:prstGeom>
            <a:gradFill>
              <a:gsLst>
                <a:gs pos="0">
                  <a:srgbClr val="C00000"/>
                </a:gs>
                <a:gs pos="28000">
                  <a:srgbClr val="FF9393"/>
                </a:gs>
                <a:gs pos="63000">
                  <a:srgbClr val="800000"/>
                </a:gs>
              </a:gsLst>
              <a:lin ang="5400000" scaled="0"/>
            </a:gradFill>
            <a:ln w="6350">
              <a:solidFill>
                <a:schemeClr val="tx1"/>
              </a:solidFill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37" name="Умножение 36">
              <a:hlinkClick r:id="" action="ppaction://hlinkshowjump?jump=endshow"/>
            </p:cNvPr>
            <p:cNvSpPr/>
            <p:nvPr/>
          </p:nvSpPr>
          <p:spPr>
            <a:xfrm>
              <a:off x="8685530" y="111679"/>
              <a:ext cx="285752" cy="285752"/>
            </a:xfrm>
            <a:prstGeom prst="mathMultiply">
              <a:avLst/>
            </a:prstGeom>
            <a:solidFill>
              <a:schemeClr val="bg1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30" name="Прямоугольник 29"/>
            <p:cNvSpPr/>
            <p:nvPr/>
          </p:nvSpPr>
          <p:spPr>
            <a:xfrm rot="5400000">
              <a:off x="4500562" y="1714520"/>
              <a:ext cx="142876" cy="9144000"/>
            </a:xfrm>
            <a:prstGeom prst="rect">
              <a:avLst/>
            </a:prstGeom>
            <a:gradFill flip="none" rotWithShape="1">
              <a:gsLst>
                <a:gs pos="0">
                  <a:schemeClr val="tx1">
                    <a:lumMod val="50000"/>
                    <a:lumOff val="50000"/>
                  </a:schemeClr>
                </a:gs>
                <a:gs pos="23000">
                  <a:schemeClr val="bg1">
                    <a:lumMod val="65000"/>
                  </a:schemeClr>
                </a:gs>
                <a:gs pos="71000">
                  <a:schemeClr val="tx1"/>
                </a:gs>
                <a:gs pos="100000">
                  <a:schemeClr val="tx1"/>
                </a:gs>
              </a:gsLst>
              <a:lin ang="0" scaled="0"/>
              <a:tileRect/>
            </a:gradFill>
            <a:ln>
              <a:noFill/>
            </a:ln>
            <a:effectLst>
              <a:outerShdw blurRad="50800" dist="50800" dir="5400000" algn="ctr" rotWithShape="0">
                <a:schemeClr val="tx1">
                  <a:alpha val="35000"/>
                </a:schemeClr>
              </a:outerShdw>
            </a:effectLst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ru-RU" dirty="0">
                <a:solidFill>
                  <a:schemeClr val="bg1"/>
                </a:solidFill>
                <a:sym typeface="Wingdings"/>
              </a:endParaRPr>
            </a:p>
          </p:txBody>
        </p:sp>
      </p:grpSp>
      <p:sp>
        <p:nvSpPr>
          <p:cNvPr id="59" name="Дата 39"/>
          <p:cNvSpPr txBox="1">
            <a:spLocks/>
          </p:cNvSpPr>
          <p:nvPr/>
        </p:nvSpPr>
        <p:spPr>
          <a:xfrm>
            <a:off x="8072462" y="6429396"/>
            <a:ext cx="1000100" cy="357190"/>
          </a:xfrm>
          <a:prstGeom prst="rect">
            <a:avLst/>
          </a:prstGeom>
          <a:noFill/>
          <a:ln w="25400" cap="flat" cmpd="sng" algn="ctr">
            <a:noFill/>
            <a:prstDash val="soli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B9F11E8-3913-42F5-9E4D-A7C4755C89AF}" type="datetime10">
              <a:rPr kumimoji="0" lang="ru-RU" sz="2400" b="1" i="0" u="none" strike="noStrike" kern="1200" cap="none" spc="0" normalizeH="0" baseline="0" noProof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  <a:sym typeface="Wingding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10:26</a:t>
            </a:fld>
            <a:endParaRPr kumimoji="0" lang="ru-RU" sz="2400" b="1" i="0" u="none" strike="noStrike" kern="1200" cap="none" spc="0" normalizeH="0" baseline="0" noProof="0" dirty="0" smtClean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uLnTx/>
              <a:uFillTx/>
              <a:latin typeface="+mn-lt"/>
              <a:ea typeface="+mn-ea"/>
              <a:cs typeface="+mn-cs"/>
              <a:sym typeface="Wingdings"/>
            </a:endParaRPr>
          </a:p>
        </p:txBody>
      </p:sp>
      <p:sp>
        <p:nvSpPr>
          <p:cNvPr id="40" name="Заголовок 24"/>
          <p:cNvSpPr txBox="1">
            <a:spLocks/>
          </p:cNvSpPr>
          <p:nvPr/>
        </p:nvSpPr>
        <p:spPr>
          <a:xfrm>
            <a:off x="500034" y="642918"/>
            <a:ext cx="8229600" cy="64294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2500" lnSpcReduction="1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400" b="1" i="0" u="none" strike="noStrike" kern="1200" cap="none" spc="0" normalizeH="0" baseline="0" noProof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Художественно-эстетическое</a:t>
            </a:r>
            <a:r>
              <a:rPr kumimoji="0" lang="ru-RU" sz="4400" b="1" i="0" u="none" strike="noStrike" kern="1200" cap="none" spc="0" normalizeH="0" noProof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развитие</a:t>
            </a:r>
            <a:endParaRPr kumimoji="0" lang="ru-RU" sz="4400" b="1" i="0" u="none" strike="noStrike" kern="1200" cap="none" spc="0" normalizeH="0" baseline="0" noProof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42" name="Содержимое 37"/>
          <p:cNvSpPr txBox="1">
            <a:spLocks/>
          </p:cNvSpPr>
          <p:nvPr/>
        </p:nvSpPr>
        <p:spPr>
          <a:xfrm>
            <a:off x="285720" y="1357298"/>
            <a:ext cx="8572560" cy="4357717"/>
          </a:xfrm>
          <a:prstGeom prst="rect">
            <a:avLst/>
          </a:prstGeom>
          <a:ln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vert="horz" lIns="91440" tIns="45720" rIns="91440" bIns="45720" rtlCol="0">
            <a:normAutofit/>
          </a:bodyPr>
          <a:lstStyle/>
          <a:p>
            <a:pPr marL="342900" indent="-342900">
              <a:buFont typeface="Wingdings" pitchFamily="2" charset="2"/>
              <a:buChar char="v"/>
            </a:pP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Приобщение к искусству</a:t>
            </a:r>
          </a:p>
          <a:p>
            <a:pPr marL="342900" indent="-342900">
              <a:buFont typeface="Wingdings" pitchFamily="2" charset="2"/>
              <a:buChar char="v"/>
            </a:pP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Изобразительная деятельность</a:t>
            </a:r>
          </a:p>
          <a:p>
            <a:pPr marL="342900" indent="-342900">
              <a:buFont typeface="Wingdings" pitchFamily="2" charset="2"/>
              <a:buChar char="v"/>
            </a:pP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Конструктивно-модельная деятельность</a:t>
            </a:r>
          </a:p>
          <a:p>
            <a:pPr marL="342900" indent="-342900">
              <a:buFont typeface="Wingdings" pitchFamily="2" charset="2"/>
              <a:buChar char="v"/>
            </a:pP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Музыкальная деятельность</a:t>
            </a:r>
          </a:p>
        </p:txBody>
      </p:sp>
    </p:spTree>
    <p:extLst>
      <p:ext uri="{BB962C8B-B14F-4D97-AF65-F5344CB8AC3E}">
        <p14:creationId xmlns:p14="http://schemas.microsoft.com/office/powerpoint/2010/main" val="30535855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47"/>
          <p:cNvGrpSpPr/>
          <p:nvPr/>
        </p:nvGrpSpPr>
        <p:grpSpPr>
          <a:xfrm>
            <a:off x="0" y="6357958"/>
            <a:ext cx="9144000" cy="500042"/>
            <a:chOff x="0" y="6357958"/>
            <a:chExt cx="9144000" cy="500042"/>
          </a:xfrm>
        </p:grpSpPr>
        <p:sp>
          <p:nvSpPr>
            <p:cNvPr id="33" name="Прямоугольник 32"/>
            <p:cNvSpPr/>
            <p:nvPr/>
          </p:nvSpPr>
          <p:spPr>
            <a:xfrm>
              <a:off x="7858148" y="6357958"/>
              <a:ext cx="1285852" cy="500042"/>
            </a:xfrm>
            <a:prstGeom prst="rect">
              <a:avLst/>
            </a:prstGeom>
            <a:gradFill flip="none" rotWithShape="1">
              <a:gsLst>
                <a:gs pos="0">
                  <a:srgbClr val="FFC000"/>
                </a:gs>
                <a:gs pos="23000">
                  <a:srgbClr val="FFC000"/>
                </a:gs>
                <a:gs pos="71000">
                  <a:srgbClr val="CC9900"/>
                </a:gs>
                <a:gs pos="100000">
                  <a:srgbClr val="FFC000"/>
                </a:gs>
              </a:gsLst>
              <a:lin ang="5400000" scaled="1"/>
              <a:tileRect/>
            </a:gradFill>
            <a:ln>
              <a:noFill/>
            </a:ln>
            <a:effectLst>
              <a:outerShdw blurRad="50800" dist="50800" dir="5400000" algn="ctr" rotWithShape="0">
                <a:schemeClr val="tx1">
                  <a:alpha val="35000"/>
                </a:schemeClr>
              </a:outerShdw>
            </a:effectLst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ru-RU" dirty="0" smtClean="0">
                <a:solidFill>
                  <a:schemeClr val="bg1"/>
                </a:solidFill>
                <a:sym typeface="Wingdings"/>
              </a:endParaRPr>
            </a:p>
          </p:txBody>
        </p:sp>
        <p:sp>
          <p:nvSpPr>
            <p:cNvPr id="31" name="Прямоугольник 30"/>
            <p:cNvSpPr/>
            <p:nvPr/>
          </p:nvSpPr>
          <p:spPr>
            <a:xfrm>
              <a:off x="0" y="6357958"/>
              <a:ext cx="7858148" cy="500042"/>
            </a:xfrm>
            <a:prstGeom prst="rect">
              <a:avLst/>
            </a:prstGeom>
            <a:gradFill flip="none" rotWithShape="1">
              <a:gsLst>
                <a:gs pos="0">
                  <a:schemeClr val="tx1">
                    <a:lumMod val="50000"/>
                    <a:lumOff val="50000"/>
                  </a:schemeClr>
                </a:gs>
                <a:gs pos="23000">
                  <a:schemeClr val="bg1">
                    <a:lumMod val="65000"/>
                  </a:schemeClr>
                </a:gs>
                <a:gs pos="71000">
                  <a:schemeClr val="tx1"/>
                </a:gs>
                <a:gs pos="100000">
                  <a:schemeClr val="tx1"/>
                </a:gs>
              </a:gsLst>
              <a:lin ang="5400000" scaled="1"/>
              <a:tileRect/>
            </a:gradFill>
            <a:ln>
              <a:noFill/>
            </a:ln>
            <a:effectLst>
              <a:outerShdw blurRad="50800" dist="50800" dir="5400000" algn="ctr" rotWithShape="0">
                <a:schemeClr val="tx1">
                  <a:alpha val="35000"/>
                </a:schemeClr>
              </a:outerShdw>
            </a:effectLst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ru-RU" dirty="0">
                <a:solidFill>
                  <a:schemeClr val="bg1"/>
                </a:solidFill>
                <a:sym typeface="Wingdings"/>
              </a:endParaRPr>
            </a:p>
          </p:txBody>
        </p:sp>
        <p:sp>
          <p:nvSpPr>
            <p:cNvPr id="32" name="Прямоугольник с одним скругленным углом 31"/>
            <p:cNvSpPr/>
            <p:nvPr/>
          </p:nvSpPr>
          <p:spPr>
            <a:xfrm>
              <a:off x="0" y="6357958"/>
              <a:ext cx="1428728" cy="500042"/>
            </a:xfrm>
            <a:prstGeom prst="round1Rect">
              <a:avLst/>
            </a:prstGeom>
            <a:gradFill flip="none" rotWithShape="1">
              <a:gsLst>
                <a:gs pos="0">
                  <a:srgbClr val="FFC000"/>
                </a:gs>
                <a:gs pos="23000">
                  <a:srgbClr val="FFC000"/>
                </a:gs>
                <a:gs pos="71000">
                  <a:srgbClr val="CC9900"/>
                </a:gs>
                <a:gs pos="100000">
                  <a:srgbClr val="FFC000"/>
                </a:gs>
              </a:gsLst>
              <a:lin ang="5400000" scaled="1"/>
              <a:tileRect/>
            </a:gradFill>
            <a:ln>
              <a:noFill/>
            </a:ln>
            <a:effectLst>
              <a:outerShdw blurRad="50800" dist="50800" dir="5400000" algn="ctr" rotWithShape="0">
                <a:schemeClr val="tx1">
                  <a:alpha val="35000"/>
                </a:schemeClr>
              </a:outerShdw>
            </a:effectLst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2400" b="1" dirty="0" smtClean="0">
                  <a:solidFill>
                    <a:schemeClr val="bg1"/>
                  </a:solidFill>
                  <a:sym typeface="Wingdings"/>
                </a:rPr>
                <a:t>START</a:t>
              </a:r>
              <a:endParaRPr lang="ru-RU" sz="2400" b="1" dirty="0">
                <a:solidFill>
                  <a:schemeClr val="bg1"/>
                </a:solidFill>
                <a:sym typeface="Wingdings"/>
              </a:endParaRPr>
            </a:p>
          </p:txBody>
        </p:sp>
      </p:grpSp>
      <p:grpSp>
        <p:nvGrpSpPr>
          <p:cNvPr id="3" name="Группа 46"/>
          <p:cNvGrpSpPr/>
          <p:nvPr/>
        </p:nvGrpSpPr>
        <p:grpSpPr>
          <a:xfrm>
            <a:off x="7725663" y="6460569"/>
            <a:ext cx="285752" cy="285728"/>
            <a:chOff x="7725663" y="6460569"/>
            <a:chExt cx="285752" cy="285728"/>
          </a:xfrm>
        </p:grpSpPr>
        <p:sp>
          <p:nvSpPr>
            <p:cNvPr id="34" name="Овал 33"/>
            <p:cNvSpPr/>
            <p:nvPr/>
          </p:nvSpPr>
          <p:spPr>
            <a:xfrm>
              <a:off x="7725663" y="6460569"/>
              <a:ext cx="285752" cy="285728"/>
            </a:xfrm>
            <a:prstGeom prst="ellipse">
              <a:avLst/>
            </a:prstGeom>
            <a:gradFill>
              <a:gsLst>
                <a:gs pos="15000">
                  <a:schemeClr val="bg1">
                    <a:lumMod val="85000"/>
                  </a:schemeClr>
                </a:gs>
                <a:gs pos="0">
                  <a:schemeClr val="bg1">
                    <a:lumMod val="95000"/>
                  </a:schemeClr>
                </a:gs>
                <a:gs pos="63000">
                  <a:srgbClr val="FFFFFF"/>
                </a:gs>
              </a:gsLst>
              <a:lin ang="5400000" scaled="0"/>
            </a:gradFill>
            <a:ln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35" name="Фигура, имеющая форму буквы L 34"/>
            <p:cNvSpPr/>
            <p:nvPr/>
          </p:nvSpPr>
          <p:spPr>
            <a:xfrm rot="2556258">
              <a:off x="7811449" y="6535099"/>
              <a:ext cx="142876" cy="142876"/>
            </a:xfrm>
            <a:prstGeom prst="corner">
              <a:avLst>
                <a:gd name="adj1" fmla="val 40383"/>
                <a:gd name="adj2" fmla="val 37733"/>
              </a:avLst>
            </a:prstGeom>
            <a:solidFill>
              <a:schemeClr val="bg1"/>
            </a:solidFill>
            <a:ln w="3175">
              <a:solidFill>
                <a:schemeClr val="tx1"/>
              </a:solidFill>
            </a:ln>
            <a:effectLst>
              <a:innerShdw blurRad="63500" dist="50800" dir="135000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</p:grpSp>
      <p:sp>
        <p:nvSpPr>
          <p:cNvPr id="41" name="Скругленный прямоугольник 40"/>
          <p:cNvSpPr/>
          <p:nvPr/>
        </p:nvSpPr>
        <p:spPr>
          <a:xfrm>
            <a:off x="1571604" y="6387832"/>
            <a:ext cx="2428892" cy="428604"/>
          </a:xfrm>
          <a:prstGeom prst="roundRect">
            <a:avLst/>
          </a:prstGeom>
          <a:gradFill flip="none" rotWithShape="1">
            <a:gsLst>
              <a:gs pos="0">
                <a:schemeClr val="tx1">
                  <a:lumMod val="50000"/>
                  <a:lumOff val="50000"/>
                </a:schemeClr>
              </a:gs>
              <a:gs pos="23000">
                <a:schemeClr val="bg1">
                  <a:lumMod val="65000"/>
                </a:schemeClr>
              </a:gs>
              <a:gs pos="71000">
                <a:schemeClr val="tx1"/>
              </a:gs>
              <a:gs pos="100000">
                <a:schemeClr val="tx1"/>
              </a:gs>
            </a:gsLst>
            <a:lin ang="5400000" scaled="1"/>
            <a:tileRect/>
          </a:gradFill>
          <a:ln>
            <a:noFill/>
          </a:ln>
          <a:effectLst>
            <a:outerShdw blurRad="50800" dist="50800" dir="5400000" algn="ctr" rotWithShape="0">
              <a:schemeClr val="tx1">
                <a:alpha val="35000"/>
              </a:scheme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bg1"/>
                </a:solidFill>
                <a:sym typeface="Wingdings"/>
              </a:rPr>
              <a:t> Windows Start</a:t>
            </a:r>
            <a:endParaRPr lang="ru-RU" dirty="0">
              <a:solidFill>
                <a:schemeClr val="bg1"/>
              </a:solidFill>
              <a:sym typeface="Wingdings"/>
            </a:endParaRPr>
          </a:p>
        </p:txBody>
      </p:sp>
      <p:sp>
        <p:nvSpPr>
          <p:cNvPr id="44" name="Скругленный прямоугольник 43">
            <a:hlinkClick r:id="" action="ppaction://hlinkshowjump?jump=nextslide"/>
          </p:cNvPr>
          <p:cNvSpPr/>
          <p:nvPr/>
        </p:nvSpPr>
        <p:spPr>
          <a:xfrm>
            <a:off x="7572396" y="5765672"/>
            <a:ext cx="1285884" cy="357190"/>
          </a:xfrm>
          <a:prstGeom prst="roundRect">
            <a:avLst/>
          </a:prstGeom>
          <a:gradFill flip="none" rotWithShape="1">
            <a:gsLst>
              <a:gs pos="0">
                <a:schemeClr val="tx1">
                  <a:lumMod val="50000"/>
                  <a:lumOff val="50000"/>
                </a:schemeClr>
              </a:gs>
              <a:gs pos="23000">
                <a:schemeClr val="bg1">
                  <a:lumMod val="65000"/>
                </a:schemeClr>
              </a:gs>
              <a:gs pos="71000">
                <a:schemeClr val="tx1"/>
              </a:gs>
              <a:gs pos="100000">
                <a:schemeClr val="tx1"/>
              </a:gs>
            </a:gsLst>
            <a:lin ang="5400000" scaled="1"/>
            <a:tileRect/>
          </a:gradFill>
          <a:ln>
            <a:noFill/>
          </a:ln>
          <a:effectLst>
            <a:outerShdw blurRad="50800" dist="50800" dir="5400000" algn="ctr" rotWithShape="0">
              <a:schemeClr val="tx1">
                <a:alpha val="35000"/>
              </a:scheme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bg1"/>
                </a:solidFill>
                <a:sym typeface="Wingdings"/>
              </a:rPr>
              <a:t>Далее </a:t>
            </a:r>
            <a:r>
              <a:rPr lang="en-US" dirty="0" smtClean="0">
                <a:solidFill>
                  <a:schemeClr val="bg1"/>
                </a:solidFill>
                <a:sym typeface="Wingdings"/>
              </a:rPr>
              <a:t>&gt;&gt;</a:t>
            </a:r>
            <a:endParaRPr lang="ru-RU" dirty="0">
              <a:solidFill>
                <a:schemeClr val="bg1"/>
              </a:solidFill>
              <a:sym typeface="Wingdings"/>
            </a:endParaRPr>
          </a:p>
        </p:txBody>
      </p:sp>
      <p:sp>
        <p:nvSpPr>
          <p:cNvPr id="45" name="Скругленный прямоугольник 44">
            <a:hlinkClick r:id="" action="ppaction://hlinkshowjump?jump=previousslide"/>
          </p:cNvPr>
          <p:cNvSpPr/>
          <p:nvPr/>
        </p:nvSpPr>
        <p:spPr>
          <a:xfrm>
            <a:off x="6215074" y="5765672"/>
            <a:ext cx="1285884" cy="357190"/>
          </a:xfrm>
          <a:prstGeom prst="roundRect">
            <a:avLst/>
          </a:prstGeom>
          <a:gradFill flip="none" rotWithShape="1">
            <a:gsLst>
              <a:gs pos="0">
                <a:schemeClr val="tx1">
                  <a:lumMod val="50000"/>
                  <a:lumOff val="50000"/>
                </a:schemeClr>
              </a:gs>
              <a:gs pos="23000">
                <a:schemeClr val="bg1">
                  <a:lumMod val="65000"/>
                </a:schemeClr>
              </a:gs>
              <a:gs pos="71000">
                <a:schemeClr val="tx1"/>
              </a:gs>
              <a:gs pos="100000">
                <a:schemeClr val="tx1"/>
              </a:gs>
            </a:gsLst>
            <a:lin ang="5400000" scaled="1"/>
            <a:tileRect/>
          </a:gradFill>
          <a:ln>
            <a:noFill/>
          </a:ln>
          <a:effectLst>
            <a:outerShdw blurRad="50800" dist="50800" dir="5400000" algn="ctr" rotWithShape="0">
              <a:schemeClr val="tx1">
                <a:alpha val="35000"/>
              </a:scheme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bg1"/>
                </a:solidFill>
                <a:sym typeface="Wingdings"/>
              </a:rPr>
              <a:t>&lt;&lt; </a:t>
            </a:r>
            <a:r>
              <a:rPr lang="ru-RU" dirty="0" smtClean="0">
                <a:solidFill>
                  <a:schemeClr val="bg1"/>
                </a:solidFill>
                <a:sym typeface="Wingdings"/>
              </a:rPr>
              <a:t>Назад</a:t>
            </a:r>
            <a:endParaRPr lang="ru-RU" dirty="0">
              <a:solidFill>
                <a:schemeClr val="bg1"/>
              </a:solidFill>
              <a:sym typeface="Wingdings"/>
            </a:endParaRPr>
          </a:p>
        </p:txBody>
      </p:sp>
      <p:grpSp>
        <p:nvGrpSpPr>
          <p:cNvPr id="4" name="Группа 45"/>
          <p:cNvGrpSpPr/>
          <p:nvPr/>
        </p:nvGrpSpPr>
        <p:grpSpPr>
          <a:xfrm>
            <a:off x="0" y="0"/>
            <a:ext cx="9144000" cy="6357958"/>
            <a:chOff x="0" y="0"/>
            <a:chExt cx="9144000" cy="6357958"/>
          </a:xfrm>
        </p:grpSpPr>
        <p:sp>
          <p:nvSpPr>
            <p:cNvPr id="28" name="Прямоугольник 27"/>
            <p:cNvSpPr/>
            <p:nvPr/>
          </p:nvSpPr>
          <p:spPr>
            <a:xfrm>
              <a:off x="0" y="500042"/>
              <a:ext cx="142844" cy="5715040"/>
            </a:xfrm>
            <a:prstGeom prst="rect">
              <a:avLst/>
            </a:prstGeom>
            <a:gradFill flip="none" rotWithShape="1">
              <a:gsLst>
                <a:gs pos="0">
                  <a:schemeClr val="tx1">
                    <a:lumMod val="50000"/>
                    <a:lumOff val="50000"/>
                  </a:schemeClr>
                </a:gs>
                <a:gs pos="23000">
                  <a:schemeClr val="bg1">
                    <a:lumMod val="65000"/>
                  </a:schemeClr>
                </a:gs>
                <a:gs pos="71000">
                  <a:schemeClr val="tx1"/>
                </a:gs>
                <a:gs pos="100000">
                  <a:schemeClr val="tx1"/>
                </a:gs>
              </a:gsLst>
              <a:lin ang="0" scaled="0"/>
              <a:tileRect/>
            </a:gradFill>
            <a:ln>
              <a:noFill/>
            </a:ln>
            <a:effectLst>
              <a:outerShdw blurRad="50800" dist="50800" dir="5400000" algn="ctr" rotWithShape="0">
                <a:schemeClr val="tx1">
                  <a:alpha val="35000"/>
                </a:schemeClr>
              </a:outerShdw>
            </a:effectLst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ru-RU" dirty="0">
                <a:solidFill>
                  <a:schemeClr val="bg1"/>
                </a:solidFill>
                <a:sym typeface="Wingdings"/>
              </a:endParaRPr>
            </a:p>
          </p:txBody>
        </p:sp>
        <p:sp>
          <p:nvSpPr>
            <p:cNvPr id="29" name="Прямоугольник 28"/>
            <p:cNvSpPr/>
            <p:nvPr/>
          </p:nvSpPr>
          <p:spPr>
            <a:xfrm>
              <a:off x="9001156" y="500042"/>
              <a:ext cx="142844" cy="5715040"/>
            </a:xfrm>
            <a:prstGeom prst="rect">
              <a:avLst/>
            </a:prstGeom>
            <a:gradFill flip="none" rotWithShape="1">
              <a:gsLst>
                <a:gs pos="0">
                  <a:schemeClr val="tx1">
                    <a:lumMod val="50000"/>
                    <a:lumOff val="50000"/>
                  </a:schemeClr>
                </a:gs>
                <a:gs pos="23000">
                  <a:schemeClr val="bg1">
                    <a:lumMod val="65000"/>
                  </a:schemeClr>
                </a:gs>
                <a:gs pos="71000">
                  <a:schemeClr val="tx1"/>
                </a:gs>
                <a:gs pos="100000">
                  <a:schemeClr val="tx1"/>
                </a:gs>
              </a:gsLst>
              <a:lin ang="0" scaled="0"/>
              <a:tileRect/>
            </a:gradFill>
            <a:ln>
              <a:noFill/>
            </a:ln>
            <a:effectLst>
              <a:outerShdw blurRad="50800" dist="50800" dir="5400000" algn="ctr" rotWithShape="0">
                <a:schemeClr val="tx1">
                  <a:alpha val="35000"/>
                </a:schemeClr>
              </a:outerShdw>
            </a:effectLst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ru-RU" dirty="0">
                <a:solidFill>
                  <a:schemeClr val="bg1"/>
                </a:solidFill>
                <a:sym typeface="Wingdings"/>
              </a:endParaRPr>
            </a:p>
          </p:txBody>
        </p:sp>
        <p:sp>
          <p:nvSpPr>
            <p:cNvPr id="27" name="Прямоугольник с двумя скругленными соседними углами 26"/>
            <p:cNvSpPr/>
            <p:nvPr/>
          </p:nvSpPr>
          <p:spPr>
            <a:xfrm>
              <a:off x="0" y="0"/>
              <a:ext cx="9144000" cy="500066"/>
            </a:xfrm>
            <a:prstGeom prst="round2SameRect">
              <a:avLst/>
            </a:prstGeom>
            <a:gradFill flip="none" rotWithShape="1">
              <a:gsLst>
                <a:gs pos="0">
                  <a:schemeClr val="tx1">
                    <a:lumMod val="50000"/>
                    <a:lumOff val="50000"/>
                  </a:schemeClr>
                </a:gs>
                <a:gs pos="23000">
                  <a:schemeClr val="bg1">
                    <a:lumMod val="65000"/>
                  </a:schemeClr>
                </a:gs>
                <a:gs pos="71000">
                  <a:schemeClr val="tx1"/>
                </a:gs>
                <a:gs pos="100000">
                  <a:schemeClr val="tx1"/>
                </a:gs>
              </a:gsLst>
              <a:lin ang="5400000" scaled="1"/>
              <a:tileRect/>
            </a:gradFill>
            <a:ln>
              <a:noFill/>
            </a:ln>
            <a:effectLst>
              <a:outerShdw blurRad="50800" dist="50800" dir="5400000" algn="ctr" rotWithShape="0">
                <a:schemeClr val="tx1">
                  <a:alpha val="35000"/>
                </a:schemeClr>
              </a:outerShdw>
            </a:effectLst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dirty="0" smtClean="0">
                  <a:solidFill>
                    <a:schemeClr val="bg1"/>
                  </a:solidFill>
                  <a:sym typeface="Wingdings"/>
                </a:rPr>
                <a:t> </a:t>
              </a:r>
              <a:r>
                <a:rPr lang="en-US" dirty="0" smtClean="0">
                  <a:solidFill>
                    <a:schemeClr val="bg1"/>
                  </a:solidFill>
                </a:rPr>
                <a:t>Windows Start</a:t>
              </a:r>
              <a:endParaRPr lang="ru-RU" dirty="0">
                <a:solidFill>
                  <a:schemeClr val="bg1"/>
                </a:solidFill>
              </a:endParaRPr>
            </a:p>
          </p:txBody>
        </p:sp>
        <p:sp>
          <p:nvSpPr>
            <p:cNvPr id="36" name="Скругленный прямоугольник 35">
              <a:hlinkClick r:id="" action="ppaction://hlinkshowjump?jump=endshow"/>
            </p:cNvPr>
            <p:cNvSpPr/>
            <p:nvPr/>
          </p:nvSpPr>
          <p:spPr>
            <a:xfrm>
              <a:off x="8614092" y="72737"/>
              <a:ext cx="428628" cy="357166"/>
            </a:xfrm>
            <a:prstGeom prst="roundRect">
              <a:avLst/>
            </a:prstGeom>
            <a:gradFill>
              <a:gsLst>
                <a:gs pos="0">
                  <a:srgbClr val="C00000"/>
                </a:gs>
                <a:gs pos="28000">
                  <a:srgbClr val="FF9393"/>
                </a:gs>
                <a:gs pos="63000">
                  <a:srgbClr val="800000"/>
                </a:gs>
              </a:gsLst>
              <a:lin ang="5400000" scaled="0"/>
            </a:gradFill>
            <a:ln w="6350">
              <a:solidFill>
                <a:schemeClr val="tx1"/>
              </a:solidFill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37" name="Умножение 36">
              <a:hlinkClick r:id="" action="ppaction://hlinkshowjump?jump=endshow"/>
            </p:cNvPr>
            <p:cNvSpPr/>
            <p:nvPr/>
          </p:nvSpPr>
          <p:spPr>
            <a:xfrm>
              <a:off x="8685530" y="111679"/>
              <a:ext cx="285752" cy="285752"/>
            </a:xfrm>
            <a:prstGeom prst="mathMultiply">
              <a:avLst/>
            </a:prstGeom>
            <a:solidFill>
              <a:schemeClr val="bg1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30" name="Прямоугольник 29"/>
            <p:cNvSpPr/>
            <p:nvPr/>
          </p:nvSpPr>
          <p:spPr>
            <a:xfrm rot="5400000">
              <a:off x="4500562" y="1714520"/>
              <a:ext cx="142876" cy="9144000"/>
            </a:xfrm>
            <a:prstGeom prst="rect">
              <a:avLst/>
            </a:prstGeom>
            <a:gradFill flip="none" rotWithShape="1">
              <a:gsLst>
                <a:gs pos="0">
                  <a:schemeClr val="tx1">
                    <a:lumMod val="50000"/>
                    <a:lumOff val="50000"/>
                  </a:schemeClr>
                </a:gs>
                <a:gs pos="23000">
                  <a:schemeClr val="bg1">
                    <a:lumMod val="65000"/>
                  </a:schemeClr>
                </a:gs>
                <a:gs pos="71000">
                  <a:schemeClr val="tx1"/>
                </a:gs>
                <a:gs pos="100000">
                  <a:schemeClr val="tx1"/>
                </a:gs>
              </a:gsLst>
              <a:lin ang="0" scaled="0"/>
              <a:tileRect/>
            </a:gradFill>
            <a:ln>
              <a:noFill/>
            </a:ln>
            <a:effectLst>
              <a:outerShdw blurRad="50800" dist="50800" dir="5400000" algn="ctr" rotWithShape="0">
                <a:schemeClr val="tx1">
                  <a:alpha val="35000"/>
                </a:schemeClr>
              </a:outerShdw>
            </a:effectLst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ru-RU" dirty="0">
                <a:solidFill>
                  <a:schemeClr val="bg1"/>
                </a:solidFill>
                <a:sym typeface="Wingdings"/>
              </a:endParaRPr>
            </a:p>
          </p:txBody>
        </p:sp>
      </p:grpSp>
      <p:sp>
        <p:nvSpPr>
          <p:cNvPr id="59" name="Дата 39"/>
          <p:cNvSpPr txBox="1">
            <a:spLocks/>
          </p:cNvSpPr>
          <p:nvPr/>
        </p:nvSpPr>
        <p:spPr>
          <a:xfrm>
            <a:off x="8072462" y="6429396"/>
            <a:ext cx="1000100" cy="357190"/>
          </a:xfrm>
          <a:prstGeom prst="rect">
            <a:avLst/>
          </a:prstGeom>
          <a:noFill/>
          <a:ln w="25400" cap="flat" cmpd="sng" algn="ctr">
            <a:noFill/>
            <a:prstDash val="soli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B9F11E8-3913-42F5-9E4D-A7C4755C89AF}" type="datetime10">
              <a:rPr kumimoji="0" lang="ru-RU" sz="2400" b="1" i="0" u="none" strike="noStrike" kern="1200" cap="none" spc="0" normalizeH="0" baseline="0" noProof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  <a:sym typeface="Wingding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10:26</a:t>
            </a:fld>
            <a:endParaRPr kumimoji="0" lang="ru-RU" sz="2400" b="1" i="0" u="none" strike="noStrike" kern="1200" cap="none" spc="0" normalizeH="0" baseline="0" noProof="0" dirty="0" smtClean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uLnTx/>
              <a:uFillTx/>
              <a:latin typeface="+mn-lt"/>
              <a:ea typeface="+mn-ea"/>
              <a:cs typeface="+mn-cs"/>
              <a:sym typeface="Wingdings"/>
            </a:endParaRPr>
          </a:p>
        </p:txBody>
      </p:sp>
      <p:sp>
        <p:nvSpPr>
          <p:cNvPr id="40" name="Заголовок 24"/>
          <p:cNvSpPr txBox="1">
            <a:spLocks/>
          </p:cNvSpPr>
          <p:nvPr/>
        </p:nvSpPr>
        <p:spPr>
          <a:xfrm>
            <a:off x="500034" y="642918"/>
            <a:ext cx="8229600" cy="64294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1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400" b="1" i="0" u="none" strike="noStrike" kern="1200" cap="none" spc="0" normalizeH="0" baseline="0" noProof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Физическое</a:t>
            </a:r>
            <a:r>
              <a:rPr kumimoji="0" lang="ru-RU" sz="4400" b="1" i="0" u="none" strike="noStrike" kern="1200" cap="none" spc="0" normalizeH="0" noProof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развитие</a:t>
            </a:r>
            <a:endParaRPr kumimoji="0" lang="ru-RU" sz="4400" b="1" i="0" u="none" strike="noStrike" kern="1200" cap="none" spc="0" normalizeH="0" baseline="0" noProof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42" name="Содержимое 37"/>
          <p:cNvSpPr txBox="1">
            <a:spLocks/>
          </p:cNvSpPr>
          <p:nvPr/>
        </p:nvSpPr>
        <p:spPr>
          <a:xfrm>
            <a:off x="285720" y="1357298"/>
            <a:ext cx="8572560" cy="4357717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 lnSpcReduction="10000"/>
          </a:bodyPr>
          <a:lstStyle/>
          <a:p>
            <a:r>
              <a:rPr lang="ru-RU" sz="2000" dirty="0"/>
              <a:t>Включает приобретение опыта в следующих видах деятельности детей: двигательной, в том числе связанной с выполнением упражнений, направленных на развитие таких физических качеств, как координация и гибкость; способствующих правильному формированию опорно-двигательной системы организма, развитию равновесия, координации движения. Крупной и мелкой моторики обеих рук, а также с правильным. Не наносящим ущерба организму, выполнением основных движений ( ходьба, бег, мягкие прыжки, повороты в обе стороны), формирование начальных представлений о некоторых видах спорта, овладение подвижными играми с правилами; становление целенаправленности и саморегуляции в двигательной сфере; становление ценностей здорового образа жизни, овладение его элементарными нормами и правилами ( в питании, двигательном режиме, закаливании, при формировании полезных привычек и др.)</a:t>
            </a:r>
          </a:p>
        </p:txBody>
      </p:sp>
    </p:spTree>
    <p:extLst>
      <p:ext uri="{BB962C8B-B14F-4D97-AF65-F5344CB8AC3E}">
        <p14:creationId xmlns:p14="http://schemas.microsoft.com/office/powerpoint/2010/main" val="10843018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47"/>
          <p:cNvGrpSpPr/>
          <p:nvPr/>
        </p:nvGrpSpPr>
        <p:grpSpPr>
          <a:xfrm>
            <a:off x="0" y="6357958"/>
            <a:ext cx="9144000" cy="500042"/>
            <a:chOff x="0" y="6357958"/>
            <a:chExt cx="9144000" cy="500042"/>
          </a:xfrm>
        </p:grpSpPr>
        <p:sp>
          <p:nvSpPr>
            <p:cNvPr id="33" name="Прямоугольник 32"/>
            <p:cNvSpPr/>
            <p:nvPr/>
          </p:nvSpPr>
          <p:spPr>
            <a:xfrm>
              <a:off x="7858148" y="6357958"/>
              <a:ext cx="1285852" cy="500042"/>
            </a:xfrm>
            <a:prstGeom prst="rect">
              <a:avLst/>
            </a:prstGeom>
            <a:gradFill flip="none" rotWithShape="1">
              <a:gsLst>
                <a:gs pos="0">
                  <a:srgbClr val="FFC000"/>
                </a:gs>
                <a:gs pos="23000">
                  <a:srgbClr val="FFC000"/>
                </a:gs>
                <a:gs pos="71000">
                  <a:srgbClr val="CC9900"/>
                </a:gs>
                <a:gs pos="100000">
                  <a:srgbClr val="FFC000"/>
                </a:gs>
              </a:gsLst>
              <a:lin ang="5400000" scaled="1"/>
              <a:tileRect/>
            </a:gradFill>
            <a:ln>
              <a:noFill/>
            </a:ln>
            <a:effectLst>
              <a:outerShdw blurRad="50800" dist="50800" dir="5400000" algn="ctr" rotWithShape="0">
                <a:schemeClr val="tx1">
                  <a:alpha val="35000"/>
                </a:schemeClr>
              </a:outerShdw>
            </a:effectLst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ru-RU" dirty="0" smtClean="0">
                <a:solidFill>
                  <a:schemeClr val="bg1"/>
                </a:solidFill>
                <a:sym typeface="Wingdings"/>
              </a:endParaRPr>
            </a:p>
          </p:txBody>
        </p:sp>
        <p:sp>
          <p:nvSpPr>
            <p:cNvPr id="31" name="Прямоугольник 30"/>
            <p:cNvSpPr/>
            <p:nvPr/>
          </p:nvSpPr>
          <p:spPr>
            <a:xfrm>
              <a:off x="0" y="6357958"/>
              <a:ext cx="7858148" cy="500042"/>
            </a:xfrm>
            <a:prstGeom prst="rect">
              <a:avLst/>
            </a:prstGeom>
            <a:gradFill flip="none" rotWithShape="1">
              <a:gsLst>
                <a:gs pos="0">
                  <a:schemeClr val="tx1">
                    <a:lumMod val="50000"/>
                    <a:lumOff val="50000"/>
                  </a:schemeClr>
                </a:gs>
                <a:gs pos="23000">
                  <a:schemeClr val="bg1">
                    <a:lumMod val="65000"/>
                  </a:schemeClr>
                </a:gs>
                <a:gs pos="71000">
                  <a:schemeClr val="tx1"/>
                </a:gs>
                <a:gs pos="100000">
                  <a:schemeClr val="tx1"/>
                </a:gs>
              </a:gsLst>
              <a:lin ang="5400000" scaled="1"/>
              <a:tileRect/>
            </a:gradFill>
            <a:ln>
              <a:noFill/>
            </a:ln>
            <a:effectLst>
              <a:outerShdw blurRad="50800" dist="50800" dir="5400000" algn="ctr" rotWithShape="0">
                <a:schemeClr val="tx1">
                  <a:alpha val="35000"/>
                </a:schemeClr>
              </a:outerShdw>
            </a:effectLst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ru-RU" dirty="0">
                <a:solidFill>
                  <a:schemeClr val="bg1"/>
                </a:solidFill>
                <a:sym typeface="Wingdings"/>
              </a:endParaRPr>
            </a:p>
          </p:txBody>
        </p:sp>
        <p:sp>
          <p:nvSpPr>
            <p:cNvPr id="32" name="Прямоугольник с одним скругленным углом 31"/>
            <p:cNvSpPr/>
            <p:nvPr/>
          </p:nvSpPr>
          <p:spPr>
            <a:xfrm>
              <a:off x="0" y="6357958"/>
              <a:ext cx="1428728" cy="500042"/>
            </a:xfrm>
            <a:prstGeom prst="round1Rect">
              <a:avLst/>
            </a:prstGeom>
            <a:gradFill flip="none" rotWithShape="1">
              <a:gsLst>
                <a:gs pos="0">
                  <a:srgbClr val="FFC000"/>
                </a:gs>
                <a:gs pos="23000">
                  <a:srgbClr val="FFC000"/>
                </a:gs>
                <a:gs pos="71000">
                  <a:srgbClr val="CC9900"/>
                </a:gs>
                <a:gs pos="100000">
                  <a:srgbClr val="FFC000"/>
                </a:gs>
              </a:gsLst>
              <a:lin ang="5400000" scaled="1"/>
              <a:tileRect/>
            </a:gradFill>
            <a:ln>
              <a:noFill/>
            </a:ln>
            <a:effectLst>
              <a:outerShdw blurRad="50800" dist="50800" dir="5400000" algn="ctr" rotWithShape="0">
                <a:schemeClr val="tx1">
                  <a:alpha val="35000"/>
                </a:schemeClr>
              </a:outerShdw>
            </a:effectLst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2400" b="1" dirty="0" smtClean="0">
                  <a:solidFill>
                    <a:schemeClr val="bg1"/>
                  </a:solidFill>
                  <a:sym typeface="Wingdings"/>
                </a:rPr>
                <a:t>START</a:t>
              </a:r>
              <a:endParaRPr lang="ru-RU" sz="2400" b="1" dirty="0">
                <a:solidFill>
                  <a:schemeClr val="bg1"/>
                </a:solidFill>
                <a:sym typeface="Wingdings"/>
              </a:endParaRPr>
            </a:p>
          </p:txBody>
        </p:sp>
      </p:grpSp>
      <p:grpSp>
        <p:nvGrpSpPr>
          <p:cNvPr id="3" name="Группа 46"/>
          <p:cNvGrpSpPr/>
          <p:nvPr/>
        </p:nvGrpSpPr>
        <p:grpSpPr>
          <a:xfrm>
            <a:off x="7725663" y="6460569"/>
            <a:ext cx="285752" cy="285728"/>
            <a:chOff x="7725663" y="6460569"/>
            <a:chExt cx="285752" cy="285728"/>
          </a:xfrm>
        </p:grpSpPr>
        <p:sp>
          <p:nvSpPr>
            <p:cNvPr id="34" name="Овал 33"/>
            <p:cNvSpPr/>
            <p:nvPr/>
          </p:nvSpPr>
          <p:spPr>
            <a:xfrm>
              <a:off x="7725663" y="6460569"/>
              <a:ext cx="285752" cy="285728"/>
            </a:xfrm>
            <a:prstGeom prst="ellipse">
              <a:avLst/>
            </a:prstGeom>
            <a:gradFill>
              <a:gsLst>
                <a:gs pos="15000">
                  <a:schemeClr val="bg1">
                    <a:lumMod val="85000"/>
                  </a:schemeClr>
                </a:gs>
                <a:gs pos="0">
                  <a:schemeClr val="bg1">
                    <a:lumMod val="95000"/>
                  </a:schemeClr>
                </a:gs>
                <a:gs pos="63000">
                  <a:srgbClr val="FFFFFF"/>
                </a:gs>
              </a:gsLst>
              <a:lin ang="5400000" scaled="0"/>
            </a:gradFill>
            <a:ln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35" name="Фигура, имеющая форму буквы L 34"/>
            <p:cNvSpPr/>
            <p:nvPr/>
          </p:nvSpPr>
          <p:spPr>
            <a:xfrm rot="2556258">
              <a:off x="7811449" y="6535099"/>
              <a:ext cx="142876" cy="142876"/>
            </a:xfrm>
            <a:prstGeom prst="corner">
              <a:avLst>
                <a:gd name="adj1" fmla="val 40383"/>
                <a:gd name="adj2" fmla="val 37733"/>
              </a:avLst>
            </a:prstGeom>
            <a:solidFill>
              <a:schemeClr val="bg1"/>
            </a:solidFill>
            <a:ln w="3175">
              <a:solidFill>
                <a:schemeClr val="tx1"/>
              </a:solidFill>
            </a:ln>
            <a:effectLst>
              <a:innerShdw blurRad="63500" dist="50800" dir="135000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</p:grpSp>
      <p:sp>
        <p:nvSpPr>
          <p:cNvPr id="41" name="Скругленный прямоугольник 40"/>
          <p:cNvSpPr/>
          <p:nvPr/>
        </p:nvSpPr>
        <p:spPr>
          <a:xfrm>
            <a:off x="1571604" y="6387832"/>
            <a:ext cx="2428892" cy="428604"/>
          </a:xfrm>
          <a:prstGeom prst="roundRect">
            <a:avLst/>
          </a:prstGeom>
          <a:gradFill flip="none" rotWithShape="1">
            <a:gsLst>
              <a:gs pos="0">
                <a:schemeClr val="tx1">
                  <a:lumMod val="50000"/>
                  <a:lumOff val="50000"/>
                </a:schemeClr>
              </a:gs>
              <a:gs pos="23000">
                <a:schemeClr val="bg1">
                  <a:lumMod val="65000"/>
                </a:schemeClr>
              </a:gs>
              <a:gs pos="71000">
                <a:schemeClr val="tx1"/>
              </a:gs>
              <a:gs pos="100000">
                <a:schemeClr val="tx1"/>
              </a:gs>
            </a:gsLst>
            <a:lin ang="5400000" scaled="1"/>
            <a:tileRect/>
          </a:gradFill>
          <a:ln>
            <a:noFill/>
          </a:ln>
          <a:effectLst>
            <a:outerShdw blurRad="50800" dist="50800" dir="5400000" algn="ctr" rotWithShape="0">
              <a:schemeClr val="tx1">
                <a:alpha val="35000"/>
              </a:scheme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bg1"/>
                </a:solidFill>
                <a:sym typeface="Wingdings"/>
              </a:rPr>
              <a:t> Windows Start</a:t>
            </a:r>
            <a:endParaRPr lang="ru-RU" dirty="0">
              <a:solidFill>
                <a:schemeClr val="bg1"/>
              </a:solidFill>
              <a:sym typeface="Wingdings"/>
            </a:endParaRPr>
          </a:p>
        </p:txBody>
      </p:sp>
      <p:sp>
        <p:nvSpPr>
          <p:cNvPr id="44" name="Скругленный прямоугольник 43">
            <a:hlinkClick r:id="" action="ppaction://hlinkshowjump?jump=nextslide"/>
          </p:cNvPr>
          <p:cNvSpPr/>
          <p:nvPr/>
        </p:nvSpPr>
        <p:spPr>
          <a:xfrm>
            <a:off x="7572396" y="5765672"/>
            <a:ext cx="1285884" cy="357190"/>
          </a:xfrm>
          <a:prstGeom prst="roundRect">
            <a:avLst/>
          </a:prstGeom>
          <a:gradFill flip="none" rotWithShape="1">
            <a:gsLst>
              <a:gs pos="0">
                <a:schemeClr val="tx1">
                  <a:lumMod val="50000"/>
                  <a:lumOff val="50000"/>
                </a:schemeClr>
              </a:gs>
              <a:gs pos="23000">
                <a:schemeClr val="bg1">
                  <a:lumMod val="65000"/>
                </a:schemeClr>
              </a:gs>
              <a:gs pos="71000">
                <a:schemeClr val="tx1"/>
              </a:gs>
              <a:gs pos="100000">
                <a:schemeClr val="tx1"/>
              </a:gs>
            </a:gsLst>
            <a:lin ang="5400000" scaled="1"/>
            <a:tileRect/>
          </a:gradFill>
          <a:ln>
            <a:noFill/>
          </a:ln>
          <a:effectLst>
            <a:outerShdw blurRad="50800" dist="50800" dir="5400000" algn="ctr" rotWithShape="0">
              <a:schemeClr val="tx1">
                <a:alpha val="35000"/>
              </a:scheme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bg1"/>
                </a:solidFill>
                <a:sym typeface="Wingdings"/>
              </a:rPr>
              <a:t>Далее </a:t>
            </a:r>
            <a:r>
              <a:rPr lang="en-US" dirty="0" smtClean="0">
                <a:solidFill>
                  <a:schemeClr val="bg1"/>
                </a:solidFill>
                <a:sym typeface="Wingdings"/>
              </a:rPr>
              <a:t>&gt;&gt;</a:t>
            </a:r>
            <a:endParaRPr lang="ru-RU" dirty="0">
              <a:solidFill>
                <a:schemeClr val="bg1"/>
              </a:solidFill>
              <a:sym typeface="Wingdings"/>
            </a:endParaRPr>
          </a:p>
        </p:txBody>
      </p:sp>
      <p:sp>
        <p:nvSpPr>
          <p:cNvPr id="45" name="Скругленный прямоугольник 44">
            <a:hlinkClick r:id="" action="ppaction://hlinkshowjump?jump=previousslide"/>
          </p:cNvPr>
          <p:cNvSpPr/>
          <p:nvPr/>
        </p:nvSpPr>
        <p:spPr>
          <a:xfrm>
            <a:off x="6215074" y="5765672"/>
            <a:ext cx="1285884" cy="357190"/>
          </a:xfrm>
          <a:prstGeom prst="roundRect">
            <a:avLst/>
          </a:prstGeom>
          <a:gradFill flip="none" rotWithShape="1">
            <a:gsLst>
              <a:gs pos="0">
                <a:schemeClr val="tx1">
                  <a:lumMod val="50000"/>
                  <a:lumOff val="50000"/>
                </a:schemeClr>
              </a:gs>
              <a:gs pos="23000">
                <a:schemeClr val="bg1">
                  <a:lumMod val="65000"/>
                </a:schemeClr>
              </a:gs>
              <a:gs pos="71000">
                <a:schemeClr val="tx1"/>
              </a:gs>
              <a:gs pos="100000">
                <a:schemeClr val="tx1"/>
              </a:gs>
            </a:gsLst>
            <a:lin ang="5400000" scaled="1"/>
            <a:tileRect/>
          </a:gradFill>
          <a:ln>
            <a:noFill/>
          </a:ln>
          <a:effectLst>
            <a:outerShdw blurRad="50800" dist="50800" dir="5400000" algn="ctr" rotWithShape="0">
              <a:schemeClr val="tx1">
                <a:alpha val="35000"/>
              </a:scheme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bg1"/>
                </a:solidFill>
                <a:sym typeface="Wingdings"/>
              </a:rPr>
              <a:t>&lt;&lt; </a:t>
            </a:r>
            <a:r>
              <a:rPr lang="ru-RU" dirty="0" smtClean="0">
                <a:solidFill>
                  <a:schemeClr val="bg1"/>
                </a:solidFill>
                <a:sym typeface="Wingdings"/>
              </a:rPr>
              <a:t>Назад</a:t>
            </a:r>
            <a:endParaRPr lang="ru-RU" dirty="0">
              <a:solidFill>
                <a:schemeClr val="bg1"/>
              </a:solidFill>
              <a:sym typeface="Wingdings"/>
            </a:endParaRPr>
          </a:p>
        </p:txBody>
      </p:sp>
      <p:grpSp>
        <p:nvGrpSpPr>
          <p:cNvPr id="4" name="Группа 45"/>
          <p:cNvGrpSpPr/>
          <p:nvPr/>
        </p:nvGrpSpPr>
        <p:grpSpPr>
          <a:xfrm>
            <a:off x="0" y="0"/>
            <a:ext cx="9144000" cy="6357958"/>
            <a:chOff x="0" y="0"/>
            <a:chExt cx="9144000" cy="6357958"/>
          </a:xfrm>
        </p:grpSpPr>
        <p:sp>
          <p:nvSpPr>
            <p:cNvPr id="28" name="Прямоугольник 27"/>
            <p:cNvSpPr/>
            <p:nvPr/>
          </p:nvSpPr>
          <p:spPr>
            <a:xfrm>
              <a:off x="0" y="500042"/>
              <a:ext cx="142844" cy="5715040"/>
            </a:xfrm>
            <a:prstGeom prst="rect">
              <a:avLst/>
            </a:prstGeom>
            <a:gradFill flip="none" rotWithShape="1">
              <a:gsLst>
                <a:gs pos="0">
                  <a:schemeClr val="tx1">
                    <a:lumMod val="50000"/>
                    <a:lumOff val="50000"/>
                  </a:schemeClr>
                </a:gs>
                <a:gs pos="23000">
                  <a:schemeClr val="bg1">
                    <a:lumMod val="65000"/>
                  </a:schemeClr>
                </a:gs>
                <a:gs pos="71000">
                  <a:schemeClr val="tx1"/>
                </a:gs>
                <a:gs pos="100000">
                  <a:schemeClr val="tx1"/>
                </a:gs>
              </a:gsLst>
              <a:lin ang="0" scaled="0"/>
              <a:tileRect/>
            </a:gradFill>
            <a:ln>
              <a:noFill/>
            </a:ln>
            <a:effectLst>
              <a:outerShdw blurRad="50800" dist="50800" dir="5400000" algn="ctr" rotWithShape="0">
                <a:schemeClr val="tx1">
                  <a:alpha val="35000"/>
                </a:schemeClr>
              </a:outerShdw>
            </a:effectLst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ru-RU" dirty="0">
                <a:solidFill>
                  <a:schemeClr val="bg1"/>
                </a:solidFill>
                <a:sym typeface="Wingdings"/>
              </a:endParaRPr>
            </a:p>
          </p:txBody>
        </p:sp>
        <p:sp>
          <p:nvSpPr>
            <p:cNvPr id="29" name="Прямоугольник 28"/>
            <p:cNvSpPr/>
            <p:nvPr/>
          </p:nvSpPr>
          <p:spPr>
            <a:xfrm>
              <a:off x="9001156" y="500042"/>
              <a:ext cx="142844" cy="5715040"/>
            </a:xfrm>
            <a:prstGeom prst="rect">
              <a:avLst/>
            </a:prstGeom>
            <a:gradFill flip="none" rotWithShape="1">
              <a:gsLst>
                <a:gs pos="0">
                  <a:schemeClr val="tx1">
                    <a:lumMod val="50000"/>
                    <a:lumOff val="50000"/>
                  </a:schemeClr>
                </a:gs>
                <a:gs pos="23000">
                  <a:schemeClr val="bg1">
                    <a:lumMod val="65000"/>
                  </a:schemeClr>
                </a:gs>
                <a:gs pos="71000">
                  <a:schemeClr val="tx1"/>
                </a:gs>
                <a:gs pos="100000">
                  <a:schemeClr val="tx1"/>
                </a:gs>
              </a:gsLst>
              <a:lin ang="0" scaled="0"/>
              <a:tileRect/>
            </a:gradFill>
            <a:ln>
              <a:noFill/>
            </a:ln>
            <a:effectLst>
              <a:outerShdw blurRad="50800" dist="50800" dir="5400000" algn="ctr" rotWithShape="0">
                <a:schemeClr val="tx1">
                  <a:alpha val="35000"/>
                </a:schemeClr>
              </a:outerShdw>
            </a:effectLst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ru-RU" dirty="0">
                <a:solidFill>
                  <a:schemeClr val="bg1"/>
                </a:solidFill>
                <a:sym typeface="Wingdings"/>
              </a:endParaRPr>
            </a:p>
          </p:txBody>
        </p:sp>
        <p:sp>
          <p:nvSpPr>
            <p:cNvPr id="27" name="Прямоугольник с двумя скругленными соседними углами 26"/>
            <p:cNvSpPr/>
            <p:nvPr/>
          </p:nvSpPr>
          <p:spPr>
            <a:xfrm>
              <a:off x="0" y="0"/>
              <a:ext cx="9144000" cy="500066"/>
            </a:xfrm>
            <a:prstGeom prst="round2SameRect">
              <a:avLst/>
            </a:prstGeom>
            <a:gradFill flip="none" rotWithShape="1">
              <a:gsLst>
                <a:gs pos="0">
                  <a:schemeClr val="tx1">
                    <a:lumMod val="50000"/>
                    <a:lumOff val="50000"/>
                  </a:schemeClr>
                </a:gs>
                <a:gs pos="23000">
                  <a:schemeClr val="bg1">
                    <a:lumMod val="65000"/>
                  </a:schemeClr>
                </a:gs>
                <a:gs pos="71000">
                  <a:schemeClr val="tx1"/>
                </a:gs>
                <a:gs pos="100000">
                  <a:schemeClr val="tx1"/>
                </a:gs>
              </a:gsLst>
              <a:lin ang="5400000" scaled="1"/>
              <a:tileRect/>
            </a:gradFill>
            <a:ln>
              <a:noFill/>
            </a:ln>
            <a:effectLst>
              <a:outerShdw blurRad="50800" dist="50800" dir="5400000" algn="ctr" rotWithShape="0">
                <a:schemeClr val="tx1">
                  <a:alpha val="35000"/>
                </a:schemeClr>
              </a:outerShdw>
            </a:effectLst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dirty="0" smtClean="0">
                  <a:solidFill>
                    <a:schemeClr val="bg1"/>
                  </a:solidFill>
                  <a:sym typeface="Wingdings"/>
                </a:rPr>
                <a:t> </a:t>
              </a:r>
              <a:r>
                <a:rPr lang="en-US" dirty="0" smtClean="0">
                  <a:solidFill>
                    <a:schemeClr val="bg1"/>
                  </a:solidFill>
                </a:rPr>
                <a:t>Windows Start</a:t>
              </a:r>
              <a:endParaRPr lang="ru-RU" dirty="0">
                <a:solidFill>
                  <a:schemeClr val="bg1"/>
                </a:solidFill>
              </a:endParaRPr>
            </a:p>
          </p:txBody>
        </p:sp>
        <p:sp>
          <p:nvSpPr>
            <p:cNvPr id="36" name="Скругленный прямоугольник 35">
              <a:hlinkClick r:id="" action="ppaction://hlinkshowjump?jump=endshow"/>
            </p:cNvPr>
            <p:cNvSpPr/>
            <p:nvPr/>
          </p:nvSpPr>
          <p:spPr>
            <a:xfrm>
              <a:off x="8614092" y="72737"/>
              <a:ext cx="428628" cy="357166"/>
            </a:xfrm>
            <a:prstGeom prst="roundRect">
              <a:avLst/>
            </a:prstGeom>
            <a:gradFill>
              <a:gsLst>
                <a:gs pos="0">
                  <a:srgbClr val="C00000"/>
                </a:gs>
                <a:gs pos="28000">
                  <a:srgbClr val="FF9393"/>
                </a:gs>
                <a:gs pos="63000">
                  <a:srgbClr val="800000"/>
                </a:gs>
              </a:gsLst>
              <a:lin ang="5400000" scaled="0"/>
            </a:gradFill>
            <a:ln w="6350">
              <a:solidFill>
                <a:schemeClr val="tx1"/>
              </a:solidFill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37" name="Умножение 36">
              <a:hlinkClick r:id="" action="ppaction://hlinkshowjump?jump=endshow"/>
            </p:cNvPr>
            <p:cNvSpPr/>
            <p:nvPr/>
          </p:nvSpPr>
          <p:spPr>
            <a:xfrm>
              <a:off x="8685530" y="111679"/>
              <a:ext cx="285752" cy="285752"/>
            </a:xfrm>
            <a:prstGeom prst="mathMultiply">
              <a:avLst/>
            </a:prstGeom>
            <a:solidFill>
              <a:schemeClr val="bg1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30" name="Прямоугольник 29"/>
            <p:cNvSpPr/>
            <p:nvPr/>
          </p:nvSpPr>
          <p:spPr>
            <a:xfrm rot="5400000">
              <a:off x="4500562" y="1714520"/>
              <a:ext cx="142876" cy="9144000"/>
            </a:xfrm>
            <a:prstGeom prst="rect">
              <a:avLst/>
            </a:prstGeom>
            <a:gradFill flip="none" rotWithShape="1">
              <a:gsLst>
                <a:gs pos="0">
                  <a:schemeClr val="tx1">
                    <a:lumMod val="50000"/>
                    <a:lumOff val="50000"/>
                  </a:schemeClr>
                </a:gs>
                <a:gs pos="23000">
                  <a:schemeClr val="bg1">
                    <a:lumMod val="65000"/>
                  </a:schemeClr>
                </a:gs>
                <a:gs pos="71000">
                  <a:schemeClr val="tx1"/>
                </a:gs>
                <a:gs pos="100000">
                  <a:schemeClr val="tx1"/>
                </a:gs>
              </a:gsLst>
              <a:lin ang="0" scaled="0"/>
              <a:tileRect/>
            </a:gradFill>
            <a:ln>
              <a:noFill/>
            </a:ln>
            <a:effectLst>
              <a:outerShdw blurRad="50800" dist="50800" dir="5400000" algn="ctr" rotWithShape="0">
                <a:schemeClr val="tx1">
                  <a:alpha val="35000"/>
                </a:schemeClr>
              </a:outerShdw>
            </a:effectLst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ru-RU" dirty="0">
                <a:solidFill>
                  <a:schemeClr val="bg1"/>
                </a:solidFill>
                <a:sym typeface="Wingdings"/>
              </a:endParaRPr>
            </a:p>
          </p:txBody>
        </p:sp>
      </p:grpSp>
      <p:sp>
        <p:nvSpPr>
          <p:cNvPr id="59" name="Дата 39"/>
          <p:cNvSpPr txBox="1">
            <a:spLocks/>
          </p:cNvSpPr>
          <p:nvPr/>
        </p:nvSpPr>
        <p:spPr>
          <a:xfrm>
            <a:off x="8072462" y="6429396"/>
            <a:ext cx="1000100" cy="357190"/>
          </a:xfrm>
          <a:prstGeom prst="rect">
            <a:avLst/>
          </a:prstGeom>
          <a:noFill/>
          <a:ln w="25400" cap="flat" cmpd="sng" algn="ctr">
            <a:noFill/>
            <a:prstDash val="soli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B9F11E8-3913-42F5-9E4D-A7C4755C89AF}" type="datetime10">
              <a:rPr kumimoji="0" lang="ru-RU" sz="2400" b="1" i="0" u="none" strike="noStrike" kern="1200" cap="none" spc="0" normalizeH="0" baseline="0" noProof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  <a:sym typeface="Wingding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10:26</a:t>
            </a:fld>
            <a:endParaRPr kumimoji="0" lang="ru-RU" sz="2400" b="1" i="0" u="none" strike="noStrike" kern="1200" cap="none" spc="0" normalizeH="0" baseline="0" noProof="0" dirty="0" smtClean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uLnTx/>
              <a:uFillTx/>
              <a:latin typeface="+mn-lt"/>
              <a:ea typeface="+mn-ea"/>
              <a:cs typeface="+mn-cs"/>
              <a:sym typeface="Wingdings"/>
            </a:endParaRPr>
          </a:p>
        </p:txBody>
      </p:sp>
      <p:sp>
        <p:nvSpPr>
          <p:cNvPr id="40" name="Заголовок 24"/>
          <p:cNvSpPr txBox="1">
            <a:spLocks/>
          </p:cNvSpPr>
          <p:nvPr/>
        </p:nvSpPr>
        <p:spPr>
          <a:xfrm>
            <a:off x="500034" y="642918"/>
            <a:ext cx="8229600" cy="64294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1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400" b="1" i="0" u="none" strike="noStrike" kern="1200" cap="none" spc="0" normalizeH="0" baseline="0" noProof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Физическое</a:t>
            </a:r>
            <a:r>
              <a:rPr kumimoji="0" lang="ru-RU" sz="4400" b="1" i="0" u="none" strike="noStrike" kern="1200" cap="none" spc="0" normalizeH="0" noProof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развитие</a:t>
            </a:r>
            <a:endParaRPr kumimoji="0" lang="ru-RU" sz="4400" b="1" i="0" u="none" strike="noStrike" kern="1200" cap="none" spc="0" normalizeH="0" baseline="0" noProof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42" name="Содержимое 37"/>
          <p:cNvSpPr txBox="1">
            <a:spLocks/>
          </p:cNvSpPr>
          <p:nvPr/>
        </p:nvSpPr>
        <p:spPr>
          <a:xfrm>
            <a:off x="285720" y="1357298"/>
            <a:ext cx="8572560" cy="4357717"/>
          </a:xfrm>
          <a:prstGeom prst="rect">
            <a:avLst/>
          </a:prstGeom>
          <a:ln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vert="horz" lIns="91440" tIns="45720" rIns="91440" bIns="45720" rtlCol="0">
            <a:normAutofit/>
          </a:bodyPr>
          <a:lstStyle/>
          <a:p>
            <a:pPr marL="342900" indent="-342900">
              <a:buFont typeface="Wingdings" pitchFamily="2" charset="2"/>
              <a:buChar char="v"/>
            </a:pPr>
            <a:r>
              <a:rPr lang="ru-RU" sz="4000" dirty="0" smtClean="0"/>
              <a:t>Формирование начальных представлений о здоровом образе жизни</a:t>
            </a:r>
          </a:p>
          <a:p>
            <a:pPr marL="342900" indent="-342900">
              <a:buFont typeface="Wingdings" pitchFamily="2" charset="2"/>
              <a:buChar char="v"/>
            </a:pPr>
            <a:r>
              <a:rPr lang="ru-RU" sz="4000" dirty="0" smtClean="0"/>
              <a:t>Физическая культура</a:t>
            </a:r>
            <a:endParaRPr lang="ru-RU" sz="4000" dirty="0"/>
          </a:p>
        </p:txBody>
      </p:sp>
    </p:spTree>
    <p:extLst>
      <p:ext uri="{BB962C8B-B14F-4D97-AF65-F5344CB8AC3E}">
        <p14:creationId xmlns:p14="http://schemas.microsoft.com/office/powerpoint/2010/main" val="28789135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47"/>
          <p:cNvGrpSpPr/>
          <p:nvPr/>
        </p:nvGrpSpPr>
        <p:grpSpPr>
          <a:xfrm>
            <a:off x="0" y="6357958"/>
            <a:ext cx="9144000" cy="500042"/>
            <a:chOff x="0" y="6357958"/>
            <a:chExt cx="9144000" cy="500042"/>
          </a:xfrm>
        </p:grpSpPr>
        <p:sp>
          <p:nvSpPr>
            <p:cNvPr id="33" name="Прямоугольник 32"/>
            <p:cNvSpPr/>
            <p:nvPr/>
          </p:nvSpPr>
          <p:spPr>
            <a:xfrm>
              <a:off x="7858148" y="6357958"/>
              <a:ext cx="1285852" cy="500042"/>
            </a:xfrm>
            <a:prstGeom prst="rect">
              <a:avLst/>
            </a:prstGeom>
            <a:gradFill flip="none" rotWithShape="1">
              <a:gsLst>
                <a:gs pos="0">
                  <a:srgbClr val="FFC000"/>
                </a:gs>
                <a:gs pos="23000">
                  <a:srgbClr val="FFC000"/>
                </a:gs>
                <a:gs pos="71000">
                  <a:srgbClr val="CC9900"/>
                </a:gs>
                <a:gs pos="100000">
                  <a:srgbClr val="FFC000"/>
                </a:gs>
              </a:gsLst>
              <a:lin ang="5400000" scaled="1"/>
              <a:tileRect/>
            </a:gradFill>
            <a:ln>
              <a:noFill/>
            </a:ln>
            <a:effectLst>
              <a:outerShdw blurRad="50800" dist="50800" dir="5400000" algn="ctr" rotWithShape="0">
                <a:schemeClr val="tx1">
                  <a:alpha val="35000"/>
                </a:schemeClr>
              </a:outerShdw>
            </a:effectLst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ru-RU" dirty="0" smtClean="0">
                <a:solidFill>
                  <a:schemeClr val="bg1"/>
                </a:solidFill>
                <a:sym typeface="Wingdings"/>
              </a:endParaRPr>
            </a:p>
          </p:txBody>
        </p:sp>
        <p:sp>
          <p:nvSpPr>
            <p:cNvPr id="31" name="Прямоугольник 30"/>
            <p:cNvSpPr/>
            <p:nvPr/>
          </p:nvSpPr>
          <p:spPr>
            <a:xfrm>
              <a:off x="0" y="6357958"/>
              <a:ext cx="7858148" cy="500042"/>
            </a:xfrm>
            <a:prstGeom prst="rect">
              <a:avLst/>
            </a:prstGeom>
            <a:gradFill flip="none" rotWithShape="1">
              <a:gsLst>
                <a:gs pos="0">
                  <a:schemeClr val="tx1">
                    <a:lumMod val="50000"/>
                    <a:lumOff val="50000"/>
                  </a:schemeClr>
                </a:gs>
                <a:gs pos="23000">
                  <a:schemeClr val="bg1">
                    <a:lumMod val="65000"/>
                  </a:schemeClr>
                </a:gs>
                <a:gs pos="71000">
                  <a:schemeClr val="tx1"/>
                </a:gs>
                <a:gs pos="100000">
                  <a:schemeClr val="tx1"/>
                </a:gs>
              </a:gsLst>
              <a:lin ang="5400000" scaled="1"/>
              <a:tileRect/>
            </a:gradFill>
            <a:ln>
              <a:noFill/>
            </a:ln>
            <a:effectLst>
              <a:outerShdw blurRad="50800" dist="50800" dir="5400000" algn="ctr" rotWithShape="0">
                <a:schemeClr val="tx1">
                  <a:alpha val="35000"/>
                </a:schemeClr>
              </a:outerShdw>
            </a:effectLst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ru-RU" dirty="0">
                <a:solidFill>
                  <a:schemeClr val="bg1"/>
                </a:solidFill>
                <a:sym typeface="Wingdings"/>
              </a:endParaRPr>
            </a:p>
          </p:txBody>
        </p:sp>
        <p:sp>
          <p:nvSpPr>
            <p:cNvPr id="32" name="Прямоугольник с одним скругленным углом 31"/>
            <p:cNvSpPr/>
            <p:nvPr/>
          </p:nvSpPr>
          <p:spPr>
            <a:xfrm>
              <a:off x="0" y="6357958"/>
              <a:ext cx="1428728" cy="500042"/>
            </a:xfrm>
            <a:prstGeom prst="round1Rect">
              <a:avLst/>
            </a:prstGeom>
            <a:gradFill flip="none" rotWithShape="1">
              <a:gsLst>
                <a:gs pos="0">
                  <a:srgbClr val="FFC000"/>
                </a:gs>
                <a:gs pos="23000">
                  <a:srgbClr val="FFC000"/>
                </a:gs>
                <a:gs pos="71000">
                  <a:srgbClr val="CC9900"/>
                </a:gs>
                <a:gs pos="100000">
                  <a:srgbClr val="FFC000"/>
                </a:gs>
              </a:gsLst>
              <a:lin ang="5400000" scaled="1"/>
              <a:tileRect/>
            </a:gradFill>
            <a:ln>
              <a:noFill/>
            </a:ln>
            <a:effectLst>
              <a:outerShdw blurRad="50800" dist="50800" dir="5400000" algn="ctr" rotWithShape="0">
                <a:schemeClr val="tx1">
                  <a:alpha val="35000"/>
                </a:schemeClr>
              </a:outerShdw>
            </a:effectLst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2400" b="1" dirty="0" smtClean="0">
                  <a:solidFill>
                    <a:schemeClr val="bg1"/>
                  </a:solidFill>
                  <a:sym typeface="Wingdings"/>
                </a:rPr>
                <a:t>START</a:t>
              </a:r>
              <a:endParaRPr lang="ru-RU" sz="2400" b="1" dirty="0">
                <a:solidFill>
                  <a:schemeClr val="bg1"/>
                </a:solidFill>
                <a:sym typeface="Wingdings"/>
              </a:endParaRPr>
            </a:p>
          </p:txBody>
        </p:sp>
      </p:grpSp>
      <p:grpSp>
        <p:nvGrpSpPr>
          <p:cNvPr id="3" name="Группа 46"/>
          <p:cNvGrpSpPr/>
          <p:nvPr/>
        </p:nvGrpSpPr>
        <p:grpSpPr>
          <a:xfrm>
            <a:off x="7725663" y="6460569"/>
            <a:ext cx="285752" cy="285728"/>
            <a:chOff x="7725663" y="6460569"/>
            <a:chExt cx="285752" cy="285728"/>
          </a:xfrm>
        </p:grpSpPr>
        <p:sp>
          <p:nvSpPr>
            <p:cNvPr id="34" name="Овал 33"/>
            <p:cNvSpPr/>
            <p:nvPr/>
          </p:nvSpPr>
          <p:spPr>
            <a:xfrm>
              <a:off x="7725663" y="6460569"/>
              <a:ext cx="285752" cy="285728"/>
            </a:xfrm>
            <a:prstGeom prst="ellipse">
              <a:avLst/>
            </a:prstGeom>
            <a:gradFill>
              <a:gsLst>
                <a:gs pos="15000">
                  <a:schemeClr val="bg1">
                    <a:lumMod val="85000"/>
                  </a:schemeClr>
                </a:gs>
                <a:gs pos="0">
                  <a:schemeClr val="bg1">
                    <a:lumMod val="95000"/>
                  </a:schemeClr>
                </a:gs>
                <a:gs pos="63000">
                  <a:srgbClr val="FFFFFF"/>
                </a:gs>
              </a:gsLst>
              <a:lin ang="5400000" scaled="0"/>
            </a:gradFill>
            <a:ln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35" name="Фигура, имеющая форму буквы L 34"/>
            <p:cNvSpPr/>
            <p:nvPr/>
          </p:nvSpPr>
          <p:spPr>
            <a:xfrm rot="2556258">
              <a:off x="7811449" y="6535099"/>
              <a:ext cx="142876" cy="142876"/>
            </a:xfrm>
            <a:prstGeom prst="corner">
              <a:avLst>
                <a:gd name="adj1" fmla="val 40383"/>
                <a:gd name="adj2" fmla="val 37733"/>
              </a:avLst>
            </a:prstGeom>
            <a:solidFill>
              <a:schemeClr val="bg1"/>
            </a:solidFill>
            <a:ln w="3175">
              <a:solidFill>
                <a:schemeClr val="tx1"/>
              </a:solidFill>
            </a:ln>
            <a:effectLst>
              <a:innerShdw blurRad="63500" dist="50800" dir="135000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</p:grpSp>
      <p:sp>
        <p:nvSpPr>
          <p:cNvPr id="41" name="Скругленный прямоугольник 40"/>
          <p:cNvSpPr/>
          <p:nvPr/>
        </p:nvSpPr>
        <p:spPr>
          <a:xfrm>
            <a:off x="1571604" y="6387832"/>
            <a:ext cx="2428892" cy="428604"/>
          </a:xfrm>
          <a:prstGeom prst="roundRect">
            <a:avLst/>
          </a:prstGeom>
          <a:gradFill flip="none" rotWithShape="1">
            <a:gsLst>
              <a:gs pos="0">
                <a:schemeClr val="tx1">
                  <a:lumMod val="50000"/>
                  <a:lumOff val="50000"/>
                </a:schemeClr>
              </a:gs>
              <a:gs pos="23000">
                <a:schemeClr val="bg1">
                  <a:lumMod val="65000"/>
                </a:schemeClr>
              </a:gs>
              <a:gs pos="71000">
                <a:schemeClr val="tx1"/>
              </a:gs>
              <a:gs pos="100000">
                <a:schemeClr val="tx1"/>
              </a:gs>
            </a:gsLst>
            <a:lin ang="5400000" scaled="1"/>
            <a:tileRect/>
          </a:gradFill>
          <a:ln>
            <a:noFill/>
          </a:ln>
          <a:effectLst>
            <a:outerShdw blurRad="50800" dist="50800" dir="5400000" algn="ctr" rotWithShape="0">
              <a:schemeClr val="tx1">
                <a:alpha val="35000"/>
              </a:scheme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bg1"/>
                </a:solidFill>
                <a:sym typeface="Wingdings"/>
              </a:rPr>
              <a:t> Windows Start</a:t>
            </a:r>
            <a:endParaRPr lang="ru-RU" dirty="0">
              <a:solidFill>
                <a:schemeClr val="bg1"/>
              </a:solidFill>
              <a:sym typeface="Wingdings"/>
            </a:endParaRPr>
          </a:p>
        </p:txBody>
      </p:sp>
      <p:sp>
        <p:nvSpPr>
          <p:cNvPr id="44" name="Скругленный прямоугольник 43">
            <a:hlinkClick r:id="" action="ppaction://hlinkshowjump?jump=nextslide"/>
          </p:cNvPr>
          <p:cNvSpPr/>
          <p:nvPr/>
        </p:nvSpPr>
        <p:spPr>
          <a:xfrm>
            <a:off x="7572396" y="5765672"/>
            <a:ext cx="1285884" cy="357190"/>
          </a:xfrm>
          <a:prstGeom prst="roundRect">
            <a:avLst/>
          </a:prstGeom>
          <a:gradFill flip="none" rotWithShape="1">
            <a:gsLst>
              <a:gs pos="0">
                <a:schemeClr val="tx1">
                  <a:lumMod val="50000"/>
                  <a:lumOff val="50000"/>
                </a:schemeClr>
              </a:gs>
              <a:gs pos="23000">
                <a:schemeClr val="bg1">
                  <a:lumMod val="65000"/>
                </a:schemeClr>
              </a:gs>
              <a:gs pos="71000">
                <a:schemeClr val="tx1"/>
              </a:gs>
              <a:gs pos="100000">
                <a:schemeClr val="tx1"/>
              </a:gs>
            </a:gsLst>
            <a:lin ang="5400000" scaled="1"/>
            <a:tileRect/>
          </a:gradFill>
          <a:ln>
            <a:noFill/>
          </a:ln>
          <a:effectLst>
            <a:outerShdw blurRad="50800" dist="50800" dir="5400000" algn="ctr" rotWithShape="0">
              <a:schemeClr val="tx1">
                <a:alpha val="35000"/>
              </a:scheme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bg1"/>
                </a:solidFill>
                <a:sym typeface="Wingdings"/>
              </a:rPr>
              <a:t>Далее </a:t>
            </a:r>
            <a:r>
              <a:rPr lang="en-US" dirty="0" smtClean="0">
                <a:solidFill>
                  <a:schemeClr val="bg1"/>
                </a:solidFill>
                <a:sym typeface="Wingdings"/>
              </a:rPr>
              <a:t>&gt;&gt;</a:t>
            </a:r>
            <a:endParaRPr lang="ru-RU" dirty="0">
              <a:solidFill>
                <a:schemeClr val="bg1"/>
              </a:solidFill>
              <a:sym typeface="Wingdings"/>
            </a:endParaRPr>
          </a:p>
        </p:txBody>
      </p:sp>
      <p:sp>
        <p:nvSpPr>
          <p:cNvPr id="45" name="Скругленный прямоугольник 44">
            <a:hlinkClick r:id="" action="ppaction://hlinkshowjump?jump=previousslide"/>
          </p:cNvPr>
          <p:cNvSpPr/>
          <p:nvPr/>
        </p:nvSpPr>
        <p:spPr>
          <a:xfrm>
            <a:off x="6215074" y="5765672"/>
            <a:ext cx="1285884" cy="357190"/>
          </a:xfrm>
          <a:prstGeom prst="roundRect">
            <a:avLst/>
          </a:prstGeom>
          <a:gradFill flip="none" rotWithShape="1">
            <a:gsLst>
              <a:gs pos="0">
                <a:schemeClr val="tx1">
                  <a:lumMod val="50000"/>
                  <a:lumOff val="50000"/>
                </a:schemeClr>
              </a:gs>
              <a:gs pos="23000">
                <a:schemeClr val="bg1">
                  <a:lumMod val="65000"/>
                </a:schemeClr>
              </a:gs>
              <a:gs pos="71000">
                <a:schemeClr val="tx1"/>
              </a:gs>
              <a:gs pos="100000">
                <a:schemeClr val="tx1"/>
              </a:gs>
            </a:gsLst>
            <a:lin ang="5400000" scaled="1"/>
            <a:tileRect/>
          </a:gradFill>
          <a:ln>
            <a:noFill/>
          </a:ln>
          <a:effectLst>
            <a:outerShdw blurRad="50800" dist="50800" dir="5400000" algn="ctr" rotWithShape="0">
              <a:schemeClr val="tx1">
                <a:alpha val="35000"/>
              </a:scheme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bg1"/>
                </a:solidFill>
                <a:sym typeface="Wingdings"/>
              </a:rPr>
              <a:t>&lt;&lt; </a:t>
            </a:r>
            <a:r>
              <a:rPr lang="ru-RU" dirty="0" smtClean="0">
                <a:solidFill>
                  <a:schemeClr val="bg1"/>
                </a:solidFill>
                <a:sym typeface="Wingdings"/>
              </a:rPr>
              <a:t>Назад</a:t>
            </a:r>
            <a:endParaRPr lang="ru-RU" dirty="0">
              <a:solidFill>
                <a:schemeClr val="bg1"/>
              </a:solidFill>
              <a:sym typeface="Wingdings"/>
            </a:endParaRPr>
          </a:p>
        </p:txBody>
      </p:sp>
      <p:grpSp>
        <p:nvGrpSpPr>
          <p:cNvPr id="4" name="Группа 45"/>
          <p:cNvGrpSpPr/>
          <p:nvPr/>
        </p:nvGrpSpPr>
        <p:grpSpPr>
          <a:xfrm>
            <a:off x="0" y="0"/>
            <a:ext cx="9144000" cy="6357958"/>
            <a:chOff x="0" y="0"/>
            <a:chExt cx="9144000" cy="6357958"/>
          </a:xfrm>
        </p:grpSpPr>
        <p:sp>
          <p:nvSpPr>
            <p:cNvPr id="28" name="Прямоугольник 27"/>
            <p:cNvSpPr/>
            <p:nvPr/>
          </p:nvSpPr>
          <p:spPr>
            <a:xfrm>
              <a:off x="0" y="500042"/>
              <a:ext cx="142844" cy="5715040"/>
            </a:xfrm>
            <a:prstGeom prst="rect">
              <a:avLst/>
            </a:prstGeom>
            <a:gradFill flip="none" rotWithShape="1">
              <a:gsLst>
                <a:gs pos="0">
                  <a:schemeClr val="tx1">
                    <a:lumMod val="50000"/>
                    <a:lumOff val="50000"/>
                  </a:schemeClr>
                </a:gs>
                <a:gs pos="23000">
                  <a:schemeClr val="bg1">
                    <a:lumMod val="65000"/>
                  </a:schemeClr>
                </a:gs>
                <a:gs pos="71000">
                  <a:schemeClr val="tx1"/>
                </a:gs>
                <a:gs pos="100000">
                  <a:schemeClr val="tx1"/>
                </a:gs>
              </a:gsLst>
              <a:lin ang="0" scaled="0"/>
              <a:tileRect/>
            </a:gradFill>
            <a:ln>
              <a:noFill/>
            </a:ln>
            <a:effectLst>
              <a:outerShdw blurRad="50800" dist="50800" dir="5400000" algn="ctr" rotWithShape="0">
                <a:schemeClr val="tx1">
                  <a:alpha val="35000"/>
                </a:schemeClr>
              </a:outerShdw>
            </a:effectLst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ru-RU" dirty="0">
                <a:solidFill>
                  <a:schemeClr val="bg1"/>
                </a:solidFill>
                <a:sym typeface="Wingdings"/>
              </a:endParaRPr>
            </a:p>
          </p:txBody>
        </p:sp>
        <p:sp>
          <p:nvSpPr>
            <p:cNvPr id="29" name="Прямоугольник 28"/>
            <p:cNvSpPr/>
            <p:nvPr/>
          </p:nvSpPr>
          <p:spPr>
            <a:xfrm>
              <a:off x="9001156" y="500042"/>
              <a:ext cx="142844" cy="5715040"/>
            </a:xfrm>
            <a:prstGeom prst="rect">
              <a:avLst/>
            </a:prstGeom>
            <a:gradFill flip="none" rotWithShape="1">
              <a:gsLst>
                <a:gs pos="0">
                  <a:schemeClr val="tx1">
                    <a:lumMod val="50000"/>
                    <a:lumOff val="50000"/>
                  </a:schemeClr>
                </a:gs>
                <a:gs pos="23000">
                  <a:schemeClr val="bg1">
                    <a:lumMod val="65000"/>
                  </a:schemeClr>
                </a:gs>
                <a:gs pos="71000">
                  <a:schemeClr val="tx1"/>
                </a:gs>
                <a:gs pos="100000">
                  <a:schemeClr val="tx1"/>
                </a:gs>
              </a:gsLst>
              <a:lin ang="0" scaled="0"/>
              <a:tileRect/>
            </a:gradFill>
            <a:ln>
              <a:noFill/>
            </a:ln>
            <a:effectLst>
              <a:outerShdw blurRad="50800" dist="50800" dir="5400000" algn="ctr" rotWithShape="0">
                <a:schemeClr val="tx1">
                  <a:alpha val="35000"/>
                </a:schemeClr>
              </a:outerShdw>
            </a:effectLst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ru-RU" dirty="0">
                <a:solidFill>
                  <a:schemeClr val="bg1"/>
                </a:solidFill>
                <a:sym typeface="Wingdings"/>
              </a:endParaRPr>
            </a:p>
          </p:txBody>
        </p:sp>
        <p:sp>
          <p:nvSpPr>
            <p:cNvPr id="27" name="Прямоугольник с двумя скругленными соседними углами 26"/>
            <p:cNvSpPr/>
            <p:nvPr/>
          </p:nvSpPr>
          <p:spPr>
            <a:xfrm>
              <a:off x="0" y="0"/>
              <a:ext cx="9144000" cy="500066"/>
            </a:xfrm>
            <a:prstGeom prst="round2SameRect">
              <a:avLst/>
            </a:prstGeom>
            <a:gradFill flip="none" rotWithShape="1">
              <a:gsLst>
                <a:gs pos="0">
                  <a:schemeClr val="tx1">
                    <a:lumMod val="50000"/>
                    <a:lumOff val="50000"/>
                  </a:schemeClr>
                </a:gs>
                <a:gs pos="23000">
                  <a:schemeClr val="bg1">
                    <a:lumMod val="65000"/>
                  </a:schemeClr>
                </a:gs>
                <a:gs pos="71000">
                  <a:schemeClr val="tx1"/>
                </a:gs>
                <a:gs pos="100000">
                  <a:schemeClr val="tx1"/>
                </a:gs>
              </a:gsLst>
              <a:lin ang="5400000" scaled="1"/>
              <a:tileRect/>
            </a:gradFill>
            <a:ln>
              <a:noFill/>
            </a:ln>
            <a:effectLst>
              <a:outerShdw blurRad="50800" dist="50800" dir="5400000" algn="ctr" rotWithShape="0">
                <a:schemeClr val="tx1">
                  <a:alpha val="35000"/>
                </a:schemeClr>
              </a:outerShdw>
            </a:effectLst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dirty="0" smtClean="0">
                  <a:solidFill>
                    <a:schemeClr val="bg1"/>
                  </a:solidFill>
                  <a:sym typeface="Wingdings"/>
                </a:rPr>
                <a:t> </a:t>
              </a:r>
              <a:r>
                <a:rPr lang="en-US" dirty="0" smtClean="0">
                  <a:solidFill>
                    <a:schemeClr val="bg1"/>
                  </a:solidFill>
                </a:rPr>
                <a:t>Windows Start</a:t>
              </a:r>
              <a:endParaRPr lang="ru-RU" dirty="0">
                <a:solidFill>
                  <a:schemeClr val="bg1"/>
                </a:solidFill>
              </a:endParaRPr>
            </a:p>
          </p:txBody>
        </p:sp>
        <p:sp>
          <p:nvSpPr>
            <p:cNvPr id="36" name="Скругленный прямоугольник 35">
              <a:hlinkClick r:id="" action="ppaction://hlinkshowjump?jump=endshow"/>
            </p:cNvPr>
            <p:cNvSpPr/>
            <p:nvPr/>
          </p:nvSpPr>
          <p:spPr>
            <a:xfrm>
              <a:off x="8614092" y="72737"/>
              <a:ext cx="428628" cy="357166"/>
            </a:xfrm>
            <a:prstGeom prst="roundRect">
              <a:avLst/>
            </a:prstGeom>
            <a:gradFill>
              <a:gsLst>
                <a:gs pos="0">
                  <a:srgbClr val="C00000"/>
                </a:gs>
                <a:gs pos="28000">
                  <a:srgbClr val="FF9393"/>
                </a:gs>
                <a:gs pos="63000">
                  <a:srgbClr val="800000"/>
                </a:gs>
              </a:gsLst>
              <a:lin ang="5400000" scaled="0"/>
            </a:gradFill>
            <a:ln w="6350">
              <a:solidFill>
                <a:schemeClr val="tx1"/>
              </a:solidFill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37" name="Умножение 36">
              <a:hlinkClick r:id="" action="ppaction://hlinkshowjump?jump=endshow"/>
            </p:cNvPr>
            <p:cNvSpPr/>
            <p:nvPr/>
          </p:nvSpPr>
          <p:spPr>
            <a:xfrm>
              <a:off x="8685530" y="111679"/>
              <a:ext cx="285752" cy="285752"/>
            </a:xfrm>
            <a:prstGeom prst="mathMultiply">
              <a:avLst/>
            </a:prstGeom>
            <a:solidFill>
              <a:schemeClr val="bg1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30" name="Прямоугольник 29"/>
            <p:cNvSpPr/>
            <p:nvPr/>
          </p:nvSpPr>
          <p:spPr>
            <a:xfrm rot="5400000">
              <a:off x="4500562" y="1714520"/>
              <a:ext cx="142876" cy="9144000"/>
            </a:xfrm>
            <a:prstGeom prst="rect">
              <a:avLst/>
            </a:prstGeom>
            <a:gradFill flip="none" rotWithShape="1">
              <a:gsLst>
                <a:gs pos="0">
                  <a:schemeClr val="tx1">
                    <a:lumMod val="50000"/>
                    <a:lumOff val="50000"/>
                  </a:schemeClr>
                </a:gs>
                <a:gs pos="23000">
                  <a:schemeClr val="bg1">
                    <a:lumMod val="65000"/>
                  </a:schemeClr>
                </a:gs>
                <a:gs pos="71000">
                  <a:schemeClr val="tx1"/>
                </a:gs>
                <a:gs pos="100000">
                  <a:schemeClr val="tx1"/>
                </a:gs>
              </a:gsLst>
              <a:lin ang="0" scaled="0"/>
              <a:tileRect/>
            </a:gradFill>
            <a:ln>
              <a:noFill/>
            </a:ln>
            <a:effectLst>
              <a:outerShdw blurRad="50800" dist="50800" dir="5400000" algn="ctr" rotWithShape="0">
                <a:schemeClr val="tx1">
                  <a:alpha val="35000"/>
                </a:schemeClr>
              </a:outerShdw>
            </a:effectLst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ru-RU" dirty="0">
                <a:solidFill>
                  <a:schemeClr val="bg1"/>
                </a:solidFill>
                <a:sym typeface="Wingdings"/>
              </a:endParaRPr>
            </a:p>
          </p:txBody>
        </p:sp>
      </p:grpSp>
      <p:sp>
        <p:nvSpPr>
          <p:cNvPr id="59" name="Дата 39"/>
          <p:cNvSpPr txBox="1">
            <a:spLocks/>
          </p:cNvSpPr>
          <p:nvPr/>
        </p:nvSpPr>
        <p:spPr>
          <a:xfrm>
            <a:off x="8072462" y="6429396"/>
            <a:ext cx="1000100" cy="357190"/>
          </a:xfrm>
          <a:prstGeom prst="rect">
            <a:avLst/>
          </a:prstGeom>
          <a:noFill/>
          <a:ln w="25400" cap="flat" cmpd="sng" algn="ctr">
            <a:noFill/>
            <a:prstDash val="soli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B9F11E8-3913-42F5-9E4D-A7C4755C89AF}" type="datetime10">
              <a:rPr kumimoji="0" lang="ru-RU" sz="2400" b="1" i="0" u="none" strike="noStrike" kern="1200" cap="none" spc="0" normalizeH="0" baseline="0" noProof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  <a:sym typeface="Wingding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10:26</a:t>
            </a:fld>
            <a:endParaRPr kumimoji="0" lang="ru-RU" sz="2400" b="1" i="0" u="none" strike="noStrike" kern="1200" cap="none" spc="0" normalizeH="0" baseline="0" noProof="0" dirty="0" smtClean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uLnTx/>
              <a:uFillTx/>
              <a:latin typeface="+mn-lt"/>
              <a:ea typeface="+mn-ea"/>
              <a:cs typeface="+mn-cs"/>
              <a:sym typeface="Wingdings"/>
            </a:endParaRPr>
          </a:p>
        </p:txBody>
      </p:sp>
      <p:sp>
        <p:nvSpPr>
          <p:cNvPr id="22" name="Заголовок 24"/>
          <p:cNvSpPr txBox="1">
            <a:spLocks/>
          </p:cNvSpPr>
          <p:nvPr/>
        </p:nvSpPr>
        <p:spPr>
          <a:xfrm>
            <a:off x="1828800" y="254833"/>
            <a:ext cx="5486400" cy="72589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800" b="1" i="0" u="none" strike="noStrike" kern="1200" cap="none" spc="0" normalizeH="0" baseline="0" noProof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ФГОС</a:t>
            </a:r>
            <a:endParaRPr kumimoji="0" lang="ru-RU" sz="2800" b="1" i="0" u="none" strike="noStrike" kern="1200" cap="none" spc="0" normalizeH="0" baseline="0" noProof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23" name="Содержимое 37"/>
          <p:cNvSpPr txBox="1">
            <a:spLocks/>
          </p:cNvSpPr>
          <p:nvPr/>
        </p:nvSpPr>
        <p:spPr>
          <a:xfrm>
            <a:off x="357158" y="5143512"/>
            <a:ext cx="8429684" cy="500066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  <a:effectLst>
            <a:innerShdw blurRad="63500" dist="50800" dir="13500000">
              <a:prstClr val="black">
                <a:alpha val="50000"/>
              </a:prstClr>
            </a:innerShdw>
          </a:effectLst>
        </p:spPr>
        <p:txBody>
          <a:bodyPr>
            <a:normAutofit fontScale="775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u-RU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Для использования макета просто продублируйте эти слайды и внесите в них исправления.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2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aphicFrame>
        <p:nvGraphicFramePr>
          <p:cNvPr id="5" name="Рисунок 4"/>
          <p:cNvGraphicFramePr>
            <a:graphicFrameLocks noGrp="1"/>
          </p:cNvGraphicFramePr>
          <p:nvPr>
            <p:ph type="pic" idx="1"/>
            <p:extLst>
              <p:ext uri="{D42A27DB-BD31-4B8C-83A1-F6EECF244321}">
                <p14:modId xmlns:p14="http://schemas.microsoft.com/office/powerpoint/2010/main" val="1200254083"/>
              </p:ext>
            </p:extLst>
          </p:nvPr>
        </p:nvGraphicFramePr>
        <p:xfrm>
          <a:off x="357188" y="908721"/>
          <a:ext cx="8568952" cy="5226887"/>
        </p:xfrm>
        <a:graphic>
          <a:graphicData uri="http://schemas.openxmlformats.org/drawingml/2006/table">
            <a:tbl>
              <a:tblPr/>
              <a:tblGrid>
                <a:gridCol w="4114084"/>
                <a:gridCol w="4454868"/>
              </a:tblGrid>
              <a:tr h="79208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</a:rPr>
                        <a:t>Образовательные области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</a:rPr>
                        <a:t>развития дошкольника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</a:rPr>
                        <a:t>Приоритетный вид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</a:rPr>
                        <a:t>детской деятельности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72008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Социально-коммуникативное развитие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1CCCC"/>
                    </a:solidFill>
                  </a:tcPr>
                </a:tc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Игровая</a:t>
                      </a:r>
                    </a:p>
                    <a:p>
                      <a:pPr marL="285750" marR="0" lvl="0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Коммуникативная</a:t>
                      </a:r>
                    </a:p>
                    <a:p>
                      <a:pPr marL="285750" marR="0" lvl="0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Трудовая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1CCCC"/>
                    </a:solidFill>
                  </a:tcPr>
                </a:tc>
              </a:tr>
              <a:tr h="95780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Познавательное развитие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E7E7"/>
                    </a:solidFill>
                  </a:tcPr>
                </a:tc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Познавательно-исследовательская</a:t>
                      </a:r>
                    </a:p>
                    <a:p>
                      <a:pPr marL="285750" marR="0" lvl="0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Конструирование из различных материалов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E7E7"/>
                    </a:solidFill>
                  </a:tcPr>
                </a:tc>
              </a:tr>
              <a:tr h="100811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Речевое развитие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1CCCC"/>
                    </a:solidFill>
                  </a:tcPr>
                </a:tc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  <a:defRPr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Восприятие художественной литературы и фольклора</a:t>
                      </a:r>
                    </a:p>
                    <a:p>
                      <a:pPr marL="285750" marR="0" lvl="0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Коммуникативная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1CCCC"/>
                    </a:solidFill>
                  </a:tcPr>
                </a:tc>
              </a:tr>
              <a:tr h="63268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Художественно-эстетическое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E7E7"/>
                    </a:solidFill>
                  </a:tcPr>
                </a:tc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Изобразительная</a:t>
                      </a:r>
                    </a:p>
                    <a:p>
                      <a:pPr marL="285750" marR="0" lvl="0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Музыкальная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E7E7"/>
                    </a:solidFill>
                  </a:tcPr>
                </a:tc>
              </a:tr>
              <a:tr h="63268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Физическое развитие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E7E7"/>
                    </a:solidFill>
                  </a:tcPr>
                </a:tc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  <a:defRPr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Двигательная, в </a:t>
                      </a:r>
                      <a:r>
                        <a:rPr kumimoji="0" lang="ru-RU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т.ч</a:t>
                      </a: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. в основных движениях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E7E7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47"/>
          <p:cNvGrpSpPr/>
          <p:nvPr/>
        </p:nvGrpSpPr>
        <p:grpSpPr>
          <a:xfrm>
            <a:off x="0" y="6357958"/>
            <a:ext cx="9144000" cy="500042"/>
            <a:chOff x="0" y="6357958"/>
            <a:chExt cx="9144000" cy="500042"/>
          </a:xfrm>
        </p:grpSpPr>
        <p:sp>
          <p:nvSpPr>
            <p:cNvPr id="33" name="Прямоугольник 32"/>
            <p:cNvSpPr/>
            <p:nvPr/>
          </p:nvSpPr>
          <p:spPr>
            <a:xfrm>
              <a:off x="7858148" y="6357958"/>
              <a:ext cx="1285852" cy="500042"/>
            </a:xfrm>
            <a:prstGeom prst="rect">
              <a:avLst/>
            </a:prstGeom>
            <a:gradFill flip="none" rotWithShape="1">
              <a:gsLst>
                <a:gs pos="0">
                  <a:srgbClr val="FFC000"/>
                </a:gs>
                <a:gs pos="23000">
                  <a:srgbClr val="FFC000"/>
                </a:gs>
                <a:gs pos="71000">
                  <a:srgbClr val="CC9900"/>
                </a:gs>
                <a:gs pos="100000">
                  <a:srgbClr val="FFC000"/>
                </a:gs>
              </a:gsLst>
              <a:lin ang="5400000" scaled="1"/>
              <a:tileRect/>
            </a:gradFill>
            <a:ln>
              <a:noFill/>
            </a:ln>
            <a:effectLst>
              <a:outerShdw blurRad="50800" dist="50800" dir="5400000" algn="ctr" rotWithShape="0">
                <a:schemeClr val="tx1">
                  <a:alpha val="35000"/>
                </a:schemeClr>
              </a:outerShdw>
            </a:effectLst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ru-RU" dirty="0" smtClean="0">
                <a:solidFill>
                  <a:schemeClr val="bg1"/>
                </a:solidFill>
                <a:sym typeface="Wingdings"/>
              </a:endParaRPr>
            </a:p>
          </p:txBody>
        </p:sp>
        <p:sp>
          <p:nvSpPr>
            <p:cNvPr id="31" name="Прямоугольник 30"/>
            <p:cNvSpPr/>
            <p:nvPr/>
          </p:nvSpPr>
          <p:spPr>
            <a:xfrm>
              <a:off x="0" y="6357958"/>
              <a:ext cx="7858148" cy="500042"/>
            </a:xfrm>
            <a:prstGeom prst="rect">
              <a:avLst/>
            </a:prstGeom>
            <a:gradFill flip="none" rotWithShape="1">
              <a:gsLst>
                <a:gs pos="0">
                  <a:schemeClr val="tx1">
                    <a:lumMod val="50000"/>
                    <a:lumOff val="50000"/>
                  </a:schemeClr>
                </a:gs>
                <a:gs pos="23000">
                  <a:schemeClr val="bg1">
                    <a:lumMod val="65000"/>
                  </a:schemeClr>
                </a:gs>
                <a:gs pos="71000">
                  <a:schemeClr val="tx1"/>
                </a:gs>
                <a:gs pos="100000">
                  <a:schemeClr val="tx1"/>
                </a:gs>
              </a:gsLst>
              <a:lin ang="5400000" scaled="1"/>
              <a:tileRect/>
            </a:gradFill>
            <a:ln>
              <a:noFill/>
            </a:ln>
            <a:effectLst>
              <a:outerShdw blurRad="50800" dist="50800" dir="5400000" algn="ctr" rotWithShape="0">
                <a:schemeClr val="tx1">
                  <a:alpha val="35000"/>
                </a:schemeClr>
              </a:outerShdw>
            </a:effectLst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ru-RU">
                <a:solidFill>
                  <a:schemeClr val="bg1"/>
                </a:solidFill>
                <a:sym typeface="Wingdings"/>
              </a:endParaRPr>
            </a:p>
          </p:txBody>
        </p:sp>
        <p:sp>
          <p:nvSpPr>
            <p:cNvPr id="32" name="Прямоугольник с одним скругленным углом 31"/>
            <p:cNvSpPr/>
            <p:nvPr/>
          </p:nvSpPr>
          <p:spPr>
            <a:xfrm>
              <a:off x="0" y="6357958"/>
              <a:ext cx="1428728" cy="500042"/>
            </a:xfrm>
            <a:prstGeom prst="round1Rect">
              <a:avLst/>
            </a:prstGeom>
            <a:gradFill flip="none" rotWithShape="1">
              <a:gsLst>
                <a:gs pos="0">
                  <a:srgbClr val="FFC000"/>
                </a:gs>
                <a:gs pos="23000">
                  <a:srgbClr val="FFC000"/>
                </a:gs>
                <a:gs pos="71000">
                  <a:srgbClr val="CC9900"/>
                </a:gs>
                <a:gs pos="100000">
                  <a:srgbClr val="FFC000"/>
                </a:gs>
              </a:gsLst>
              <a:lin ang="5400000" scaled="1"/>
              <a:tileRect/>
            </a:gradFill>
            <a:ln>
              <a:noFill/>
            </a:ln>
            <a:effectLst>
              <a:outerShdw blurRad="50800" dist="50800" dir="5400000" algn="ctr" rotWithShape="0">
                <a:schemeClr val="tx1">
                  <a:alpha val="35000"/>
                </a:schemeClr>
              </a:outerShdw>
            </a:effectLst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2400" b="1" dirty="0" smtClean="0">
                  <a:solidFill>
                    <a:schemeClr val="bg1"/>
                  </a:solidFill>
                  <a:sym typeface="Wingdings"/>
                </a:rPr>
                <a:t>START</a:t>
              </a:r>
              <a:endParaRPr lang="ru-RU" sz="2400" b="1" dirty="0">
                <a:solidFill>
                  <a:schemeClr val="bg1"/>
                </a:solidFill>
                <a:sym typeface="Wingdings"/>
              </a:endParaRPr>
            </a:p>
          </p:txBody>
        </p:sp>
      </p:grpSp>
      <p:grpSp>
        <p:nvGrpSpPr>
          <p:cNvPr id="3" name="Группа 46"/>
          <p:cNvGrpSpPr/>
          <p:nvPr/>
        </p:nvGrpSpPr>
        <p:grpSpPr>
          <a:xfrm>
            <a:off x="7725663" y="6460569"/>
            <a:ext cx="285752" cy="285728"/>
            <a:chOff x="7725663" y="6460569"/>
            <a:chExt cx="285752" cy="285728"/>
          </a:xfrm>
        </p:grpSpPr>
        <p:sp>
          <p:nvSpPr>
            <p:cNvPr id="34" name="Овал 33"/>
            <p:cNvSpPr/>
            <p:nvPr/>
          </p:nvSpPr>
          <p:spPr>
            <a:xfrm>
              <a:off x="7725663" y="6460569"/>
              <a:ext cx="285752" cy="285728"/>
            </a:xfrm>
            <a:prstGeom prst="ellipse">
              <a:avLst/>
            </a:prstGeom>
            <a:gradFill>
              <a:gsLst>
                <a:gs pos="15000">
                  <a:schemeClr val="bg1">
                    <a:lumMod val="85000"/>
                  </a:schemeClr>
                </a:gs>
                <a:gs pos="0">
                  <a:schemeClr val="bg1">
                    <a:lumMod val="95000"/>
                  </a:schemeClr>
                </a:gs>
                <a:gs pos="63000">
                  <a:srgbClr val="FFFFFF"/>
                </a:gs>
              </a:gsLst>
              <a:lin ang="5400000" scaled="0"/>
            </a:gradFill>
            <a:ln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5" name="Фигура, имеющая форму буквы L 34"/>
            <p:cNvSpPr/>
            <p:nvPr/>
          </p:nvSpPr>
          <p:spPr>
            <a:xfrm rot="2556258">
              <a:off x="7811449" y="6535099"/>
              <a:ext cx="142876" cy="142876"/>
            </a:xfrm>
            <a:prstGeom prst="corner">
              <a:avLst>
                <a:gd name="adj1" fmla="val 40383"/>
                <a:gd name="adj2" fmla="val 37733"/>
              </a:avLst>
            </a:prstGeom>
            <a:solidFill>
              <a:schemeClr val="bg1"/>
            </a:solidFill>
            <a:ln w="3175">
              <a:solidFill>
                <a:schemeClr val="tx1"/>
              </a:solidFill>
            </a:ln>
            <a:effectLst>
              <a:innerShdw blurRad="63500" dist="50800" dir="135000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41" name="Скругленный прямоугольник 40"/>
          <p:cNvSpPr/>
          <p:nvPr/>
        </p:nvSpPr>
        <p:spPr>
          <a:xfrm>
            <a:off x="1571604" y="6387832"/>
            <a:ext cx="2428892" cy="428604"/>
          </a:xfrm>
          <a:prstGeom prst="roundRect">
            <a:avLst/>
          </a:prstGeom>
          <a:gradFill flip="none" rotWithShape="1">
            <a:gsLst>
              <a:gs pos="0">
                <a:schemeClr val="tx1">
                  <a:lumMod val="50000"/>
                  <a:lumOff val="50000"/>
                </a:schemeClr>
              </a:gs>
              <a:gs pos="23000">
                <a:schemeClr val="bg1">
                  <a:lumMod val="65000"/>
                </a:schemeClr>
              </a:gs>
              <a:gs pos="71000">
                <a:schemeClr val="tx1"/>
              </a:gs>
              <a:gs pos="100000">
                <a:schemeClr val="tx1"/>
              </a:gs>
            </a:gsLst>
            <a:lin ang="5400000" scaled="1"/>
            <a:tileRect/>
          </a:gradFill>
          <a:ln>
            <a:noFill/>
          </a:ln>
          <a:effectLst>
            <a:outerShdw blurRad="50800" dist="50800" dir="5400000" algn="ctr" rotWithShape="0">
              <a:schemeClr val="tx1">
                <a:alpha val="35000"/>
              </a:scheme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bg1"/>
                </a:solidFill>
                <a:sym typeface="Wingdings"/>
              </a:rPr>
              <a:t> Windows Start</a:t>
            </a:r>
            <a:endParaRPr lang="ru-RU" dirty="0">
              <a:solidFill>
                <a:schemeClr val="bg1"/>
              </a:solidFill>
              <a:sym typeface="Wingdings"/>
            </a:endParaRPr>
          </a:p>
        </p:txBody>
      </p:sp>
      <p:sp>
        <p:nvSpPr>
          <p:cNvPr id="44" name="Скругленный прямоугольник 43">
            <a:hlinkClick r:id="" action="ppaction://hlinkshowjump?jump=nextslide"/>
          </p:cNvPr>
          <p:cNvSpPr/>
          <p:nvPr/>
        </p:nvSpPr>
        <p:spPr>
          <a:xfrm>
            <a:off x="7572396" y="5765672"/>
            <a:ext cx="1285884" cy="357190"/>
          </a:xfrm>
          <a:prstGeom prst="roundRect">
            <a:avLst/>
          </a:prstGeom>
          <a:gradFill flip="none" rotWithShape="1">
            <a:gsLst>
              <a:gs pos="0">
                <a:schemeClr val="tx1">
                  <a:lumMod val="50000"/>
                  <a:lumOff val="50000"/>
                </a:schemeClr>
              </a:gs>
              <a:gs pos="23000">
                <a:schemeClr val="bg1">
                  <a:lumMod val="65000"/>
                </a:schemeClr>
              </a:gs>
              <a:gs pos="71000">
                <a:schemeClr val="tx1"/>
              </a:gs>
              <a:gs pos="100000">
                <a:schemeClr val="tx1"/>
              </a:gs>
            </a:gsLst>
            <a:lin ang="5400000" scaled="1"/>
            <a:tileRect/>
          </a:gradFill>
          <a:ln>
            <a:noFill/>
          </a:ln>
          <a:effectLst>
            <a:outerShdw blurRad="50800" dist="50800" dir="5400000" algn="ctr" rotWithShape="0">
              <a:schemeClr val="tx1">
                <a:alpha val="35000"/>
              </a:scheme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bg1"/>
                </a:solidFill>
                <a:sym typeface="Wingdings"/>
              </a:rPr>
              <a:t>Далее </a:t>
            </a:r>
            <a:r>
              <a:rPr lang="en-US" dirty="0" smtClean="0">
                <a:solidFill>
                  <a:schemeClr val="bg1"/>
                </a:solidFill>
                <a:sym typeface="Wingdings"/>
              </a:rPr>
              <a:t>&gt;&gt;</a:t>
            </a:r>
            <a:endParaRPr lang="ru-RU" dirty="0">
              <a:solidFill>
                <a:schemeClr val="bg1"/>
              </a:solidFill>
              <a:sym typeface="Wingdings"/>
            </a:endParaRPr>
          </a:p>
        </p:txBody>
      </p:sp>
      <p:sp>
        <p:nvSpPr>
          <p:cNvPr id="45" name="Скругленный прямоугольник 44">
            <a:hlinkClick r:id="" action="ppaction://hlinkshowjump?jump=previousslide"/>
          </p:cNvPr>
          <p:cNvSpPr/>
          <p:nvPr/>
        </p:nvSpPr>
        <p:spPr>
          <a:xfrm>
            <a:off x="6215074" y="5765672"/>
            <a:ext cx="1285884" cy="357190"/>
          </a:xfrm>
          <a:prstGeom prst="roundRect">
            <a:avLst/>
          </a:prstGeom>
          <a:gradFill flip="none" rotWithShape="1">
            <a:gsLst>
              <a:gs pos="0">
                <a:schemeClr val="tx1">
                  <a:lumMod val="50000"/>
                  <a:lumOff val="50000"/>
                </a:schemeClr>
              </a:gs>
              <a:gs pos="23000">
                <a:schemeClr val="bg1">
                  <a:lumMod val="65000"/>
                </a:schemeClr>
              </a:gs>
              <a:gs pos="71000">
                <a:schemeClr val="tx1"/>
              </a:gs>
              <a:gs pos="100000">
                <a:schemeClr val="tx1"/>
              </a:gs>
            </a:gsLst>
            <a:lin ang="5400000" scaled="1"/>
            <a:tileRect/>
          </a:gradFill>
          <a:ln>
            <a:noFill/>
          </a:ln>
          <a:effectLst>
            <a:outerShdw blurRad="50800" dist="50800" dir="5400000" algn="ctr" rotWithShape="0">
              <a:schemeClr val="tx1">
                <a:alpha val="35000"/>
              </a:scheme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bg1"/>
                </a:solidFill>
                <a:sym typeface="Wingdings"/>
              </a:rPr>
              <a:t>&lt;&lt; </a:t>
            </a:r>
            <a:r>
              <a:rPr lang="ru-RU" dirty="0" smtClean="0">
                <a:solidFill>
                  <a:schemeClr val="bg1"/>
                </a:solidFill>
                <a:sym typeface="Wingdings"/>
              </a:rPr>
              <a:t>Назад</a:t>
            </a:r>
            <a:endParaRPr lang="ru-RU" dirty="0">
              <a:solidFill>
                <a:schemeClr val="bg1"/>
              </a:solidFill>
              <a:sym typeface="Wingdings"/>
            </a:endParaRPr>
          </a:p>
        </p:txBody>
      </p:sp>
      <p:grpSp>
        <p:nvGrpSpPr>
          <p:cNvPr id="4" name="Группа 45"/>
          <p:cNvGrpSpPr/>
          <p:nvPr/>
        </p:nvGrpSpPr>
        <p:grpSpPr>
          <a:xfrm>
            <a:off x="0" y="0"/>
            <a:ext cx="9144000" cy="6357958"/>
            <a:chOff x="0" y="0"/>
            <a:chExt cx="9144000" cy="6357958"/>
          </a:xfrm>
        </p:grpSpPr>
        <p:sp>
          <p:nvSpPr>
            <p:cNvPr id="28" name="Прямоугольник 27"/>
            <p:cNvSpPr/>
            <p:nvPr/>
          </p:nvSpPr>
          <p:spPr>
            <a:xfrm>
              <a:off x="0" y="500042"/>
              <a:ext cx="142844" cy="5715040"/>
            </a:xfrm>
            <a:prstGeom prst="rect">
              <a:avLst/>
            </a:prstGeom>
            <a:gradFill flip="none" rotWithShape="1">
              <a:gsLst>
                <a:gs pos="0">
                  <a:schemeClr val="tx1">
                    <a:lumMod val="50000"/>
                    <a:lumOff val="50000"/>
                  </a:schemeClr>
                </a:gs>
                <a:gs pos="23000">
                  <a:schemeClr val="bg1">
                    <a:lumMod val="65000"/>
                  </a:schemeClr>
                </a:gs>
                <a:gs pos="71000">
                  <a:schemeClr val="tx1"/>
                </a:gs>
                <a:gs pos="100000">
                  <a:schemeClr val="tx1"/>
                </a:gs>
              </a:gsLst>
              <a:lin ang="0" scaled="0"/>
              <a:tileRect/>
            </a:gradFill>
            <a:ln>
              <a:noFill/>
            </a:ln>
            <a:effectLst>
              <a:outerShdw blurRad="50800" dist="50800" dir="5400000" algn="ctr" rotWithShape="0">
                <a:schemeClr val="tx1">
                  <a:alpha val="35000"/>
                </a:schemeClr>
              </a:outerShdw>
            </a:effectLst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ru-RU">
                <a:solidFill>
                  <a:schemeClr val="bg1"/>
                </a:solidFill>
                <a:sym typeface="Wingdings"/>
              </a:endParaRPr>
            </a:p>
          </p:txBody>
        </p:sp>
        <p:sp>
          <p:nvSpPr>
            <p:cNvPr id="29" name="Прямоугольник 28"/>
            <p:cNvSpPr/>
            <p:nvPr/>
          </p:nvSpPr>
          <p:spPr>
            <a:xfrm>
              <a:off x="9001156" y="500042"/>
              <a:ext cx="142844" cy="5715040"/>
            </a:xfrm>
            <a:prstGeom prst="rect">
              <a:avLst/>
            </a:prstGeom>
            <a:gradFill flip="none" rotWithShape="1">
              <a:gsLst>
                <a:gs pos="0">
                  <a:schemeClr val="tx1">
                    <a:lumMod val="50000"/>
                    <a:lumOff val="50000"/>
                  </a:schemeClr>
                </a:gs>
                <a:gs pos="23000">
                  <a:schemeClr val="bg1">
                    <a:lumMod val="65000"/>
                  </a:schemeClr>
                </a:gs>
                <a:gs pos="71000">
                  <a:schemeClr val="tx1"/>
                </a:gs>
                <a:gs pos="100000">
                  <a:schemeClr val="tx1"/>
                </a:gs>
              </a:gsLst>
              <a:lin ang="0" scaled="0"/>
              <a:tileRect/>
            </a:gradFill>
            <a:ln>
              <a:noFill/>
            </a:ln>
            <a:effectLst>
              <a:outerShdw blurRad="50800" dist="50800" dir="5400000" algn="ctr" rotWithShape="0">
                <a:schemeClr val="tx1">
                  <a:alpha val="35000"/>
                </a:schemeClr>
              </a:outerShdw>
            </a:effectLst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ru-RU">
                <a:solidFill>
                  <a:schemeClr val="bg1"/>
                </a:solidFill>
                <a:sym typeface="Wingdings"/>
              </a:endParaRPr>
            </a:p>
          </p:txBody>
        </p:sp>
        <p:sp>
          <p:nvSpPr>
            <p:cNvPr id="27" name="Прямоугольник с двумя скругленными соседними углами 26"/>
            <p:cNvSpPr/>
            <p:nvPr/>
          </p:nvSpPr>
          <p:spPr>
            <a:xfrm>
              <a:off x="0" y="0"/>
              <a:ext cx="9144000" cy="500066"/>
            </a:xfrm>
            <a:prstGeom prst="round2SameRect">
              <a:avLst/>
            </a:prstGeom>
            <a:gradFill flip="none" rotWithShape="1">
              <a:gsLst>
                <a:gs pos="0">
                  <a:schemeClr val="tx1">
                    <a:lumMod val="50000"/>
                    <a:lumOff val="50000"/>
                  </a:schemeClr>
                </a:gs>
                <a:gs pos="23000">
                  <a:schemeClr val="bg1">
                    <a:lumMod val="65000"/>
                  </a:schemeClr>
                </a:gs>
                <a:gs pos="71000">
                  <a:schemeClr val="tx1"/>
                </a:gs>
                <a:gs pos="100000">
                  <a:schemeClr val="tx1"/>
                </a:gs>
              </a:gsLst>
              <a:lin ang="5400000" scaled="1"/>
              <a:tileRect/>
            </a:gradFill>
            <a:ln>
              <a:noFill/>
            </a:ln>
            <a:effectLst>
              <a:outerShdw blurRad="50800" dist="50800" dir="5400000" algn="ctr" rotWithShape="0">
                <a:schemeClr val="tx1">
                  <a:alpha val="35000"/>
                </a:schemeClr>
              </a:outerShdw>
            </a:effectLst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dirty="0" smtClean="0">
                  <a:solidFill>
                    <a:schemeClr val="bg1"/>
                  </a:solidFill>
                  <a:sym typeface="Wingdings"/>
                </a:rPr>
                <a:t> </a:t>
              </a:r>
              <a:r>
                <a:rPr lang="en-US" dirty="0" smtClean="0">
                  <a:solidFill>
                    <a:schemeClr val="bg1"/>
                  </a:solidFill>
                </a:rPr>
                <a:t>Windows Start</a:t>
              </a:r>
              <a:endParaRPr lang="ru-RU" dirty="0">
                <a:solidFill>
                  <a:schemeClr val="bg1"/>
                </a:solidFill>
              </a:endParaRPr>
            </a:p>
          </p:txBody>
        </p:sp>
        <p:sp>
          <p:nvSpPr>
            <p:cNvPr id="36" name="Скругленный прямоугольник 35">
              <a:hlinkClick r:id="" action="ppaction://hlinkshowjump?jump=endshow"/>
            </p:cNvPr>
            <p:cNvSpPr/>
            <p:nvPr/>
          </p:nvSpPr>
          <p:spPr>
            <a:xfrm>
              <a:off x="8614092" y="72737"/>
              <a:ext cx="428628" cy="357166"/>
            </a:xfrm>
            <a:prstGeom prst="roundRect">
              <a:avLst/>
            </a:prstGeom>
            <a:gradFill>
              <a:gsLst>
                <a:gs pos="0">
                  <a:srgbClr val="C00000"/>
                </a:gs>
                <a:gs pos="28000">
                  <a:srgbClr val="FF9393"/>
                </a:gs>
                <a:gs pos="63000">
                  <a:srgbClr val="800000"/>
                </a:gs>
              </a:gsLst>
              <a:lin ang="5400000" scaled="0"/>
            </a:gradFill>
            <a:ln w="6350">
              <a:solidFill>
                <a:schemeClr val="tx1"/>
              </a:solidFill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7" name="Умножение 36">
              <a:hlinkClick r:id="" action="ppaction://hlinkshowjump?jump=endshow"/>
            </p:cNvPr>
            <p:cNvSpPr/>
            <p:nvPr/>
          </p:nvSpPr>
          <p:spPr>
            <a:xfrm>
              <a:off x="8685530" y="111679"/>
              <a:ext cx="285752" cy="285752"/>
            </a:xfrm>
            <a:prstGeom prst="mathMultiply">
              <a:avLst/>
            </a:prstGeom>
            <a:solidFill>
              <a:schemeClr val="bg1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0" name="Прямоугольник 29"/>
            <p:cNvSpPr/>
            <p:nvPr/>
          </p:nvSpPr>
          <p:spPr>
            <a:xfrm rot="5400000">
              <a:off x="4500562" y="1714520"/>
              <a:ext cx="142876" cy="9144000"/>
            </a:xfrm>
            <a:prstGeom prst="rect">
              <a:avLst/>
            </a:prstGeom>
            <a:gradFill flip="none" rotWithShape="1">
              <a:gsLst>
                <a:gs pos="0">
                  <a:schemeClr val="tx1">
                    <a:lumMod val="50000"/>
                    <a:lumOff val="50000"/>
                  </a:schemeClr>
                </a:gs>
                <a:gs pos="23000">
                  <a:schemeClr val="bg1">
                    <a:lumMod val="65000"/>
                  </a:schemeClr>
                </a:gs>
                <a:gs pos="71000">
                  <a:schemeClr val="tx1"/>
                </a:gs>
                <a:gs pos="100000">
                  <a:schemeClr val="tx1"/>
                </a:gs>
              </a:gsLst>
              <a:lin ang="0" scaled="0"/>
              <a:tileRect/>
            </a:gradFill>
            <a:ln>
              <a:noFill/>
            </a:ln>
            <a:effectLst>
              <a:outerShdw blurRad="50800" dist="50800" dir="5400000" algn="ctr" rotWithShape="0">
                <a:schemeClr val="tx1">
                  <a:alpha val="35000"/>
                </a:schemeClr>
              </a:outerShdw>
            </a:effectLst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ru-RU">
                <a:solidFill>
                  <a:schemeClr val="bg1"/>
                </a:solidFill>
                <a:sym typeface="Wingdings"/>
              </a:endParaRPr>
            </a:p>
          </p:txBody>
        </p:sp>
      </p:grpSp>
      <p:sp>
        <p:nvSpPr>
          <p:cNvPr id="59" name="Дата 39"/>
          <p:cNvSpPr txBox="1">
            <a:spLocks/>
          </p:cNvSpPr>
          <p:nvPr/>
        </p:nvSpPr>
        <p:spPr>
          <a:xfrm>
            <a:off x="8072462" y="6429396"/>
            <a:ext cx="1000100" cy="357190"/>
          </a:xfrm>
          <a:prstGeom prst="rect">
            <a:avLst/>
          </a:prstGeom>
          <a:noFill/>
          <a:ln w="25400" cap="flat" cmpd="sng" algn="ctr">
            <a:noFill/>
            <a:prstDash val="soli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B9F11E8-3913-42F5-9E4D-A7C4755C89AF}" type="datetime10">
              <a:rPr kumimoji="0" lang="ru-RU" sz="2400" b="1" i="0" u="none" strike="noStrike" kern="1200" cap="none" spc="0" normalizeH="0" baseline="0" noProof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  <a:sym typeface="Wingding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10:26</a:t>
            </a:fld>
            <a:endParaRPr kumimoji="0" lang="ru-RU" sz="2400" b="1" i="0" u="none" strike="noStrike" kern="1200" cap="none" spc="0" normalizeH="0" baseline="0" noProof="0" dirty="0" smtClean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uLnTx/>
              <a:uFillTx/>
              <a:latin typeface="+mn-lt"/>
              <a:ea typeface="+mn-ea"/>
              <a:cs typeface="+mn-cs"/>
              <a:sym typeface="Wingdings"/>
            </a:endParaRPr>
          </a:p>
        </p:txBody>
      </p:sp>
      <p:sp>
        <p:nvSpPr>
          <p:cNvPr id="40" name="Заголовок 24"/>
          <p:cNvSpPr txBox="1">
            <a:spLocks/>
          </p:cNvSpPr>
          <p:nvPr/>
        </p:nvSpPr>
        <p:spPr>
          <a:xfrm>
            <a:off x="500034" y="642918"/>
            <a:ext cx="8229600" cy="64294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1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4400" b="1" i="0" u="none" strike="noStrike" kern="1200" cap="none" spc="0" normalizeH="0" baseline="0" noProof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42" name="Содержимое 37"/>
          <p:cNvSpPr txBox="1">
            <a:spLocks/>
          </p:cNvSpPr>
          <p:nvPr/>
        </p:nvSpPr>
        <p:spPr>
          <a:xfrm>
            <a:off x="285720" y="1357298"/>
            <a:ext cx="8572560" cy="435771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  <a:effectLst>
            <a:innerShdw blurRad="63500" dist="50800" dir="13500000">
              <a:prstClr val="black">
                <a:alpha val="50000"/>
              </a:prstClr>
            </a:innerShdw>
          </a:effectLst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20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78922308"/>
              </p:ext>
            </p:extLst>
          </p:nvPr>
        </p:nvGraphicFramePr>
        <p:xfrm>
          <a:off x="285720" y="1223483"/>
          <a:ext cx="8534752" cy="4365757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2011255"/>
                <a:gridCol w="6523497"/>
              </a:tblGrid>
              <a:tr h="66191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Виды детской деятельности</a:t>
                      </a: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Формы организации</a:t>
                      </a: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/>
                </a:tc>
              </a:tr>
              <a:tr h="3703842"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Двигательная</a:t>
                      </a: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Char char=""/>
                        <a:tabLst>
                          <a:tab pos="161925" algn="l"/>
                        </a:tabLst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утренняя и бодрящая гимнастика</a:t>
                      </a: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Char char=""/>
                        <a:tabLst>
                          <a:tab pos="161925" algn="l"/>
                        </a:tabLst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физкультминутки</a:t>
                      </a: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Char char=""/>
                        <a:tabLst>
                          <a:tab pos="161925" algn="l"/>
                        </a:tabLst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динамические паузы</a:t>
                      </a: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Char char=""/>
                        <a:tabLst>
                          <a:tab pos="161925" algn="l"/>
                        </a:tabLst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игры и упражнения с речевым сопровождением (стихи, песенки, потешки, считалки и др.)</a:t>
                      </a: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Char char=""/>
                        <a:tabLst>
                          <a:tab pos="161925" algn="l"/>
                        </a:tabLst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игры и упражнения под музыку</a:t>
                      </a: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Char char=""/>
                        <a:tabLst>
                          <a:tab pos="161925" algn="l"/>
                        </a:tabLst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подвижные дидактические игры</a:t>
                      </a: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Char char=""/>
                        <a:tabLst>
                          <a:tab pos="161925" algn="l"/>
                        </a:tabLst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подвижные игры с правилами</a:t>
                      </a: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Char char=""/>
                        <a:tabLst>
                          <a:tab pos="161925" algn="l"/>
                        </a:tabLst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игры с элементами спорта</a:t>
                      </a: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Char char=""/>
                        <a:tabLst>
                          <a:tab pos="161925" algn="l"/>
                        </a:tabLst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соревнования (эстафеты)</a:t>
                      </a: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Char char=""/>
                        <a:tabLst>
                          <a:tab pos="161925" algn="l"/>
                        </a:tabLst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досуги</a:t>
                      </a:r>
                      <a:r>
                        <a:rPr kumimoji="0" lang="ru-RU" sz="1400" b="1" i="0" u="sng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</a:t>
                      </a: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Char char=""/>
                        <a:tabLst>
                          <a:tab pos="161925" algn="l"/>
                        </a:tabLst>
                      </a:pPr>
                      <a:r>
                        <a:rPr kumimoji="0" lang="ru-RU" sz="1400" b="1" i="0" u="sng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сюжетные, игровые, тематические, комплексные, тренировочные, контрольно-диагностические («занятия») формы непосредственно образовательной деятельности </a:t>
                      </a: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и др.</a:t>
                      </a:r>
                    </a:p>
                  </a:txBody>
                  <a:tcPr horzOverflow="overflow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849486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47"/>
          <p:cNvGrpSpPr/>
          <p:nvPr/>
        </p:nvGrpSpPr>
        <p:grpSpPr>
          <a:xfrm>
            <a:off x="0" y="6357958"/>
            <a:ext cx="9144000" cy="500042"/>
            <a:chOff x="0" y="6357958"/>
            <a:chExt cx="9144000" cy="500042"/>
          </a:xfrm>
        </p:grpSpPr>
        <p:sp>
          <p:nvSpPr>
            <p:cNvPr id="33" name="Прямоугольник 32"/>
            <p:cNvSpPr/>
            <p:nvPr/>
          </p:nvSpPr>
          <p:spPr>
            <a:xfrm>
              <a:off x="7858148" y="6357958"/>
              <a:ext cx="1285852" cy="500042"/>
            </a:xfrm>
            <a:prstGeom prst="rect">
              <a:avLst/>
            </a:prstGeom>
            <a:gradFill flip="none" rotWithShape="1">
              <a:gsLst>
                <a:gs pos="0">
                  <a:srgbClr val="FFC000"/>
                </a:gs>
                <a:gs pos="23000">
                  <a:srgbClr val="FFC000"/>
                </a:gs>
                <a:gs pos="71000">
                  <a:srgbClr val="CC9900"/>
                </a:gs>
                <a:gs pos="100000">
                  <a:srgbClr val="FFC000"/>
                </a:gs>
              </a:gsLst>
              <a:lin ang="5400000" scaled="1"/>
              <a:tileRect/>
            </a:gradFill>
            <a:ln>
              <a:noFill/>
            </a:ln>
            <a:effectLst>
              <a:outerShdw blurRad="50800" dist="50800" dir="5400000" algn="ctr" rotWithShape="0">
                <a:schemeClr val="tx1">
                  <a:alpha val="35000"/>
                </a:schemeClr>
              </a:outerShdw>
            </a:effectLst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ru-RU" dirty="0" smtClean="0">
                <a:solidFill>
                  <a:schemeClr val="bg1"/>
                </a:solidFill>
                <a:sym typeface="Wingdings"/>
              </a:endParaRPr>
            </a:p>
          </p:txBody>
        </p:sp>
        <p:sp>
          <p:nvSpPr>
            <p:cNvPr id="31" name="Прямоугольник 30"/>
            <p:cNvSpPr/>
            <p:nvPr/>
          </p:nvSpPr>
          <p:spPr>
            <a:xfrm>
              <a:off x="0" y="6357958"/>
              <a:ext cx="7858148" cy="500042"/>
            </a:xfrm>
            <a:prstGeom prst="rect">
              <a:avLst/>
            </a:prstGeom>
            <a:gradFill flip="none" rotWithShape="1">
              <a:gsLst>
                <a:gs pos="0">
                  <a:schemeClr val="tx1">
                    <a:lumMod val="50000"/>
                    <a:lumOff val="50000"/>
                  </a:schemeClr>
                </a:gs>
                <a:gs pos="23000">
                  <a:schemeClr val="bg1">
                    <a:lumMod val="65000"/>
                  </a:schemeClr>
                </a:gs>
                <a:gs pos="71000">
                  <a:schemeClr val="tx1"/>
                </a:gs>
                <a:gs pos="100000">
                  <a:schemeClr val="tx1"/>
                </a:gs>
              </a:gsLst>
              <a:lin ang="5400000" scaled="1"/>
              <a:tileRect/>
            </a:gradFill>
            <a:ln>
              <a:noFill/>
            </a:ln>
            <a:effectLst>
              <a:outerShdw blurRad="50800" dist="50800" dir="5400000" algn="ctr" rotWithShape="0">
                <a:schemeClr val="tx1">
                  <a:alpha val="35000"/>
                </a:schemeClr>
              </a:outerShdw>
            </a:effectLst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ru-RU">
                <a:solidFill>
                  <a:schemeClr val="bg1"/>
                </a:solidFill>
                <a:sym typeface="Wingdings"/>
              </a:endParaRPr>
            </a:p>
          </p:txBody>
        </p:sp>
        <p:sp>
          <p:nvSpPr>
            <p:cNvPr id="32" name="Прямоугольник с одним скругленным углом 31"/>
            <p:cNvSpPr/>
            <p:nvPr/>
          </p:nvSpPr>
          <p:spPr>
            <a:xfrm>
              <a:off x="0" y="6357958"/>
              <a:ext cx="1428728" cy="500042"/>
            </a:xfrm>
            <a:prstGeom prst="round1Rect">
              <a:avLst/>
            </a:prstGeom>
            <a:gradFill flip="none" rotWithShape="1">
              <a:gsLst>
                <a:gs pos="0">
                  <a:srgbClr val="FFC000"/>
                </a:gs>
                <a:gs pos="23000">
                  <a:srgbClr val="FFC000"/>
                </a:gs>
                <a:gs pos="71000">
                  <a:srgbClr val="CC9900"/>
                </a:gs>
                <a:gs pos="100000">
                  <a:srgbClr val="FFC000"/>
                </a:gs>
              </a:gsLst>
              <a:lin ang="5400000" scaled="1"/>
              <a:tileRect/>
            </a:gradFill>
            <a:ln>
              <a:noFill/>
            </a:ln>
            <a:effectLst>
              <a:outerShdw blurRad="50800" dist="50800" dir="5400000" algn="ctr" rotWithShape="0">
                <a:schemeClr val="tx1">
                  <a:alpha val="35000"/>
                </a:schemeClr>
              </a:outerShdw>
            </a:effectLst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2400" b="1" dirty="0" smtClean="0">
                  <a:solidFill>
                    <a:schemeClr val="bg1"/>
                  </a:solidFill>
                  <a:sym typeface="Wingdings"/>
                </a:rPr>
                <a:t>START</a:t>
              </a:r>
              <a:endParaRPr lang="ru-RU" sz="2400" b="1" dirty="0">
                <a:solidFill>
                  <a:schemeClr val="bg1"/>
                </a:solidFill>
                <a:sym typeface="Wingdings"/>
              </a:endParaRPr>
            </a:p>
          </p:txBody>
        </p:sp>
      </p:grpSp>
      <p:grpSp>
        <p:nvGrpSpPr>
          <p:cNvPr id="3" name="Группа 46"/>
          <p:cNvGrpSpPr/>
          <p:nvPr/>
        </p:nvGrpSpPr>
        <p:grpSpPr>
          <a:xfrm>
            <a:off x="7725663" y="6460569"/>
            <a:ext cx="285752" cy="285728"/>
            <a:chOff x="7725663" y="6460569"/>
            <a:chExt cx="285752" cy="285728"/>
          </a:xfrm>
        </p:grpSpPr>
        <p:sp>
          <p:nvSpPr>
            <p:cNvPr id="34" name="Овал 33"/>
            <p:cNvSpPr/>
            <p:nvPr/>
          </p:nvSpPr>
          <p:spPr>
            <a:xfrm>
              <a:off x="7725663" y="6460569"/>
              <a:ext cx="285752" cy="285728"/>
            </a:xfrm>
            <a:prstGeom prst="ellipse">
              <a:avLst/>
            </a:prstGeom>
            <a:gradFill>
              <a:gsLst>
                <a:gs pos="15000">
                  <a:schemeClr val="bg1">
                    <a:lumMod val="85000"/>
                  </a:schemeClr>
                </a:gs>
                <a:gs pos="0">
                  <a:schemeClr val="bg1">
                    <a:lumMod val="95000"/>
                  </a:schemeClr>
                </a:gs>
                <a:gs pos="63000">
                  <a:srgbClr val="FFFFFF"/>
                </a:gs>
              </a:gsLst>
              <a:lin ang="5400000" scaled="0"/>
            </a:gradFill>
            <a:ln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5" name="Фигура, имеющая форму буквы L 34"/>
            <p:cNvSpPr/>
            <p:nvPr/>
          </p:nvSpPr>
          <p:spPr>
            <a:xfrm rot="2556258">
              <a:off x="7811449" y="6535099"/>
              <a:ext cx="142876" cy="142876"/>
            </a:xfrm>
            <a:prstGeom prst="corner">
              <a:avLst>
                <a:gd name="adj1" fmla="val 40383"/>
                <a:gd name="adj2" fmla="val 37733"/>
              </a:avLst>
            </a:prstGeom>
            <a:solidFill>
              <a:schemeClr val="bg1"/>
            </a:solidFill>
            <a:ln w="3175">
              <a:solidFill>
                <a:schemeClr val="tx1"/>
              </a:solidFill>
            </a:ln>
            <a:effectLst>
              <a:innerShdw blurRad="63500" dist="50800" dir="135000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41" name="Скругленный прямоугольник 40"/>
          <p:cNvSpPr/>
          <p:nvPr/>
        </p:nvSpPr>
        <p:spPr>
          <a:xfrm>
            <a:off x="1571604" y="6387832"/>
            <a:ext cx="2428892" cy="428604"/>
          </a:xfrm>
          <a:prstGeom prst="roundRect">
            <a:avLst/>
          </a:prstGeom>
          <a:gradFill flip="none" rotWithShape="1">
            <a:gsLst>
              <a:gs pos="0">
                <a:schemeClr val="tx1">
                  <a:lumMod val="50000"/>
                  <a:lumOff val="50000"/>
                </a:schemeClr>
              </a:gs>
              <a:gs pos="23000">
                <a:schemeClr val="bg1">
                  <a:lumMod val="65000"/>
                </a:schemeClr>
              </a:gs>
              <a:gs pos="71000">
                <a:schemeClr val="tx1"/>
              </a:gs>
              <a:gs pos="100000">
                <a:schemeClr val="tx1"/>
              </a:gs>
            </a:gsLst>
            <a:lin ang="5400000" scaled="1"/>
            <a:tileRect/>
          </a:gradFill>
          <a:ln>
            <a:noFill/>
          </a:ln>
          <a:effectLst>
            <a:outerShdw blurRad="50800" dist="50800" dir="5400000" algn="ctr" rotWithShape="0">
              <a:schemeClr val="tx1">
                <a:alpha val="35000"/>
              </a:scheme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bg1"/>
                </a:solidFill>
                <a:sym typeface="Wingdings"/>
              </a:rPr>
              <a:t> Windows Start</a:t>
            </a:r>
            <a:endParaRPr lang="ru-RU" dirty="0">
              <a:solidFill>
                <a:schemeClr val="bg1"/>
              </a:solidFill>
              <a:sym typeface="Wingdings"/>
            </a:endParaRPr>
          </a:p>
        </p:txBody>
      </p:sp>
      <p:sp>
        <p:nvSpPr>
          <p:cNvPr id="44" name="Скругленный прямоугольник 43">
            <a:hlinkClick r:id="" action="ppaction://hlinkshowjump?jump=nextslide"/>
          </p:cNvPr>
          <p:cNvSpPr/>
          <p:nvPr/>
        </p:nvSpPr>
        <p:spPr>
          <a:xfrm>
            <a:off x="7572396" y="5765672"/>
            <a:ext cx="1285884" cy="357190"/>
          </a:xfrm>
          <a:prstGeom prst="roundRect">
            <a:avLst/>
          </a:prstGeom>
          <a:gradFill flip="none" rotWithShape="1">
            <a:gsLst>
              <a:gs pos="0">
                <a:schemeClr val="tx1">
                  <a:lumMod val="50000"/>
                  <a:lumOff val="50000"/>
                </a:schemeClr>
              </a:gs>
              <a:gs pos="23000">
                <a:schemeClr val="bg1">
                  <a:lumMod val="65000"/>
                </a:schemeClr>
              </a:gs>
              <a:gs pos="71000">
                <a:schemeClr val="tx1"/>
              </a:gs>
              <a:gs pos="100000">
                <a:schemeClr val="tx1"/>
              </a:gs>
            </a:gsLst>
            <a:lin ang="5400000" scaled="1"/>
            <a:tileRect/>
          </a:gradFill>
          <a:ln>
            <a:noFill/>
          </a:ln>
          <a:effectLst>
            <a:outerShdw blurRad="50800" dist="50800" dir="5400000" algn="ctr" rotWithShape="0">
              <a:schemeClr val="tx1">
                <a:alpha val="35000"/>
              </a:scheme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bg1"/>
                </a:solidFill>
                <a:sym typeface="Wingdings"/>
              </a:rPr>
              <a:t>Далее </a:t>
            </a:r>
            <a:r>
              <a:rPr lang="en-US" dirty="0" smtClean="0">
                <a:solidFill>
                  <a:schemeClr val="bg1"/>
                </a:solidFill>
                <a:sym typeface="Wingdings"/>
              </a:rPr>
              <a:t>&gt;&gt;</a:t>
            </a:r>
            <a:endParaRPr lang="ru-RU" dirty="0">
              <a:solidFill>
                <a:schemeClr val="bg1"/>
              </a:solidFill>
              <a:sym typeface="Wingdings"/>
            </a:endParaRPr>
          </a:p>
        </p:txBody>
      </p:sp>
      <p:sp>
        <p:nvSpPr>
          <p:cNvPr id="45" name="Скругленный прямоугольник 44">
            <a:hlinkClick r:id="" action="ppaction://hlinkshowjump?jump=previousslide"/>
          </p:cNvPr>
          <p:cNvSpPr/>
          <p:nvPr/>
        </p:nvSpPr>
        <p:spPr>
          <a:xfrm>
            <a:off x="6215074" y="5765672"/>
            <a:ext cx="1285884" cy="357190"/>
          </a:xfrm>
          <a:prstGeom prst="roundRect">
            <a:avLst/>
          </a:prstGeom>
          <a:gradFill flip="none" rotWithShape="1">
            <a:gsLst>
              <a:gs pos="0">
                <a:schemeClr val="tx1">
                  <a:lumMod val="50000"/>
                  <a:lumOff val="50000"/>
                </a:schemeClr>
              </a:gs>
              <a:gs pos="23000">
                <a:schemeClr val="bg1">
                  <a:lumMod val="65000"/>
                </a:schemeClr>
              </a:gs>
              <a:gs pos="71000">
                <a:schemeClr val="tx1"/>
              </a:gs>
              <a:gs pos="100000">
                <a:schemeClr val="tx1"/>
              </a:gs>
            </a:gsLst>
            <a:lin ang="5400000" scaled="1"/>
            <a:tileRect/>
          </a:gradFill>
          <a:ln>
            <a:noFill/>
          </a:ln>
          <a:effectLst>
            <a:outerShdw blurRad="50800" dist="50800" dir="5400000" algn="ctr" rotWithShape="0">
              <a:schemeClr val="tx1">
                <a:alpha val="35000"/>
              </a:scheme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bg1"/>
                </a:solidFill>
                <a:sym typeface="Wingdings"/>
              </a:rPr>
              <a:t>&lt;&lt; </a:t>
            </a:r>
            <a:r>
              <a:rPr lang="ru-RU" dirty="0" smtClean="0">
                <a:solidFill>
                  <a:schemeClr val="bg1"/>
                </a:solidFill>
                <a:sym typeface="Wingdings"/>
              </a:rPr>
              <a:t>Назад</a:t>
            </a:r>
            <a:endParaRPr lang="ru-RU" dirty="0">
              <a:solidFill>
                <a:schemeClr val="bg1"/>
              </a:solidFill>
              <a:sym typeface="Wingdings"/>
            </a:endParaRPr>
          </a:p>
        </p:txBody>
      </p:sp>
      <p:grpSp>
        <p:nvGrpSpPr>
          <p:cNvPr id="4" name="Группа 45"/>
          <p:cNvGrpSpPr/>
          <p:nvPr/>
        </p:nvGrpSpPr>
        <p:grpSpPr>
          <a:xfrm>
            <a:off x="0" y="0"/>
            <a:ext cx="9144000" cy="6357958"/>
            <a:chOff x="0" y="0"/>
            <a:chExt cx="9144000" cy="6357958"/>
          </a:xfrm>
        </p:grpSpPr>
        <p:sp>
          <p:nvSpPr>
            <p:cNvPr id="28" name="Прямоугольник 27"/>
            <p:cNvSpPr/>
            <p:nvPr/>
          </p:nvSpPr>
          <p:spPr>
            <a:xfrm>
              <a:off x="0" y="500042"/>
              <a:ext cx="142844" cy="5715040"/>
            </a:xfrm>
            <a:prstGeom prst="rect">
              <a:avLst/>
            </a:prstGeom>
            <a:gradFill flip="none" rotWithShape="1">
              <a:gsLst>
                <a:gs pos="0">
                  <a:schemeClr val="tx1">
                    <a:lumMod val="50000"/>
                    <a:lumOff val="50000"/>
                  </a:schemeClr>
                </a:gs>
                <a:gs pos="23000">
                  <a:schemeClr val="bg1">
                    <a:lumMod val="65000"/>
                  </a:schemeClr>
                </a:gs>
                <a:gs pos="71000">
                  <a:schemeClr val="tx1"/>
                </a:gs>
                <a:gs pos="100000">
                  <a:schemeClr val="tx1"/>
                </a:gs>
              </a:gsLst>
              <a:lin ang="0" scaled="0"/>
              <a:tileRect/>
            </a:gradFill>
            <a:ln>
              <a:noFill/>
            </a:ln>
            <a:effectLst>
              <a:outerShdw blurRad="50800" dist="50800" dir="5400000" algn="ctr" rotWithShape="0">
                <a:schemeClr val="tx1">
                  <a:alpha val="35000"/>
                </a:schemeClr>
              </a:outerShdw>
            </a:effectLst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ru-RU">
                <a:solidFill>
                  <a:schemeClr val="bg1"/>
                </a:solidFill>
                <a:sym typeface="Wingdings"/>
              </a:endParaRPr>
            </a:p>
          </p:txBody>
        </p:sp>
        <p:sp>
          <p:nvSpPr>
            <p:cNvPr id="29" name="Прямоугольник 28"/>
            <p:cNvSpPr/>
            <p:nvPr/>
          </p:nvSpPr>
          <p:spPr>
            <a:xfrm>
              <a:off x="9001156" y="500042"/>
              <a:ext cx="142844" cy="5715040"/>
            </a:xfrm>
            <a:prstGeom prst="rect">
              <a:avLst/>
            </a:prstGeom>
            <a:gradFill flip="none" rotWithShape="1">
              <a:gsLst>
                <a:gs pos="0">
                  <a:schemeClr val="tx1">
                    <a:lumMod val="50000"/>
                    <a:lumOff val="50000"/>
                  </a:schemeClr>
                </a:gs>
                <a:gs pos="23000">
                  <a:schemeClr val="bg1">
                    <a:lumMod val="65000"/>
                  </a:schemeClr>
                </a:gs>
                <a:gs pos="71000">
                  <a:schemeClr val="tx1"/>
                </a:gs>
                <a:gs pos="100000">
                  <a:schemeClr val="tx1"/>
                </a:gs>
              </a:gsLst>
              <a:lin ang="0" scaled="0"/>
              <a:tileRect/>
            </a:gradFill>
            <a:ln>
              <a:noFill/>
            </a:ln>
            <a:effectLst>
              <a:outerShdw blurRad="50800" dist="50800" dir="5400000" algn="ctr" rotWithShape="0">
                <a:schemeClr val="tx1">
                  <a:alpha val="35000"/>
                </a:schemeClr>
              </a:outerShdw>
            </a:effectLst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ru-RU">
                <a:solidFill>
                  <a:schemeClr val="bg1"/>
                </a:solidFill>
                <a:sym typeface="Wingdings"/>
              </a:endParaRPr>
            </a:p>
          </p:txBody>
        </p:sp>
        <p:sp>
          <p:nvSpPr>
            <p:cNvPr id="27" name="Прямоугольник с двумя скругленными соседними углами 26"/>
            <p:cNvSpPr/>
            <p:nvPr/>
          </p:nvSpPr>
          <p:spPr>
            <a:xfrm>
              <a:off x="0" y="0"/>
              <a:ext cx="9144000" cy="500066"/>
            </a:xfrm>
            <a:prstGeom prst="round2SameRect">
              <a:avLst/>
            </a:prstGeom>
            <a:gradFill flip="none" rotWithShape="1">
              <a:gsLst>
                <a:gs pos="0">
                  <a:schemeClr val="tx1">
                    <a:lumMod val="50000"/>
                    <a:lumOff val="50000"/>
                  </a:schemeClr>
                </a:gs>
                <a:gs pos="23000">
                  <a:schemeClr val="bg1">
                    <a:lumMod val="65000"/>
                  </a:schemeClr>
                </a:gs>
                <a:gs pos="71000">
                  <a:schemeClr val="tx1"/>
                </a:gs>
                <a:gs pos="100000">
                  <a:schemeClr val="tx1"/>
                </a:gs>
              </a:gsLst>
              <a:lin ang="5400000" scaled="1"/>
              <a:tileRect/>
            </a:gradFill>
            <a:ln>
              <a:noFill/>
            </a:ln>
            <a:effectLst>
              <a:outerShdw blurRad="50800" dist="50800" dir="5400000" algn="ctr" rotWithShape="0">
                <a:schemeClr val="tx1">
                  <a:alpha val="35000"/>
                </a:schemeClr>
              </a:outerShdw>
            </a:effectLst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dirty="0" smtClean="0">
                  <a:solidFill>
                    <a:schemeClr val="bg1"/>
                  </a:solidFill>
                  <a:sym typeface="Wingdings"/>
                </a:rPr>
                <a:t> </a:t>
              </a:r>
              <a:r>
                <a:rPr lang="en-US" dirty="0" smtClean="0">
                  <a:solidFill>
                    <a:schemeClr val="bg1"/>
                  </a:solidFill>
                </a:rPr>
                <a:t>Windows Start</a:t>
              </a:r>
              <a:endParaRPr lang="ru-RU" dirty="0">
                <a:solidFill>
                  <a:schemeClr val="bg1"/>
                </a:solidFill>
              </a:endParaRPr>
            </a:p>
          </p:txBody>
        </p:sp>
        <p:sp>
          <p:nvSpPr>
            <p:cNvPr id="36" name="Скругленный прямоугольник 35">
              <a:hlinkClick r:id="" action="ppaction://hlinkshowjump?jump=endshow"/>
            </p:cNvPr>
            <p:cNvSpPr/>
            <p:nvPr/>
          </p:nvSpPr>
          <p:spPr>
            <a:xfrm>
              <a:off x="8614092" y="72737"/>
              <a:ext cx="428628" cy="357166"/>
            </a:xfrm>
            <a:prstGeom prst="roundRect">
              <a:avLst/>
            </a:prstGeom>
            <a:gradFill>
              <a:gsLst>
                <a:gs pos="0">
                  <a:srgbClr val="C00000"/>
                </a:gs>
                <a:gs pos="28000">
                  <a:srgbClr val="FF9393"/>
                </a:gs>
                <a:gs pos="63000">
                  <a:srgbClr val="800000"/>
                </a:gs>
              </a:gsLst>
              <a:lin ang="5400000" scaled="0"/>
            </a:gradFill>
            <a:ln w="6350">
              <a:solidFill>
                <a:schemeClr val="tx1"/>
              </a:solidFill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7" name="Умножение 36">
              <a:hlinkClick r:id="" action="ppaction://hlinkshowjump?jump=endshow"/>
            </p:cNvPr>
            <p:cNvSpPr/>
            <p:nvPr/>
          </p:nvSpPr>
          <p:spPr>
            <a:xfrm>
              <a:off x="8685530" y="111679"/>
              <a:ext cx="285752" cy="285752"/>
            </a:xfrm>
            <a:prstGeom prst="mathMultiply">
              <a:avLst/>
            </a:prstGeom>
            <a:solidFill>
              <a:schemeClr val="bg1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0" name="Прямоугольник 29"/>
            <p:cNvSpPr/>
            <p:nvPr/>
          </p:nvSpPr>
          <p:spPr>
            <a:xfrm rot="5400000">
              <a:off x="4500562" y="1714520"/>
              <a:ext cx="142876" cy="9144000"/>
            </a:xfrm>
            <a:prstGeom prst="rect">
              <a:avLst/>
            </a:prstGeom>
            <a:gradFill flip="none" rotWithShape="1">
              <a:gsLst>
                <a:gs pos="0">
                  <a:schemeClr val="tx1">
                    <a:lumMod val="50000"/>
                    <a:lumOff val="50000"/>
                  </a:schemeClr>
                </a:gs>
                <a:gs pos="23000">
                  <a:schemeClr val="bg1">
                    <a:lumMod val="65000"/>
                  </a:schemeClr>
                </a:gs>
                <a:gs pos="71000">
                  <a:schemeClr val="tx1"/>
                </a:gs>
                <a:gs pos="100000">
                  <a:schemeClr val="tx1"/>
                </a:gs>
              </a:gsLst>
              <a:lin ang="0" scaled="0"/>
              <a:tileRect/>
            </a:gradFill>
            <a:ln>
              <a:noFill/>
            </a:ln>
            <a:effectLst>
              <a:outerShdw blurRad="50800" dist="50800" dir="5400000" algn="ctr" rotWithShape="0">
                <a:schemeClr val="tx1">
                  <a:alpha val="35000"/>
                </a:schemeClr>
              </a:outerShdw>
            </a:effectLst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ru-RU">
                <a:solidFill>
                  <a:schemeClr val="bg1"/>
                </a:solidFill>
                <a:sym typeface="Wingdings"/>
              </a:endParaRPr>
            </a:p>
          </p:txBody>
        </p:sp>
      </p:grpSp>
      <p:sp>
        <p:nvSpPr>
          <p:cNvPr id="59" name="Дата 39"/>
          <p:cNvSpPr txBox="1">
            <a:spLocks/>
          </p:cNvSpPr>
          <p:nvPr/>
        </p:nvSpPr>
        <p:spPr>
          <a:xfrm>
            <a:off x="8072462" y="6429396"/>
            <a:ext cx="1000100" cy="357190"/>
          </a:xfrm>
          <a:prstGeom prst="rect">
            <a:avLst/>
          </a:prstGeom>
          <a:noFill/>
          <a:ln w="25400" cap="flat" cmpd="sng" algn="ctr">
            <a:noFill/>
            <a:prstDash val="soli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B9F11E8-3913-42F5-9E4D-A7C4755C89AF}" type="datetime10">
              <a:rPr kumimoji="0" lang="ru-RU" sz="2400" b="1" i="0" u="none" strike="noStrike" kern="1200" cap="none" spc="0" normalizeH="0" baseline="0" noProof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  <a:sym typeface="Wingding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10:26</a:t>
            </a:fld>
            <a:endParaRPr kumimoji="0" lang="ru-RU" sz="2400" b="1" i="0" u="none" strike="noStrike" kern="1200" cap="none" spc="0" normalizeH="0" baseline="0" noProof="0" dirty="0" smtClean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uLnTx/>
              <a:uFillTx/>
              <a:latin typeface="+mn-lt"/>
              <a:ea typeface="+mn-ea"/>
              <a:cs typeface="+mn-cs"/>
              <a:sym typeface="Wingdings"/>
            </a:endParaRPr>
          </a:p>
        </p:txBody>
      </p:sp>
      <p:sp>
        <p:nvSpPr>
          <p:cNvPr id="40" name="Заголовок 24"/>
          <p:cNvSpPr txBox="1">
            <a:spLocks/>
          </p:cNvSpPr>
          <p:nvPr/>
        </p:nvSpPr>
        <p:spPr>
          <a:xfrm>
            <a:off x="500034" y="642918"/>
            <a:ext cx="8229600" cy="64294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1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4400" b="1" i="0" u="none" strike="noStrike" kern="1200" cap="none" spc="0" normalizeH="0" baseline="0" noProof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42" name="Содержимое 37"/>
          <p:cNvSpPr txBox="1">
            <a:spLocks/>
          </p:cNvSpPr>
          <p:nvPr/>
        </p:nvSpPr>
        <p:spPr>
          <a:xfrm>
            <a:off x="285720" y="1357298"/>
            <a:ext cx="8572560" cy="435771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  <a:effectLst>
            <a:innerShdw blurRad="63500" dist="50800" dir="13500000">
              <a:prstClr val="black">
                <a:alpha val="50000"/>
              </a:prstClr>
            </a:innerShdw>
          </a:effectLst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20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61321060"/>
              </p:ext>
            </p:extLst>
          </p:nvPr>
        </p:nvGraphicFramePr>
        <p:xfrm>
          <a:off x="457200" y="1600200"/>
          <a:ext cx="8435280" cy="3992880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2098576"/>
                <a:gridCol w="6336704"/>
              </a:tblGrid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Виды детской деятельности</a:t>
                      </a:r>
                      <a:endParaRPr kumimoji="0" lang="ru-RU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Формы организации</a:t>
                      </a:r>
                      <a:endParaRPr kumimoji="0" lang="ru-RU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/>
                </a:tc>
              </a:tr>
              <a:tr h="370840"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Игровая</a:t>
                      </a:r>
                      <a:endParaRPr kumimoji="0" lang="ru-RU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Char char=""/>
                        <a:tabLst>
                          <a:tab pos="161925" algn="l"/>
                        </a:tabLst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дидактические</a:t>
                      </a: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Char char=""/>
                        <a:tabLst>
                          <a:tab pos="161925" algn="l"/>
                        </a:tabLst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интеллектуально развивающие</a:t>
                      </a: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Char char=""/>
                        <a:tabLst>
                          <a:tab pos="161925" algn="l"/>
                        </a:tabLst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дидактические с элементами движения</a:t>
                      </a: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Char char=""/>
                        <a:tabLst>
                          <a:tab pos="161925" algn="l"/>
                        </a:tabLst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сюжетно-ролевые</a:t>
                      </a: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Char char=""/>
                        <a:tabLst>
                          <a:tab pos="161925" algn="l"/>
                        </a:tabLst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подвижные</a:t>
                      </a: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Char char=""/>
                        <a:tabLst>
                          <a:tab pos="161925" algn="l"/>
                        </a:tabLst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игры с элементами спорта</a:t>
                      </a: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Char char=""/>
                        <a:tabLst>
                          <a:tab pos="161925" algn="l"/>
                        </a:tabLst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народные игры</a:t>
                      </a: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Char char=""/>
                        <a:tabLst>
                          <a:tab pos="161925" algn="l"/>
                        </a:tabLst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музыкальные</a:t>
                      </a: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Char char=""/>
                        <a:tabLst>
                          <a:tab pos="161925" algn="l"/>
                        </a:tabLst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хороводные</a:t>
                      </a: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Char char=""/>
                        <a:tabLst>
                          <a:tab pos="161925" algn="l"/>
                        </a:tabLst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театрализованные</a:t>
                      </a: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Char char=""/>
                        <a:tabLst>
                          <a:tab pos="161925" algn="l"/>
                        </a:tabLst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режиссерские</a:t>
                      </a: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Char char=""/>
                        <a:tabLst>
                          <a:tab pos="161925" algn="l"/>
                        </a:tabLst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игры-драматизации</a:t>
                      </a: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Char char=""/>
                        <a:tabLst>
                          <a:tab pos="161925" algn="l"/>
                        </a:tabLst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игра-фантазия</a:t>
                      </a: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Char char=""/>
                        <a:tabLst>
                          <a:tab pos="161925" algn="l"/>
                        </a:tabLst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строительно-конструктивные</a:t>
                      </a: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Char char=""/>
                        <a:tabLst>
                          <a:tab pos="161925" algn="l"/>
                        </a:tabLst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игры на </a:t>
                      </a: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развитие речи </a:t>
                      </a: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и др.</a:t>
                      </a: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8494860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47"/>
          <p:cNvGrpSpPr/>
          <p:nvPr/>
        </p:nvGrpSpPr>
        <p:grpSpPr>
          <a:xfrm>
            <a:off x="0" y="6357958"/>
            <a:ext cx="9144000" cy="500042"/>
            <a:chOff x="0" y="6357958"/>
            <a:chExt cx="9144000" cy="500042"/>
          </a:xfrm>
        </p:grpSpPr>
        <p:sp>
          <p:nvSpPr>
            <p:cNvPr id="33" name="Прямоугольник 32"/>
            <p:cNvSpPr/>
            <p:nvPr/>
          </p:nvSpPr>
          <p:spPr>
            <a:xfrm>
              <a:off x="7858148" y="6357958"/>
              <a:ext cx="1285852" cy="500042"/>
            </a:xfrm>
            <a:prstGeom prst="rect">
              <a:avLst/>
            </a:prstGeom>
            <a:gradFill flip="none" rotWithShape="1">
              <a:gsLst>
                <a:gs pos="0">
                  <a:srgbClr val="FFC000"/>
                </a:gs>
                <a:gs pos="23000">
                  <a:srgbClr val="FFC000"/>
                </a:gs>
                <a:gs pos="71000">
                  <a:srgbClr val="CC9900"/>
                </a:gs>
                <a:gs pos="100000">
                  <a:srgbClr val="FFC000"/>
                </a:gs>
              </a:gsLst>
              <a:lin ang="5400000" scaled="1"/>
              <a:tileRect/>
            </a:gradFill>
            <a:ln>
              <a:noFill/>
            </a:ln>
            <a:effectLst>
              <a:outerShdw blurRad="50800" dist="50800" dir="5400000" algn="ctr" rotWithShape="0">
                <a:schemeClr val="tx1">
                  <a:alpha val="35000"/>
                </a:schemeClr>
              </a:outerShdw>
            </a:effectLst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ru-RU" dirty="0" smtClean="0">
                <a:solidFill>
                  <a:schemeClr val="bg1"/>
                </a:solidFill>
                <a:sym typeface="Wingdings"/>
              </a:endParaRPr>
            </a:p>
          </p:txBody>
        </p:sp>
        <p:sp>
          <p:nvSpPr>
            <p:cNvPr id="31" name="Прямоугольник 30"/>
            <p:cNvSpPr/>
            <p:nvPr/>
          </p:nvSpPr>
          <p:spPr>
            <a:xfrm>
              <a:off x="0" y="6357958"/>
              <a:ext cx="7858148" cy="500042"/>
            </a:xfrm>
            <a:prstGeom prst="rect">
              <a:avLst/>
            </a:prstGeom>
            <a:gradFill flip="none" rotWithShape="1">
              <a:gsLst>
                <a:gs pos="0">
                  <a:schemeClr val="tx1">
                    <a:lumMod val="50000"/>
                    <a:lumOff val="50000"/>
                  </a:schemeClr>
                </a:gs>
                <a:gs pos="23000">
                  <a:schemeClr val="bg1">
                    <a:lumMod val="65000"/>
                  </a:schemeClr>
                </a:gs>
                <a:gs pos="71000">
                  <a:schemeClr val="tx1"/>
                </a:gs>
                <a:gs pos="100000">
                  <a:schemeClr val="tx1"/>
                </a:gs>
              </a:gsLst>
              <a:lin ang="5400000" scaled="1"/>
              <a:tileRect/>
            </a:gradFill>
            <a:ln>
              <a:noFill/>
            </a:ln>
            <a:effectLst>
              <a:outerShdw blurRad="50800" dist="50800" dir="5400000" algn="ctr" rotWithShape="0">
                <a:schemeClr val="tx1">
                  <a:alpha val="35000"/>
                </a:schemeClr>
              </a:outerShdw>
            </a:effectLst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ru-RU">
                <a:solidFill>
                  <a:schemeClr val="bg1"/>
                </a:solidFill>
                <a:sym typeface="Wingdings"/>
              </a:endParaRPr>
            </a:p>
          </p:txBody>
        </p:sp>
        <p:sp>
          <p:nvSpPr>
            <p:cNvPr id="32" name="Прямоугольник с одним скругленным углом 31"/>
            <p:cNvSpPr/>
            <p:nvPr/>
          </p:nvSpPr>
          <p:spPr>
            <a:xfrm>
              <a:off x="0" y="6357958"/>
              <a:ext cx="1428728" cy="500042"/>
            </a:xfrm>
            <a:prstGeom prst="round1Rect">
              <a:avLst/>
            </a:prstGeom>
            <a:gradFill flip="none" rotWithShape="1">
              <a:gsLst>
                <a:gs pos="0">
                  <a:srgbClr val="FFC000"/>
                </a:gs>
                <a:gs pos="23000">
                  <a:srgbClr val="FFC000"/>
                </a:gs>
                <a:gs pos="71000">
                  <a:srgbClr val="CC9900"/>
                </a:gs>
                <a:gs pos="100000">
                  <a:srgbClr val="FFC000"/>
                </a:gs>
              </a:gsLst>
              <a:lin ang="5400000" scaled="1"/>
              <a:tileRect/>
            </a:gradFill>
            <a:ln>
              <a:noFill/>
            </a:ln>
            <a:effectLst>
              <a:outerShdw blurRad="50800" dist="50800" dir="5400000" algn="ctr" rotWithShape="0">
                <a:schemeClr val="tx1">
                  <a:alpha val="35000"/>
                </a:schemeClr>
              </a:outerShdw>
            </a:effectLst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2400" b="1" dirty="0" smtClean="0">
                  <a:solidFill>
                    <a:schemeClr val="bg1"/>
                  </a:solidFill>
                  <a:sym typeface="Wingdings"/>
                </a:rPr>
                <a:t>START</a:t>
              </a:r>
              <a:endParaRPr lang="ru-RU" sz="2400" b="1" dirty="0">
                <a:solidFill>
                  <a:schemeClr val="bg1"/>
                </a:solidFill>
                <a:sym typeface="Wingdings"/>
              </a:endParaRPr>
            </a:p>
          </p:txBody>
        </p:sp>
      </p:grpSp>
      <p:grpSp>
        <p:nvGrpSpPr>
          <p:cNvPr id="3" name="Группа 46"/>
          <p:cNvGrpSpPr/>
          <p:nvPr/>
        </p:nvGrpSpPr>
        <p:grpSpPr>
          <a:xfrm>
            <a:off x="7725663" y="6460569"/>
            <a:ext cx="285752" cy="285728"/>
            <a:chOff x="7725663" y="6460569"/>
            <a:chExt cx="285752" cy="285728"/>
          </a:xfrm>
        </p:grpSpPr>
        <p:sp>
          <p:nvSpPr>
            <p:cNvPr id="34" name="Овал 33"/>
            <p:cNvSpPr/>
            <p:nvPr/>
          </p:nvSpPr>
          <p:spPr>
            <a:xfrm>
              <a:off x="7725663" y="6460569"/>
              <a:ext cx="285752" cy="285728"/>
            </a:xfrm>
            <a:prstGeom prst="ellipse">
              <a:avLst/>
            </a:prstGeom>
            <a:gradFill>
              <a:gsLst>
                <a:gs pos="15000">
                  <a:schemeClr val="bg1">
                    <a:lumMod val="85000"/>
                  </a:schemeClr>
                </a:gs>
                <a:gs pos="0">
                  <a:schemeClr val="bg1">
                    <a:lumMod val="95000"/>
                  </a:schemeClr>
                </a:gs>
                <a:gs pos="63000">
                  <a:srgbClr val="FFFFFF"/>
                </a:gs>
              </a:gsLst>
              <a:lin ang="5400000" scaled="0"/>
            </a:gradFill>
            <a:ln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5" name="Фигура, имеющая форму буквы L 34"/>
            <p:cNvSpPr/>
            <p:nvPr/>
          </p:nvSpPr>
          <p:spPr>
            <a:xfrm rot="2556258">
              <a:off x="7811449" y="6535099"/>
              <a:ext cx="142876" cy="142876"/>
            </a:xfrm>
            <a:prstGeom prst="corner">
              <a:avLst>
                <a:gd name="adj1" fmla="val 40383"/>
                <a:gd name="adj2" fmla="val 37733"/>
              </a:avLst>
            </a:prstGeom>
            <a:solidFill>
              <a:schemeClr val="bg1"/>
            </a:solidFill>
            <a:ln w="3175">
              <a:solidFill>
                <a:schemeClr val="tx1"/>
              </a:solidFill>
            </a:ln>
            <a:effectLst>
              <a:innerShdw blurRad="63500" dist="50800" dir="135000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41" name="Скругленный прямоугольник 40"/>
          <p:cNvSpPr/>
          <p:nvPr/>
        </p:nvSpPr>
        <p:spPr>
          <a:xfrm>
            <a:off x="1571604" y="6387832"/>
            <a:ext cx="2428892" cy="428604"/>
          </a:xfrm>
          <a:prstGeom prst="roundRect">
            <a:avLst/>
          </a:prstGeom>
          <a:gradFill flip="none" rotWithShape="1">
            <a:gsLst>
              <a:gs pos="0">
                <a:schemeClr val="tx1">
                  <a:lumMod val="50000"/>
                  <a:lumOff val="50000"/>
                </a:schemeClr>
              </a:gs>
              <a:gs pos="23000">
                <a:schemeClr val="bg1">
                  <a:lumMod val="65000"/>
                </a:schemeClr>
              </a:gs>
              <a:gs pos="71000">
                <a:schemeClr val="tx1"/>
              </a:gs>
              <a:gs pos="100000">
                <a:schemeClr val="tx1"/>
              </a:gs>
            </a:gsLst>
            <a:lin ang="5400000" scaled="1"/>
            <a:tileRect/>
          </a:gradFill>
          <a:ln>
            <a:noFill/>
          </a:ln>
          <a:effectLst>
            <a:outerShdw blurRad="50800" dist="50800" dir="5400000" algn="ctr" rotWithShape="0">
              <a:schemeClr val="tx1">
                <a:alpha val="35000"/>
              </a:scheme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bg1"/>
                </a:solidFill>
                <a:sym typeface="Wingdings"/>
              </a:rPr>
              <a:t> Windows Start</a:t>
            </a:r>
            <a:endParaRPr lang="ru-RU" dirty="0">
              <a:solidFill>
                <a:schemeClr val="bg1"/>
              </a:solidFill>
              <a:sym typeface="Wingdings"/>
            </a:endParaRPr>
          </a:p>
        </p:txBody>
      </p:sp>
      <p:sp>
        <p:nvSpPr>
          <p:cNvPr id="44" name="Скругленный прямоугольник 43">
            <a:hlinkClick r:id="" action="ppaction://hlinkshowjump?jump=nextslide"/>
          </p:cNvPr>
          <p:cNvSpPr/>
          <p:nvPr/>
        </p:nvSpPr>
        <p:spPr>
          <a:xfrm>
            <a:off x="7572396" y="5765672"/>
            <a:ext cx="1285884" cy="357190"/>
          </a:xfrm>
          <a:prstGeom prst="roundRect">
            <a:avLst/>
          </a:prstGeom>
          <a:gradFill flip="none" rotWithShape="1">
            <a:gsLst>
              <a:gs pos="0">
                <a:schemeClr val="tx1">
                  <a:lumMod val="50000"/>
                  <a:lumOff val="50000"/>
                </a:schemeClr>
              </a:gs>
              <a:gs pos="23000">
                <a:schemeClr val="bg1">
                  <a:lumMod val="65000"/>
                </a:schemeClr>
              </a:gs>
              <a:gs pos="71000">
                <a:schemeClr val="tx1"/>
              </a:gs>
              <a:gs pos="100000">
                <a:schemeClr val="tx1"/>
              </a:gs>
            </a:gsLst>
            <a:lin ang="5400000" scaled="1"/>
            <a:tileRect/>
          </a:gradFill>
          <a:ln>
            <a:noFill/>
          </a:ln>
          <a:effectLst>
            <a:outerShdw blurRad="50800" dist="50800" dir="5400000" algn="ctr" rotWithShape="0">
              <a:schemeClr val="tx1">
                <a:alpha val="35000"/>
              </a:scheme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bg1"/>
                </a:solidFill>
                <a:sym typeface="Wingdings"/>
              </a:rPr>
              <a:t>Далее </a:t>
            </a:r>
            <a:r>
              <a:rPr lang="en-US" dirty="0" smtClean="0">
                <a:solidFill>
                  <a:schemeClr val="bg1"/>
                </a:solidFill>
                <a:sym typeface="Wingdings"/>
              </a:rPr>
              <a:t>&gt;&gt;</a:t>
            </a:r>
            <a:endParaRPr lang="ru-RU" dirty="0">
              <a:solidFill>
                <a:schemeClr val="bg1"/>
              </a:solidFill>
              <a:sym typeface="Wingdings"/>
            </a:endParaRPr>
          </a:p>
        </p:txBody>
      </p:sp>
      <p:sp>
        <p:nvSpPr>
          <p:cNvPr id="45" name="Скругленный прямоугольник 44">
            <a:hlinkClick r:id="" action="ppaction://hlinkshowjump?jump=previousslide"/>
          </p:cNvPr>
          <p:cNvSpPr/>
          <p:nvPr/>
        </p:nvSpPr>
        <p:spPr>
          <a:xfrm>
            <a:off x="6215074" y="5765672"/>
            <a:ext cx="1285884" cy="357190"/>
          </a:xfrm>
          <a:prstGeom prst="roundRect">
            <a:avLst/>
          </a:prstGeom>
          <a:gradFill flip="none" rotWithShape="1">
            <a:gsLst>
              <a:gs pos="0">
                <a:schemeClr val="tx1">
                  <a:lumMod val="50000"/>
                  <a:lumOff val="50000"/>
                </a:schemeClr>
              </a:gs>
              <a:gs pos="23000">
                <a:schemeClr val="bg1">
                  <a:lumMod val="65000"/>
                </a:schemeClr>
              </a:gs>
              <a:gs pos="71000">
                <a:schemeClr val="tx1"/>
              </a:gs>
              <a:gs pos="100000">
                <a:schemeClr val="tx1"/>
              </a:gs>
            </a:gsLst>
            <a:lin ang="5400000" scaled="1"/>
            <a:tileRect/>
          </a:gradFill>
          <a:ln>
            <a:noFill/>
          </a:ln>
          <a:effectLst>
            <a:outerShdw blurRad="50800" dist="50800" dir="5400000" algn="ctr" rotWithShape="0">
              <a:schemeClr val="tx1">
                <a:alpha val="35000"/>
              </a:scheme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bg1"/>
                </a:solidFill>
                <a:sym typeface="Wingdings"/>
              </a:rPr>
              <a:t>&lt;&lt; </a:t>
            </a:r>
            <a:r>
              <a:rPr lang="ru-RU" dirty="0" smtClean="0">
                <a:solidFill>
                  <a:schemeClr val="bg1"/>
                </a:solidFill>
                <a:sym typeface="Wingdings"/>
              </a:rPr>
              <a:t>Назад</a:t>
            </a:r>
            <a:endParaRPr lang="ru-RU" dirty="0">
              <a:solidFill>
                <a:schemeClr val="bg1"/>
              </a:solidFill>
              <a:sym typeface="Wingdings"/>
            </a:endParaRPr>
          </a:p>
        </p:txBody>
      </p:sp>
      <p:grpSp>
        <p:nvGrpSpPr>
          <p:cNvPr id="4" name="Группа 45"/>
          <p:cNvGrpSpPr/>
          <p:nvPr/>
        </p:nvGrpSpPr>
        <p:grpSpPr>
          <a:xfrm>
            <a:off x="0" y="0"/>
            <a:ext cx="9144000" cy="6357958"/>
            <a:chOff x="0" y="0"/>
            <a:chExt cx="9144000" cy="6357958"/>
          </a:xfrm>
        </p:grpSpPr>
        <p:sp>
          <p:nvSpPr>
            <p:cNvPr id="28" name="Прямоугольник 27"/>
            <p:cNvSpPr/>
            <p:nvPr/>
          </p:nvSpPr>
          <p:spPr>
            <a:xfrm>
              <a:off x="0" y="500042"/>
              <a:ext cx="142844" cy="5715040"/>
            </a:xfrm>
            <a:prstGeom prst="rect">
              <a:avLst/>
            </a:prstGeom>
            <a:gradFill flip="none" rotWithShape="1">
              <a:gsLst>
                <a:gs pos="0">
                  <a:schemeClr val="tx1">
                    <a:lumMod val="50000"/>
                    <a:lumOff val="50000"/>
                  </a:schemeClr>
                </a:gs>
                <a:gs pos="23000">
                  <a:schemeClr val="bg1">
                    <a:lumMod val="65000"/>
                  </a:schemeClr>
                </a:gs>
                <a:gs pos="71000">
                  <a:schemeClr val="tx1"/>
                </a:gs>
                <a:gs pos="100000">
                  <a:schemeClr val="tx1"/>
                </a:gs>
              </a:gsLst>
              <a:lin ang="0" scaled="0"/>
              <a:tileRect/>
            </a:gradFill>
            <a:ln>
              <a:noFill/>
            </a:ln>
            <a:effectLst>
              <a:outerShdw blurRad="50800" dist="50800" dir="5400000" algn="ctr" rotWithShape="0">
                <a:schemeClr val="tx1">
                  <a:alpha val="35000"/>
                </a:schemeClr>
              </a:outerShdw>
            </a:effectLst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ru-RU">
                <a:solidFill>
                  <a:schemeClr val="bg1"/>
                </a:solidFill>
                <a:sym typeface="Wingdings"/>
              </a:endParaRPr>
            </a:p>
          </p:txBody>
        </p:sp>
        <p:sp>
          <p:nvSpPr>
            <p:cNvPr id="29" name="Прямоугольник 28"/>
            <p:cNvSpPr/>
            <p:nvPr/>
          </p:nvSpPr>
          <p:spPr>
            <a:xfrm>
              <a:off x="9001156" y="500042"/>
              <a:ext cx="142844" cy="5715040"/>
            </a:xfrm>
            <a:prstGeom prst="rect">
              <a:avLst/>
            </a:prstGeom>
            <a:gradFill flip="none" rotWithShape="1">
              <a:gsLst>
                <a:gs pos="0">
                  <a:schemeClr val="tx1">
                    <a:lumMod val="50000"/>
                    <a:lumOff val="50000"/>
                  </a:schemeClr>
                </a:gs>
                <a:gs pos="23000">
                  <a:schemeClr val="bg1">
                    <a:lumMod val="65000"/>
                  </a:schemeClr>
                </a:gs>
                <a:gs pos="71000">
                  <a:schemeClr val="tx1"/>
                </a:gs>
                <a:gs pos="100000">
                  <a:schemeClr val="tx1"/>
                </a:gs>
              </a:gsLst>
              <a:lin ang="0" scaled="0"/>
              <a:tileRect/>
            </a:gradFill>
            <a:ln>
              <a:noFill/>
            </a:ln>
            <a:effectLst>
              <a:outerShdw blurRad="50800" dist="50800" dir="5400000" algn="ctr" rotWithShape="0">
                <a:schemeClr val="tx1">
                  <a:alpha val="35000"/>
                </a:schemeClr>
              </a:outerShdw>
            </a:effectLst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ru-RU">
                <a:solidFill>
                  <a:schemeClr val="bg1"/>
                </a:solidFill>
                <a:sym typeface="Wingdings"/>
              </a:endParaRPr>
            </a:p>
          </p:txBody>
        </p:sp>
        <p:sp>
          <p:nvSpPr>
            <p:cNvPr id="27" name="Прямоугольник с двумя скругленными соседними углами 26"/>
            <p:cNvSpPr/>
            <p:nvPr/>
          </p:nvSpPr>
          <p:spPr>
            <a:xfrm>
              <a:off x="0" y="0"/>
              <a:ext cx="9144000" cy="500066"/>
            </a:xfrm>
            <a:prstGeom prst="round2SameRect">
              <a:avLst/>
            </a:prstGeom>
            <a:gradFill flip="none" rotWithShape="1">
              <a:gsLst>
                <a:gs pos="0">
                  <a:schemeClr val="tx1">
                    <a:lumMod val="50000"/>
                    <a:lumOff val="50000"/>
                  </a:schemeClr>
                </a:gs>
                <a:gs pos="23000">
                  <a:schemeClr val="bg1">
                    <a:lumMod val="65000"/>
                  </a:schemeClr>
                </a:gs>
                <a:gs pos="71000">
                  <a:schemeClr val="tx1"/>
                </a:gs>
                <a:gs pos="100000">
                  <a:schemeClr val="tx1"/>
                </a:gs>
              </a:gsLst>
              <a:lin ang="5400000" scaled="1"/>
              <a:tileRect/>
            </a:gradFill>
            <a:ln>
              <a:noFill/>
            </a:ln>
            <a:effectLst>
              <a:outerShdw blurRad="50800" dist="50800" dir="5400000" algn="ctr" rotWithShape="0">
                <a:schemeClr val="tx1">
                  <a:alpha val="35000"/>
                </a:schemeClr>
              </a:outerShdw>
            </a:effectLst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dirty="0" smtClean="0">
                  <a:solidFill>
                    <a:schemeClr val="bg1"/>
                  </a:solidFill>
                  <a:sym typeface="Wingdings"/>
                </a:rPr>
                <a:t> </a:t>
              </a:r>
              <a:r>
                <a:rPr lang="en-US" dirty="0" smtClean="0">
                  <a:solidFill>
                    <a:schemeClr val="bg1"/>
                  </a:solidFill>
                </a:rPr>
                <a:t>Windows Start</a:t>
              </a:r>
              <a:endParaRPr lang="ru-RU" dirty="0">
                <a:solidFill>
                  <a:schemeClr val="bg1"/>
                </a:solidFill>
              </a:endParaRPr>
            </a:p>
          </p:txBody>
        </p:sp>
        <p:sp>
          <p:nvSpPr>
            <p:cNvPr id="36" name="Скругленный прямоугольник 35">
              <a:hlinkClick r:id="" action="ppaction://hlinkshowjump?jump=endshow"/>
            </p:cNvPr>
            <p:cNvSpPr/>
            <p:nvPr/>
          </p:nvSpPr>
          <p:spPr>
            <a:xfrm>
              <a:off x="8614092" y="72737"/>
              <a:ext cx="428628" cy="357166"/>
            </a:xfrm>
            <a:prstGeom prst="roundRect">
              <a:avLst/>
            </a:prstGeom>
            <a:gradFill>
              <a:gsLst>
                <a:gs pos="0">
                  <a:srgbClr val="C00000"/>
                </a:gs>
                <a:gs pos="28000">
                  <a:srgbClr val="FF9393"/>
                </a:gs>
                <a:gs pos="63000">
                  <a:srgbClr val="800000"/>
                </a:gs>
              </a:gsLst>
              <a:lin ang="5400000" scaled="0"/>
            </a:gradFill>
            <a:ln w="6350">
              <a:solidFill>
                <a:schemeClr val="tx1"/>
              </a:solidFill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7" name="Умножение 36">
              <a:hlinkClick r:id="" action="ppaction://hlinkshowjump?jump=endshow"/>
            </p:cNvPr>
            <p:cNvSpPr/>
            <p:nvPr/>
          </p:nvSpPr>
          <p:spPr>
            <a:xfrm>
              <a:off x="8685530" y="111679"/>
              <a:ext cx="285752" cy="285752"/>
            </a:xfrm>
            <a:prstGeom prst="mathMultiply">
              <a:avLst/>
            </a:prstGeom>
            <a:solidFill>
              <a:schemeClr val="bg1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0" name="Прямоугольник 29"/>
            <p:cNvSpPr/>
            <p:nvPr/>
          </p:nvSpPr>
          <p:spPr>
            <a:xfrm rot="5400000">
              <a:off x="4500562" y="1714520"/>
              <a:ext cx="142876" cy="9144000"/>
            </a:xfrm>
            <a:prstGeom prst="rect">
              <a:avLst/>
            </a:prstGeom>
            <a:gradFill flip="none" rotWithShape="1">
              <a:gsLst>
                <a:gs pos="0">
                  <a:schemeClr val="tx1">
                    <a:lumMod val="50000"/>
                    <a:lumOff val="50000"/>
                  </a:schemeClr>
                </a:gs>
                <a:gs pos="23000">
                  <a:schemeClr val="bg1">
                    <a:lumMod val="65000"/>
                  </a:schemeClr>
                </a:gs>
                <a:gs pos="71000">
                  <a:schemeClr val="tx1"/>
                </a:gs>
                <a:gs pos="100000">
                  <a:schemeClr val="tx1"/>
                </a:gs>
              </a:gsLst>
              <a:lin ang="0" scaled="0"/>
              <a:tileRect/>
            </a:gradFill>
            <a:ln>
              <a:noFill/>
            </a:ln>
            <a:effectLst>
              <a:outerShdw blurRad="50800" dist="50800" dir="5400000" algn="ctr" rotWithShape="0">
                <a:schemeClr val="tx1">
                  <a:alpha val="35000"/>
                </a:schemeClr>
              </a:outerShdw>
            </a:effectLst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ru-RU">
                <a:solidFill>
                  <a:schemeClr val="bg1"/>
                </a:solidFill>
                <a:sym typeface="Wingdings"/>
              </a:endParaRPr>
            </a:p>
          </p:txBody>
        </p:sp>
      </p:grpSp>
      <p:sp>
        <p:nvSpPr>
          <p:cNvPr id="59" name="Дата 39"/>
          <p:cNvSpPr txBox="1">
            <a:spLocks/>
          </p:cNvSpPr>
          <p:nvPr/>
        </p:nvSpPr>
        <p:spPr>
          <a:xfrm>
            <a:off x="8072462" y="6429396"/>
            <a:ext cx="1000100" cy="357190"/>
          </a:xfrm>
          <a:prstGeom prst="rect">
            <a:avLst/>
          </a:prstGeom>
          <a:noFill/>
          <a:ln w="25400" cap="flat" cmpd="sng" algn="ctr">
            <a:noFill/>
            <a:prstDash val="soli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B9F11E8-3913-42F5-9E4D-A7C4755C89AF}" type="datetime10">
              <a:rPr kumimoji="0" lang="ru-RU" sz="2400" b="1" i="0" u="none" strike="noStrike" kern="1200" cap="none" spc="0" normalizeH="0" baseline="0" noProof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  <a:sym typeface="Wingding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10:26</a:t>
            </a:fld>
            <a:endParaRPr kumimoji="0" lang="ru-RU" sz="2400" b="1" i="0" u="none" strike="noStrike" kern="1200" cap="none" spc="0" normalizeH="0" baseline="0" noProof="0" dirty="0" smtClean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uLnTx/>
              <a:uFillTx/>
              <a:latin typeface="+mn-lt"/>
              <a:ea typeface="+mn-ea"/>
              <a:cs typeface="+mn-cs"/>
              <a:sym typeface="Wingdings"/>
            </a:endParaRPr>
          </a:p>
        </p:txBody>
      </p:sp>
      <p:sp>
        <p:nvSpPr>
          <p:cNvPr id="40" name="Заголовок 24"/>
          <p:cNvSpPr txBox="1">
            <a:spLocks/>
          </p:cNvSpPr>
          <p:nvPr/>
        </p:nvSpPr>
        <p:spPr>
          <a:xfrm>
            <a:off x="500034" y="642918"/>
            <a:ext cx="8229600" cy="64294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1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4400" b="1" i="0" u="none" strike="noStrike" kern="1200" cap="none" spc="0" normalizeH="0" baseline="0" noProof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42" name="Содержимое 37"/>
          <p:cNvSpPr txBox="1">
            <a:spLocks/>
          </p:cNvSpPr>
          <p:nvPr/>
        </p:nvSpPr>
        <p:spPr>
          <a:xfrm>
            <a:off x="285720" y="764704"/>
            <a:ext cx="8572560" cy="4950311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  <a:effectLst>
            <a:innerShdw blurRad="63500" dist="50800" dir="13500000">
              <a:prstClr val="black">
                <a:alpha val="50000"/>
              </a:prstClr>
            </a:innerShdw>
          </a:effectLst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20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04730757"/>
              </p:ext>
            </p:extLst>
          </p:nvPr>
        </p:nvGraphicFramePr>
        <p:xfrm>
          <a:off x="457200" y="908721"/>
          <a:ext cx="8363272" cy="4680519"/>
        </p:xfrm>
        <a:graphic>
          <a:graphicData uri="http://schemas.openxmlformats.org/drawingml/2006/table">
            <a:tbl>
              <a:tblPr/>
              <a:tblGrid>
                <a:gridCol w="2613025"/>
                <a:gridCol w="5750247"/>
              </a:tblGrid>
              <a:tr h="792087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  <a:cs typeface="Arial" charset="0"/>
                        </a:rPr>
                        <a:t>Виды детской деятельности</a:t>
                      </a:r>
                    </a:p>
                  </a:txBody>
                  <a:tcPr marT="45710" marB="4571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  <a:cs typeface="Arial" charset="0"/>
                        </a:rPr>
                        <a:t>Формы организации</a:t>
                      </a:r>
                    </a:p>
                  </a:txBody>
                  <a:tcPr marT="45710" marB="4571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</a:tr>
              <a:tr h="3888432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  <a:cs typeface="Arial" charset="0"/>
                        </a:rPr>
                        <a:t>Продуктивная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  <a:cs typeface="Arial" charset="0"/>
                        </a:rPr>
                        <a:t>Изобразительная</a:t>
                      </a: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BC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1778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Char char=""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  <a:cs typeface="Arial" charset="0"/>
                        </a:rPr>
                        <a:t>рисование</a:t>
                      </a:r>
                    </a:p>
                    <a:p>
                      <a:pPr marL="0" marR="0" lvl="0" indent="1778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Char char=""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  <a:cs typeface="Arial" charset="0"/>
                        </a:rPr>
                        <a:t>лепка</a:t>
                      </a:r>
                    </a:p>
                    <a:p>
                      <a:pPr marL="0" marR="0" lvl="0" indent="1778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Char char=""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  <a:cs typeface="Arial" charset="0"/>
                        </a:rPr>
                        <a:t>аппликация</a:t>
                      </a:r>
                    </a:p>
                    <a:p>
                      <a:pPr marL="0" marR="0" lvl="0" indent="1778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Char char=""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  <a:cs typeface="Arial" charset="0"/>
                        </a:rPr>
                        <a:t>художественный труд</a:t>
                      </a:r>
                    </a:p>
                    <a:p>
                      <a:pPr marL="0" marR="0" lvl="0" indent="1778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Char char=""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  <a:cs typeface="Arial" charset="0"/>
                        </a:rPr>
                        <a:t>проектная деятельность</a:t>
                      </a:r>
                    </a:p>
                    <a:p>
                      <a:pPr marL="0" marR="0" lvl="0" indent="1778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Char char=""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  <a:cs typeface="Arial" charset="0"/>
                        </a:rPr>
                        <a:t>творческие задания</a:t>
                      </a:r>
                    </a:p>
                    <a:p>
                      <a:pPr marL="0" marR="0" lvl="0" indent="1778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Char char=""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  <a:cs typeface="Arial" charset="0"/>
                        </a:rPr>
                        <a:t>изготовление (предметов для игр, познавательно-исследовательской деятельности, украшений к праздникам, сувениров и др.)</a:t>
                      </a:r>
                    </a:p>
                    <a:p>
                      <a:pPr marL="0" marR="0" lvl="0" indent="1778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Char char=""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  <a:cs typeface="Arial" charset="0"/>
                        </a:rPr>
                        <a:t>создание макетов и  др.</a:t>
                      </a: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BCB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414564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47"/>
          <p:cNvGrpSpPr/>
          <p:nvPr/>
        </p:nvGrpSpPr>
        <p:grpSpPr>
          <a:xfrm>
            <a:off x="0" y="6357958"/>
            <a:ext cx="9144000" cy="500042"/>
            <a:chOff x="0" y="6357958"/>
            <a:chExt cx="9144000" cy="500042"/>
          </a:xfrm>
        </p:grpSpPr>
        <p:sp>
          <p:nvSpPr>
            <p:cNvPr id="33" name="Прямоугольник 32"/>
            <p:cNvSpPr/>
            <p:nvPr/>
          </p:nvSpPr>
          <p:spPr>
            <a:xfrm>
              <a:off x="7858148" y="6357958"/>
              <a:ext cx="1285852" cy="500042"/>
            </a:xfrm>
            <a:prstGeom prst="rect">
              <a:avLst/>
            </a:prstGeom>
            <a:gradFill flip="none" rotWithShape="1">
              <a:gsLst>
                <a:gs pos="0">
                  <a:srgbClr val="FFC000"/>
                </a:gs>
                <a:gs pos="23000">
                  <a:srgbClr val="FFC000"/>
                </a:gs>
                <a:gs pos="71000">
                  <a:srgbClr val="CC9900"/>
                </a:gs>
                <a:gs pos="100000">
                  <a:srgbClr val="FFC000"/>
                </a:gs>
              </a:gsLst>
              <a:lin ang="5400000" scaled="1"/>
              <a:tileRect/>
            </a:gradFill>
            <a:ln>
              <a:noFill/>
            </a:ln>
            <a:effectLst>
              <a:outerShdw blurRad="50800" dist="50800" dir="5400000" algn="ctr" rotWithShape="0">
                <a:schemeClr val="tx1">
                  <a:alpha val="35000"/>
                </a:schemeClr>
              </a:outerShdw>
            </a:effectLst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ru-RU" dirty="0" smtClean="0">
                <a:solidFill>
                  <a:schemeClr val="bg1"/>
                </a:solidFill>
                <a:sym typeface="Wingdings"/>
              </a:endParaRPr>
            </a:p>
          </p:txBody>
        </p:sp>
        <p:sp>
          <p:nvSpPr>
            <p:cNvPr id="31" name="Прямоугольник 30"/>
            <p:cNvSpPr/>
            <p:nvPr/>
          </p:nvSpPr>
          <p:spPr>
            <a:xfrm>
              <a:off x="0" y="6357958"/>
              <a:ext cx="7858148" cy="500042"/>
            </a:xfrm>
            <a:prstGeom prst="rect">
              <a:avLst/>
            </a:prstGeom>
            <a:gradFill flip="none" rotWithShape="1">
              <a:gsLst>
                <a:gs pos="0">
                  <a:schemeClr val="tx1">
                    <a:lumMod val="50000"/>
                    <a:lumOff val="50000"/>
                  </a:schemeClr>
                </a:gs>
                <a:gs pos="23000">
                  <a:schemeClr val="bg1">
                    <a:lumMod val="65000"/>
                  </a:schemeClr>
                </a:gs>
                <a:gs pos="71000">
                  <a:schemeClr val="tx1"/>
                </a:gs>
                <a:gs pos="100000">
                  <a:schemeClr val="tx1"/>
                </a:gs>
              </a:gsLst>
              <a:lin ang="5400000" scaled="1"/>
              <a:tileRect/>
            </a:gradFill>
            <a:ln>
              <a:noFill/>
            </a:ln>
            <a:effectLst>
              <a:outerShdw blurRad="50800" dist="50800" dir="5400000" algn="ctr" rotWithShape="0">
                <a:schemeClr val="tx1">
                  <a:alpha val="35000"/>
                </a:schemeClr>
              </a:outerShdw>
            </a:effectLst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ru-RU">
                <a:solidFill>
                  <a:schemeClr val="bg1"/>
                </a:solidFill>
                <a:sym typeface="Wingdings"/>
              </a:endParaRPr>
            </a:p>
          </p:txBody>
        </p:sp>
        <p:sp>
          <p:nvSpPr>
            <p:cNvPr id="32" name="Прямоугольник с одним скругленным углом 31"/>
            <p:cNvSpPr/>
            <p:nvPr/>
          </p:nvSpPr>
          <p:spPr>
            <a:xfrm>
              <a:off x="0" y="6357958"/>
              <a:ext cx="1428728" cy="500042"/>
            </a:xfrm>
            <a:prstGeom prst="round1Rect">
              <a:avLst/>
            </a:prstGeom>
            <a:gradFill flip="none" rotWithShape="1">
              <a:gsLst>
                <a:gs pos="0">
                  <a:srgbClr val="FFC000"/>
                </a:gs>
                <a:gs pos="23000">
                  <a:srgbClr val="FFC000"/>
                </a:gs>
                <a:gs pos="71000">
                  <a:srgbClr val="CC9900"/>
                </a:gs>
                <a:gs pos="100000">
                  <a:srgbClr val="FFC000"/>
                </a:gs>
              </a:gsLst>
              <a:lin ang="5400000" scaled="1"/>
              <a:tileRect/>
            </a:gradFill>
            <a:ln>
              <a:noFill/>
            </a:ln>
            <a:effectLst>
              <a:outerShdw blurRad="50800" dist="50800" dir="5400000" algn="ctr" rotWithShape="0">
                <a:schemeClr val="tx1">
                  <a:alpha val="35000"/>
                </a:schemeClr>
              </a:outerShdw>
            </a:effectLst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2400" b="1" dirty="0" smtClean="0">
                  <a:solidFill>
                    <a:schemeClr val="bg1"/>
                  </a:solidFill>
                  <a:sym typeface="Wingdings"/>
                </a:rPr>
                <a:t>START</a:t>
              </a:r>
              <a:endParaRPr lang="ru-RU" sz="2400" b="1" dirty="0">
                <a:solidFill>
                  <a:schemeClr val="bg1"/>
                </a:solidFill>
                <a:sym typeface="Wingdings"/>
              </a:endParaRPr>
            </a:p>
          </p:txBody>
        </p:sp>
      </p:grpSp>
      <p:grpSp>
        <p:nvGrpSpPr>
          <p:cNvPr id="3" name="Группа 46"/>
          <p:cNvGrpSpPr/>
          <p:nvPr/>
        </p:nvGrpSpPr>
        <p:grpSpPr>
          <a:xfrm>
            <a:off x="7725663" y="6460569"/>
            <a:ext cx="285752" cy="285728"/>
            <a:chOff x="7725663" y="6460569"/>
            <a:chExt cx="285752" cy="285728"/>
          </a:xfrm>
        </p:grpSpPr>
        <p:sp>
          <p:nvSpPr>
            <p:cNvPr id="34" name="Овал 33"/>
            <p:cNvSpPr/>
            <p:nvPr/>
          </p:nvSpPr>
          <p:spPr>
            <a:xfrm>
              <a:off x="7725663" y="6460569"/>
              <a:ext cx="285752" cy="285728"/>
            </a:xfrm>
            <a:prstGeom prst="ellipse">
              <a:avLst/>
            </a:prstGeom>
            <a:gradFill>
              <a:gsLst>
                <a:gs pos="15000">
                  <a:schemeClr val="bg1">
                    <a:lumMod val="85000"/>
                  </a:schemeClr>
                </a:gs>
                <a:gs pos="0">
                  <a:schemeClr val="bg1">
                    <a:lumMod val="95000"/>
                  </a:schemeClr>
                </a:gs>
                <a:gs pos="63000">
                  <a:srgbClr val="FFFFFF"/>
                </a:gs>
              </a:gsLst>
              <a:lin ang="5400000" scaled="0"/>
            </a:gradFill>
            <a:ln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5" name="Фигура, имеющая форму буквы L 34"/>
            <p:cNvSpPr/>
            <p:nvPr/>
          </p:nvSpPr>
          <p:spPr>
            <a:xfrm rot="2556258">
              <a:off x="7811449" y="6535099"/>
              <a:ext cx="142876" cy="142876"/>
            </a:xfrm>
            <a:prstGeom prst="corner">
              <a:avLst>
                <a:gd name="adj1" fmla="val 40383"/>
                <a:gd name="adj2" fmla="val 37733"/>
              </a:avLst>
            </a:prstGeom>
            <a:solidFill>
              <a:schemeClr val="bg1"/>
            </a:solidFill>
            <a:ln w="3175">
              <a:solidFill>
                <a:schemeClr val="tx1"/>
              </a:solidFill>
            </a:ln>
            <a:effectLst>
              <a:innerShdw blurRad="63500" dist="50800" dir="135000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41" name="Скругленный прямоугольник 40"/>
          <p:cNvSpPr/>
          <p:nvPr/>
        </p:nvSpPr>
        <p:spPr>
          <a:xfrm>
            <a:off x="1571604" y="6387832"/>
            <a:ext cx="2428892" cy="428604"/>
          </a:xfrm>
          <a:prstGeom prst="roundRect">
            <a:avLst/>
          </a:prstGeom>
          <a:gradFill flip="none" rotWithShape="1">
            <a:gsLst>
              <a:gs pos="0">
                <a:schemeClr val="tx1">
                  <a:lumMod val="50000"/>
                  <a:lumOff val="50000"/>
                </a:schemeClr>
              </a:gs>
              <a:gs pos="23000">
                <a:schemeClr val="bg1">
                  <a:lumMod val="65000"/>
                </a:schemeClr>
              </a:gs>
              <a:gs pos="71000">
                <a:schemeClr val="tx1"/>
              </a:gs>
              <a:gs pos="100000">
                <a:schemeClr val="tx1"/>
              </a:gs>
            </a:gsLst>
            <a:lin ang="5400000" scaled="1"/>
            <a:tileRect/>
          </a:gradFill>
          <a:ln>
            <a:noFill/>
          </a:ln>
          <a:effectLst>
            <a:outerShdw blurRad="50800" dist="50800" dir="5400000" algn="ctr" rotWithShape="0">
              <a:schemeClr val="tx1">
                <a:alpha val="35000"/>
              </a:scheme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bg1"/>
                </a:solidFill>
                <a:sym typeface="Wingdings"/>
              </a:rPr>
              <a:t> Windows Start</a:t>
            </a:r>
            <a:endParaRPr lang="ru-RU" dirty="0">
              <a:solidFill>
                <a:schemeClr val="bg1"/>
              </a:solidFill>
              <a:sym typeface="Wingdings"/>
            </a:endParaRPr>
          </a:p>
        </p:txBody>
      </p:sp>
      <p:sp>
        <p:nvSpPr>
          <p:cNvPr id="44" name="Скругленный прямоугольник 43">
            <a:hlinkClick r:id="" action="ppaction://hlinkshowjump?jump=nextslide"/>
          </p:cNvPr>
          <p:cNvSpPr/>
          <p:nvPr/>
        </p:nvSpPr>
        <p:spPr>
          <a:xfrm>
            <a:off x="7572396" y="5765672"/>
            <a:ext cx="1285884" cy="357190"/>
          </a:xfrm>
          <a:prstGeom prst="roundRect">
            <a:avLst/>
          </a:prstGeom>
          <a:gradFill flip="none" rotWithShape="1">
            <a:gsLst>
              <a:gs pos="0">
                <a:schemeClr val="tx1">
                  <a:lumMod val="50000"/>
                  <a:lumOff val="50000"/>
                </a:schemeClr>
              </a:gs>
              <a:gs pos="23000">
                <a:schemeClr val="bg1">
                  <a:lumMod val="65000"/>
                </a:schemeClr>
              </a:gs>
              <a:gs pos="71000">
                <a:schemeClr val="tx1"/>
              </a:gs>
              <a:gs pos="100000">
                <a:schemeClr val="tx1"/>
              </a:gs>
            </a:gsLst>
            <a:lin ang="5400000" scaled="1"/>
            <a:tileRect/>
          </a:gradFill>
          <a:ln>
            <a:noFill/>
          </a:ln>
          <a:effectLst>
            <a:outerShdw blurRad="50800" dist="50800" dir="5400000" algn="ctr" rotWithShape="0">
              <a:schemeClr val="tx1">
                <a:alpha val="35000"/>
              </a:scheme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bg1"/>
                </a:solidFill>
                <a:sym typeface="Wingdings"/>
              </a:rPr>
              <a:t>Далее </a:t>
            </a:r>
            <a:r>
              <a:rPr lang="en-US" dirty="0" smtClean="0">
                <a:solidFill>
                  <a:schemeClr val="bg1"/>
                </a:solidFill>
                <a:sym typeface="Wingdings"/>
              </a:rPr>
              <a:t>&gt;&gt;</a:t>
            </a:r>
            <a:endParaRPr lang="ru-RU" dirty="0">
              <a:solidFill>
                <a:schemeClr val="bg1"/>
              </a:solidFill>
              <a:sym typeface="Wingdings"/>
            </a:endParaRPr>
          </a:p>
        </p:txBody>
      </p:sp>
      <p:sp>
        <p:nvSpPr>
          <p:cNvPr id="45" name="Скругленный прямоугольник 44">
            <a:hlinkClick r:id="" action="ppaction://hlinkshowjump?jump=previousslide"/>
          </p:cNvPr>
          <p:cNvSpPr/>
          <p:nvPr/>
        </p:nvSpPr>
        <p:spPr>
          <a:xfrm>
            <a:off x="6215074" y="5765672"/>
            <a:ext cx="1285884" cy="357190"/>
          </a:xfrm>
          <a:prstGeom prst="roundRect">
            <a:avLst/>
          </a:prstGeom>
          <a:gradFill flip="none" rotWithShape="1">
            <a:gsLst>
              <a:gs pos="0">
                <a:schemeClr val="tx1">
                  <a:lumMod val="50000"/>
                  <a:lumOff val="50000"/>
                </a:schemeClr>
              </a:gs>
              <a:gs pos="23000">
                <a:schemeClr val="bg1">
                  <a:lumMod val="65000"/>
                </a:schemeClr>
              </a:gs>
              <a:gs pos="71000">
                <a:schemeClr val="tx1"/>
              </a:gs>
              <a:gs pos="100000">
                <a:schemeClr val="tx1"/>
              </a:gs>
            </a:gsLst>
            <a:lin ang="5400000" scaled="1"/>
            <a:tileRect/>
          </a:gradFill>
          <a:ln>
            <a:noFill/>
          </a:ln>
          <a:effectLst>
            <a:outerShdw blurRad="50800" dist="50800" dir="5400000" algn="ctr" rotWithShape="0">
              <a:schemeClr val="tx1">
                <a:alpha val="35000"/>
              </a:scheme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bg1"/>
                </a:solidFill>
                <a:sym typeface="Wingdings"/>
              </a:rPr>
              <a:t>&lt;&lt; </a:t>
            </a:r>
            <a:r>
              <a:rPr lang="ru-RU" dirty="0" smtClean="0">
                <a:solidFill>
                  <a:schemeClr val="bg1"/>
                </a:solidFill>
                <a:sym typeface="Wingdings"/>
              </a:rPr>
              <a:t>Назад</a:t>
            </a:r>
            <a:endParaRPr lang="ru-RU" dirty="0">
              <a:solidFill>
                <a:schemeClr val="bg1"/>
              </a:solidFill>
              <a:sym typeface="Wingdings"/>
            </a:endParaRPr>
          </a:p>
        </p:txBody>
      </p:sp>
      <p:grpSp>
        <p:nvGrpSpPr>
          <p:cNvPr id="4" name="Группа 45"/>
          <p:cNvGrpSpPr/>
          <p:nvPr/>
        </p:nvGrpSpPr>
        <p:grpSpPr>
          <a:xfrm>
            <a:off x="0" y="0"/>
            <a:ext cx="9144000" cy="6357958"/>
            <a:chOff x="0" y="0"/>
            <a:chExt cx="9144000" cy="6357958"/>
          </a:xfrm>
        </p:grpSpPr>
        <p:sp>
          <p:nvSpPr>
            <p:cNvPr id="28" name="Прямоугольник 27"/>
            <p:cNvSpPr/>
            <p:nvPr/>
          </p:nvSpPr>
          <p:spPr>
            <a:xfrm>
              <a:off x="0" y="500042"/>
              <a:ext cx="142844" cy="5715040"/>
            </a:xfrm>
            <a:prstGeom prst="rect">
              <a:avLst/>
            </a:prstGeom>
            <a:gradFill flip="none" rotWithShape="1">
              <a:gsLst>
                <a:gs pos="0">
                  <a:schemeClr val="tx1">
                    <a:lumMod val="50000"/>
                    <a:lumOff val="50000"/>
                  </a:schemeClr>
                </a:gs>
                <a:gs pos="23000">
                  <a:schemeClr val="bg1">
                    <a:lumMod val="65000"/>
                  </a:schemeClr>
                </a:gs>
                <a:gs pos="71000">
                  <a:schemeClr val="tx1"/>
                </a:gs>
                <a:gs pos="100000">
                  <a:schemeClr val="tx1"/>
                </a:gs>
              </a:gsLst>
              <a:lin ang="0" scaled="0"/>
              <a:tileRect/>
            </a:gradFill>
            <a:ln>
              <a:noFill/>
            </a:ln>
            <a:effectLst>
              <a:outerShdw blurRad="50800" dist="50800" dir="5400000" algn="ctr" rotWithShape="0">
                <a:schemeClr val="tx1">
                  <a:alpha val="35000"/>
                </a:schemeClr>
              </a:outerShdw>
            </a:effectLst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ru-RU">
                <a:solidFill>
                  <a:schemeClr val="bg1"/>
                </a:solidFill>
                <a:sym typeface="Wingdings"/>
              </a:endParaRPr>
            </a:p>
          </p:txBody>
        </p:sp>
        <p:sp>
          <p:nvSpPr>
            <p:cNvPr id="29" name="Прямоугольник 28"/>
            <p:cNvSpPr/>
            <p:nvPr/>
          </p:nvSpPr>
          <p:spPr>
            <a:xfrm>
              <a:off x="9001156" y="500042"/>
              <a:ext cx="142844" cy="5715040"/>
            </a:xfrm>
            <a:prstGeom prst="rect">
              <a:avLst/>
            </a:prstGeom>
            <a:gradFill flip="none" rotWithShape="1">
              <a:gsLst>
                <a:gs pos="0">
                  <a:schemeClr val="tx1">
                    <a:lumMod val="50000"/>
                    <a:lumOff val="50000"/>
                  </a:schemeClr>
                </a:gs>
                <a:gs pos="23000">
                  <a:schemeClr val="bg1">
                    <a:lumMod val="65000"/>
                  </a:schemeClr>
                </a:gs>
                <a:gs pos="71000">
                  <a:schemeClr val="tx1"/>
                </a:gs>
                <a:gs pos="100000">
                  <a:schemeClr val="tx1"/>
                </a:gs>
              </a:gsLst>
              <a:lin ang="0" scaled="0"/>
              <a:tileRect/>
            </a:gradFill>
            <a:ln>
              <a:noFill/>
            </a:ln>
            <a:effectLst>
              <a:outerShdw blurRad="50800" dist="50800" dir="5400000" algn="ctr" rotWithShape="0">
                <a:schemeClr val="tx1">
                  <a:alpha val="35000"/>
                </a:schemeClr>
              </a:outerShdw>
            </a:effectLst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ru-RU">
                <a:solidFill>
                  <a:schemeClr val="bg1"/>
                </a:solidFill>
                <a:sym typeface="Wingdings"/>
              </a:endParaRPr>
            </a:p>
          </p:txBody>
        </p:sp>
        <p:sp>
          <p:nvSpPr>
            <p:cNvPr id="27" name="Прямоугольник с двумя скругленными соседними углами 26"/>
            <p:cNvSpPr/>
            <p:nvPr/>
          </p:nvSpPr>
          <p:spPr>
            <a:xfrm>
              <a:off x="0" y="0"/>
              <a:ext cx="9144000" cy="500066"/>
            </a:xfrm>
            <a:prstGeom prst="round2SameRect">
              <a:avLst/>
            </a:prstGeom>
            <a:gradFill flip="none" rotWithShape="1">
              <a:gsLst>
                <a:gs pos="0">
                  <a:schemeClr val="tx1">
                    <a:lumMod val="50000"/>
                    <a:lumOff val="50000"/>
                  </a:schemeClr>
                </a:gs>
                <a:gs pos="23000">
                  <a:schemeClr val="bg1">
                    <a:lumMod val="65000"/>
                  </a:schemeClr>
                </a:gs>
                <a:gs pos="71000">
                  <a:schemeClr val="tx1"/>
                </a:gs>
                <a:gs pos="100000">
                  <a:schemeClr val="tx1"/>
                </a:gs>
              </a:gsLst>
              <a:lin ang="5400000" scaled="1"/>
              <a:tileRect/>
            </a:gradFill>
            <a:ln>
              <a:noFill/>
            </a:ln>
            <a:effectLst>
              <a:outerShdw blurRad="50800" dist="50800" dir="5400000" algn="ctr" rotWithShape="0">
                <a:schemeClr val="tx1">
                  <a:alpha val="35000"/>
                </a:schemeClr>
              </a:outerShdw>
            </a:effectLst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dirty="0" smtClean="0">
                  <a:solidFill>
                    <a:schemeClr val="bg1"/>
                  </a:solidFill>
                  <a:sym typeface="Wingdings"/>
                </a:rPr>
                <a:t> </a:t>
              </a:r>
              <a:r>
                <a:rPr lang="en-US" dirty="0" smtClean="0">
                  <a:solidFill>
                    <a:schemeClr val="bg1"/>
                  </a:solidFill>
                </a:rPr>
                <a:t>Windows Start</a:t>
              </a:r>
              <a:endParaRPr lang="ru-RU" dirty="0">
                <a:solidFill>
                  <a:schemeClr val="bg1"/>
                </a:solidFill>
              </a:endParaRPr>
            </a:p>
          </p:txBody>
        </p:sp>
        <p:sp>
          <p:nvSpPr>
            <p:cNvPr id="36" name="Скругленный прямоугольник 35">
              <a:hlinkClick r:id="" action="ppaction://hlinkshowjump?jump=endshow"/>
            </p:cNvPr>
            <p:cNvSpPr/>
            <p:nvPr/>
          </p:nvSpPr>
          <p:spPr>
            <a:xfrm>
              <a:off x="8614092" y="72737"/>
              <a:ext cx="428628" cy="357166"/>
            </a:xfrm>
            <a:prstGeom prst="roundRect">
              <a:avLst/>
            </a:prstGeom>
            <a:gradFill>
              <a:gsLst>
                <a:gs pos="0">
                  <a:srgbClr val="C00000"/>
                </a:gs>
                <a:gs pos="28000">
                  <a:srgbClr val="FF9393"/>
                </a:gs>
                <a:gs pos="63000">
                  <a:srgbClr val="800000"/>
                </a:gs>
              </a:gsLst>
              <a:lin ang="5400000" scaled="0"/>
            </a:gradFill>
            <a:ln w="6350">
              <a:solidFill>
                <a:schemeClr val="tx1"/>
              </a:solidFill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7" name="Умножение 36">
              <a:hlinkClick r:id="" action="ppaction://hlinkshowjump?jump=endshow"/>
            </p:cNvPr>
            <p:cNvSpPr/>
            <p:nvPr/>
          </p:nvSpPr>
          <p:spPr>
            <a:xfrm>
              <a:off x="8685530" y="111679"/>
              <a:ext cx="285752" cy="285752"/>
            </a:xfrm>
            <a:prstGeom prst="mathMultiply">
              <a:avLst/>
            </a:prstGeom>
            <a:solidFill>
              <a:schemeClr val="bg1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0" name="Прямоугольник 29"/>
            <p:cNvSpPr/>
            <p:nvPr/>
          </p:nvSpPr>
          <p:spPr>
            <a:xfrm rot="5400000">
              <a:off x="4500562" y="1714520"/>
              <a:ext cx="142876" cy="9144000"/>
            </a:xfrm>
            <a:prstGeom prst="rect">
              <a:avLst/>
            </a:prstGeom>
            <a:gradFill flip="none" rotWithShape="1">
              <a:gsLst>
                <a:gs pos="0">
                  <a:schemeClr val="tx1">
                    <a:lumMod val="50000"/>
                    <a:lumOff val="50000"/>
                  </a:schemeClr>
                </a:gs>
                <a:gs pos="23000">
                  <a:schemeClr val="bg1">
                    <a:lumMod val="65000"/>
                  </a:schemeClr>
                </a:gs>
                <a:gs pos="71000">
                  <a:schemeClr val="tx1"/>
                </a:gs>
                <a:gs pos="100000">
                  <a:schemeClr val="tx1"/>
                </a:gs>
              </a:gsLst>
              <a:lin ang="0" scaled="0"/>
              <a:tileRect/>
            </a:gradFill>
            <a:ln>
              <a:noFill/>
            </a:ln>
            <a:effectLst>
              <a:outerShdw blurRad="50800" dist="50800" dir="5400000" algn="ctr" rotWithShape="0">
                <a:schemeClr val="tx1">
                  <a:alpha val="35000"/>
                </a:schemeClr>
              </a:outerShdw>
            </a:effectLst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ru-RU">
                <a:solidFill>
                  <a:schemeClr val="bg1"/>
                </a:solidFill>
                <a:sym typeface="Wingdings"/>
              </a:endParaRPr>
            </a:p>
          </p:txBody>
        </p:sp>
      </p:grpSp>
      <p:sp>
        <p:nvSpPr>
          <p:cNvPr id="59" name="Дата 39"/>
          <p:cNvSpPr txBox="1">
            <a:spLocks/>
          </p:cNvSpPr>
          <p:nvPr/>
        </p:nvSpPr>
        <p:spPr>
          <a:xfrm>
            <a:off x="8072462" y="6429396"/>
            <a:ext cx="1000100" cy="357190"/>
          </a:xfrm>
          <a:prstGeom prst="rect">
            <a:avLst/>
          </a:prstGeom>
          <a:noFill/>
          <a:ln w="25400" cap="flat" cmpd="sng" algn="ctr">
            <a:noFill/>
            <a:prstDash val="soli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B9F11E8-3913-42F5-9E4D-A7C4755C89AF}" type="datetime10">
              <a:rPr kumimoji="0" lang="ru-RU" sz="2400" b="1" i="0" u="none" strike="noStrike" kern="1200" cap="none" spc="0" normalizeH="0" baseline="0" noProof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  <a:sym typeface="Wingding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10:26</a:t>
            </a:fld>
            <a:endParaRPr kumimoji="0" lang="ru-RU" sz="2400" b="1" i="0" u="none" strike="noStrike" kern="1200" cap="none" spc="0" normalizeH="0" baseline="0" noProof="0" dirty="0" smtClean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uLnTx/>
              <a:uFillTx/>
              <a:latin typeface="+mn-lt"/>
              <a:ea typeface="+mn-ea"/>
              <a:cs typeface="+mn-cs"/>
              <a:sym typeface="Wingdings"/>
            </a:endParaRPr>
          </a:p>
        </p:txBody>
      </p:sp>
      <p:sp>
        <p:nvSpPr>
          <p:cNvPr id="40" name="Заголовок 24"/>
          <p:cNvSpPr txBox="1">
            <a:spLocks/>
          </p:cNvSpPr>
          <p:nvPr/>
        </p:nvSpPr>
        <p:spPr>
          <a:xfrm>
            <a:off x="500034" y="642918"/>
            <a:ext cx="8229600" cy="64294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1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4400" b="1" i="0" u="none" strike="noStrike" kern="1200" cap="none" spc="0" normalizeH="0" baseline="0" noProof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42" name="Содержимое 37"/>
          <p:cNvSpPr txBox="1">
            <a:spLocks/>
          </p:cNvSpPr>
          <p:nvPr/>
        </p:nvSpPr>
        <p:spPr>
          <a:xfrm>
            <a:off x="285720" y="642918"/>
            <a:ext cx="8572560" cy="507209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  <a:effectLst>
            <a:innerShdw blurRad="63500" dist="50800" dir="13500000">
              <a:prstClr val="black">
                <a:alpha val="50000"/>
              </a:prstClr>
            </a:innerShdw>
          </a:effectLst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20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82974277"/>
              </p:ext>
            </p:extLst>
          </p:nvPr>
        </p:nvGraphicFramePr>
        <p:xfrm>
          <a:off x="457200" y="764704"/>
          <a:ext cx="8435280" cy="4968552"/>
        </p:xfrm>
        <a:graphic>
          <a:graphicData uri="http://schemas.openxmlformats.org/drawingml/2006/table">
            <a:tbl>
              <a:tblPr/>
              <a:tblGrid>
                <a:gridCol w="1763713"/>
                <a:gridCol w="6671567"/>
              </a:tblGrid>
              <a:tr h="864096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Виды детской деятельности</a:t>
                      </a:r>
                      <a:endParaRPr kumimoji="0" lang="ru-RU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T="45710" marB="4571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Формы организации</a:t>
                      </a:r>
                      <a:endParaRPr kumimoji="0" lang="ru-RU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T="45710" marB="4571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</a:tr>
              <a:tr h="4104456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Коммуникативная</a:t>
                      </a:r>
                      <a:endParaRPr kumimoji="0" lang="ru-RU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BC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1778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Char char=""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беседы (диалоги)</a:t>
                      </a:r>
                    </a:p>
                    <a:p>
                      <a:pPr marL="0" marR="0" lvl="0" indent="1778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Char char=""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рассказ с дальнейшим обсуждением</a:t>
                      </a:r>
                    </a:p>
                    <a:p>
                      <a:pPr marL="0" marR="0" lvl="0" indent="1778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Char char=""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разучивание стихов, потешек и др.</a:t>
                      </a:r>
                    </a:p>
                    <a:p>
                      <a:pPr marL="0" marR="0" lvl="0" indent="1778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Char char=""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чтение, рассматривание с дальнейшим обсуждением</a:t>
                      </a:r>
                    </a:p>
                    <a:p>
                      <a:pPr marL="0" marR="0" lvl="0" indent="1778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Char char=""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создание ситуаций (проблемных, морального выбора и др.)</a:t>
                      </a:r>
                    </a:p>
                    <a:p>
                      <a:pPr marL="0" marR="0" lvl="0" indent="1778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Char char=""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ситуативный разговор</a:t>
                      </a:r>
                    </a:p>
                    <a:p>
                      <a:pPr marL="0" marR="0" lvl="0" indent="1778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Char char=""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рассказывание (составление рассказов, сочинение сказок и др.)</a:t>
                      </a:r>
                    </a:p>
                    <a:p>
                      <a:pPr marL="0" marR="0" lvl="0" indent="1778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Char char=""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сочинение и отгадывание загадок</a:t>
                      </a:r>
                    </a:p>
                    <a:p>
                      <a:pPr marL="0" marR="0" lvl="0" indent="1778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Char char=""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проектная деятельность</a:t>
                      </a:r>
                    </a:p>
                    <a:p>
                      <a:pPr marL="0" marR="0" lvl="0" indent="1778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Char char=""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коммуникативные игры</a:t>
                      </a:r>
                    </a:p>
                    <a:p>
                      <a:pPr marL="0" marR="0" lvl="0" indent="1778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Char char=""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свободное общение по теме</a:t>
                      </a:r>
                    </a:p>
                    <a:p>
                      <a:pPr marL="0" marR="0" lvl="0" indent="1778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Char char=""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игры с речевым сопровождением</a:t>
                      </a:r>
                    </a:p>
                    <a:p>
                      <a:pPr marL="0" marR="0" lvl="0" indent="1778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Char char=""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игры (театрализованные, сюжетно-ролевые игры и др.)</a:t>
                      </a:r>
                    </a:p>
                    <a:p>
                      <a:pPr marL="0" marR="0" lvl="0" indent="1778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Char char=""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инсценирование и драматизация и др.</a:t>
                      </a: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BCB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414564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47"/>
          <p:cNvGrpSpPr/>
          <p:nvPr/>
        </p:nvGrpSpPr>
        <p:grpSpPr>
          <a:xfrm>
            <a:off x="0" y="6357958"/>
            <a:ext cx="9144000" cy="500042"/>
            <a:chOff x="0" y="6357958"/>
            <a:chExt cx="9144000" cy="500042"/>
          </a:xfrm>
        </p:grpSpPr>
        <p:sp>
          <p:nvSpPr>
            <p:cNvPr id="33" name="Прямоугольник 32"/>
            <p:cNvSpPr/>
            <p:nvPr/>
          </p:nvSpPr>
          <p:spPr>
            <a:xfrm>
              <a:off x="7858148" y="6357958"/>
              <a:ext cx="1285852" cy="500042"/>
            </a:xfrm>
            <a:prstGeom prst="rect">
              <a:avLst/>
            </a:prstGeom>
            <a:gradFill flip="none" rotWithShape="1">
              <a:gsLst>
                <a:gs pos="0">
                  <a:srgbClr val="FFC000"/>
                </a:gs>
                <a:gs pos="23000">
                  <a:srgbClr val="FFC000"/>
                </a:gs>
                <a:gs pos="71000">
                  <a:srgbClr val="CC9900"/>
                </a:gs>
                <a:gs pos="100000">
                  <a:srgbClr val="FFC000"/>
                </a:gs>
              </a:gsLst>
              <a:lin ang="5400000" scaled="1"/>
              <a:tileRect/>
            </a:gradFill>
            <a:ln>
              <a:noFill/>
            </a:ln>
            <a:effectLst>
              <a:outerShdw blurRad="50800" dist="50800" dir="5400000" algn="ctr" rotWithShape="0">
                <a:schemeClr val="tx1">
                  <a:alpha val="35000"/>
                </a:schemeClr>
              </a:outerShdw>
            </a:effectLst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ru-RU" dirty="0" smtClean="0">
                <a:solidFill>
                  <a:schemeClr val="bg1"/>
                </a:solidFill>
                <a:sym typeface="Wingdings"/>
              </a:endParaRPr>
            </a:p>
          </p:txBody>
        </p:sp>
        <p:sp>
          <p:nvSpPr>
            <p:cNvPr id="31" name="Прямоугольник 30"/>
            <p:cNvSpPr/>
            <p:nvPr/>
          </p:nvSpPr>
          <p:spPr>
            <a:xfrm>
              <a:off x="0" y="6357958"/>
              <a:ext cx="7858148" cy="500042"/>
            </a:xfrm>
            <a:prstGeom prst="rect">
              <a:avLst/>
            </a:prstGeom>
            <a:gradFill flip="none" rotWithShape="1">
              <a:gsLst>
                <a:gs pos="0">
                  <a:schemeClr val="tx1">
                    <a:lumMod val="50000"/>
                    <a:lumOff val="50000"/>
                  </a:schemeClr>
                </a:gs>
                <a:gs pos="23000">
                  <a:schemeClr val="bg1">
                    <a:lumMod val="65000"/>
                  </a:schemeClr>
                </a:gs>
                <a:gs pos="71000">
                  <a:schemeClr val="tx1"/>
                </a:gs>
                <a:gs pos="100000">
                  <a:schemeClr val="tx1"/>
                </a:gs>
              </a:gsLst>
              <a:lin ang="5400000" scaled="1"/>
              <a:tileRect/>
            </a:gradFill>
            <a:ln>
              <a:noFill/>
            </a:ln>
            <a:effectLst>
              <a:outerShdw blurRad="50800" dist="50800" dir="5400000" algn="ctr" rotWithShape="0">
                <a:schemeClr val="tx1">
                  <a:alpha val="35000"/>
                </a:schemeClr>
              </a:outerShdw>
            </a:effectLst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ru-RU">
                <a:solidFill>
                  <a:schemeClr val="bg1"/>
                </a:solidFill>
                <a:sym typeface="Wingdings"/>
              </a:endParaRPr>
            </a:p>
          </p:txBody>
        </p:sp>
        <p:sp>
          <p:nvSpPr>
            <p:cNvPr id="32" name="Прямоугольник с одним скругленным углом 31"/>
            <p:cNvSpPr/>
            <p:nvPr/>
          </p:nvSpPr>
          <p:spPr>
            <a:xfrm>
              <a:off x="0" y="6357958"/>
              <a:ext cx="1428728" cy="500042"/>
            </a:xfrm>
            <a:prstGeom prst="round1Rect">
              <a:avLst/>
            </a:prstGeom>
            <a:gradFill flip="none" rotWithShape="1">
              <a:gsLst>
                <a:gs pos="0">
                  <a:srgbClr val="FFC000"/>
                </a:gs>
                <a:gs pos="23000">
                  <a:srgbClr val="FFC000"/>
                </a:gs>
                <a:gs pos="71000">
                  <a:srgbClr val="CC9900"/>
                </a:gs>
                <a:gs pos="100000">
                  <a:srgbClr val="FFC000"/>
                </a:gs>
              </a:gsLst>
              <a:lin ang="5400000" scaled="1"/>
              <a:tileRect/>
            </a:gradFill>
            <a:ln>
              <a:noFill/>
            </a:ln>
            <a:effectLst>
              <a:outerShdw blurRad="50800" dist="50800" dir="5400000" algn="ctr" rotWithShape="0">
                <a:schemeClr val="tx1">
                  <a:alpha val="35000"/>
                </a:schemeClr>
              </a:outerShdw>
            </a:effectLst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2400" b="1" dirty="0" smtClean="0">
                  <a:solidFill>
                    <a:schemeClr val="bg1"/>
                  </a:solidFill>
                  <a:sym typeface="Wingdings"/>
                </a:rPr>
                <a:t>START</a:t>
              </a:r>
              <a:endParaRPr lang="ru-RU" sz="2400" b="1" dirty="0">
                <a:solidFill>
                  <a:schemeClr val="bg1"/>
                </a:solidFill>
                <a:sym typeface="Wingdings"/>
              </a:endParaRPr>
            </a:p>
          </p:txBody>
        </p:sp>
      </p:grpSp>
      <p:grpSp>
        <p:nvGrpSpPr>
          <p:cNvPr id="3" name="Группа 46"/>
          <p:cNvGrpSpPr/>
          <p:nvPr/>
        </p:nvGrpSpPr>
        <p:grpSpPr>
          <a:xfrm>
            <a:off x="7725663" y="6460569"/>
            <a:ext cx="285752" cy="285728"/>
            <a:chOff x="7725663" y="6460569"/>
            <a:chExt cx="285752" cy="285728"/>
          </a:xfrm>
        </p:grpSpPr>
        <p:sp>
          <p:nvSpPr>
            <p:cNvPr id="34" name="Овал 33"/>
            <p:cNvSpPr/>
            <p:nvPr/>
          </p:nvSpPr>
          <p:spPr>
            <a:xfrm>
              <a:off x="7725663" y="6460569"/>
              <a:ext cx="285752" cy="285728"/>
            </a:xfrm>
            <a:prstGeom prst="ellipse">
              <a:avLst/>
            </a:prstGeom>
            <a:gradFill>
              <a:gsLst>
                <a:gs pos="15000">
                  <a:schemeClr val="bg1">
                    <a:lumMod val="85000"/>
                  </a:schemeClr>
                </a:gs>
                <a:gs pos="0">
                  <a:schemeClr val="bg1">
                    <a:lumMod val="95000"/>
                  </a:schemeClr>
                </a:gs>
                <a:gs pos="63000">
                  <a:srgbClr val="FFFFFF"/>
                </a:gs>
              </a:gsLst>
              <a:lin ang="5400000" scaled="0"/>
            </a:gradFill>
            <a:ln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5" name="Фигура, имеющая форму буквы L 34"/>
            <p:cNvSpPr/>
            <p:nvPr/>
          </p:nvSpPr>
          <p:spPr>
            <a:xfrm rot="2556258">
              <a:off x="7811449" y="6535099"/>
              <a:ext cx="142876" cy="142876"/>
            </a:xfrm>
            <a:prstGeom prst="corner">
              <a:avLst>
                <a:gd name="adj1" fmla="val 40383"/>
                <a:gd name="adj2" fmla="val 37733"/>
              </a:avLst>
            </a:prstGeom>
            <a:solidFill>
              <a:schemeClr val="bg1"/>
            </a:solidFill>
            <a:ln w="3175">
              <a:solidFill>
                <a:schemeClr val="tx1"/>
              </a:solidFill>
            </a:ln>
            <a:effectLst>
              <a:innerShdw blurRad="63500" dist="50800" dir="135000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41" name="Скругленный прямоугольник 40"/>
          <p:cNvSpPr/>
          <p:nvPr/>
        </p:nvSpPr>
        <p:spPr>
          <a:xfrm>
            <a:off x="1571604" y="6387832"/>
            <a:ext cx="2428892" cy="428604"/>
          </a:xfrm>
          <a:prstGeom prst="roundRect">
            <a:avLst/>
          </a:prstGeom>
          <a:gradFill flip="none" rotWithShape="1">
            <a:gsLst>
              <a:gs pos="0">
                <a:schemeClr val="tx1">
                  <a:lumMod val="50000"/>
                  <a:lumOff val="50000"/>
                </a:schemeClr>
              </a:gs>
              <a:gs pos="23000">
                <a:schemeClr val="bg1">
                  <a:lumMod val="65000"/>
                </a:schemeClr>
              </a:gs>
              <a:gs pos="71000">
                <a:schemeClr val="tx1"/>
              </a:gs>
              <a:gs pos="100000">
                <a:schemeClr val="tx1"/>
              </a:gs>
            </a:gsLst>
            <a:lin ang="5400000" scaled="1"/>
            <a:tileRect/>
          </a:gradFill>
          <a:ln>
            <a:noFill/>
          </a:ln>
          <a:effectLst>
            <a:outerShdw blurRad="50800" dist="50800" dir="5400000" algn="ctr" rotWithShape="0">
              <a:schemeClr val="tx1">
                <a:alpha val="35000"/>
              </a:scheme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bg1"/>
                </a:solidFill>
                <a:sym typeface="Wingdings"/>
              </a:rPr>
              <a:t> Windows Start</a:t>
            </a:r>
            <a:endParaRPr lang="ru-RU" dirty="0">
              <a:solidFill>
                <a:schemeClr val="bg1"/>
              </a:solidFill>
              <a:sym typeface="Wingdings"/>
            </a:endParaRPr>
          </a:p>
        </p:txBody>
      </p:sp>
      <p:sp>
        <p:nvSpPr>
          <p:cNvPr id="44" name="Скругленный прямоугольник 43">
            <a:hlinkClick r:id="" action="ppaction://hlinkshowjump?jump=nextslide"/>
          </p:cNvPr>
          <p:cNvSpPr/>
          <p:nvPr/>
        </p:nvSpPr>
        <p:spPr>
          <a:xfrm>
            <a:off x="7572396" y="5765672"/>
            <a:ext cx="1285884" cy="357190"/>
          </a:xfrm>
          <a:prstGeom prst="roundRect">
            <a:avLst/>
          </a:prstGeom>
          <a:gradFill flip="none" rotWithShape="1">
            <a:gsLst>
              <a:gs pos="0">
                <a:schemeClr val="tx1">
                  <a:lumMod val="50000"/>
                  <a:lumOff val="50000"/>
                </a:schemeClr>
              </a:gs>
              <a:gs pos="23000">
                <a:schemeClr val="bg1">
                  <a:lumMod val="65000"/>
                </a:schemeClr>
              </a:gs>
              <a:gs pos="71000">
                <a:schemeClr val="tx1"/>
              </a:gs>
              <a:gs pos="100000">
                <a:schemeClr val="tx1"/>
              </a:gs>
            </a:gsLst>
            <a:lin ang="5400000" scaled="1"/>
            <a:tileRect/>
          </a:gradFill>
          <a:ln>
            <a:noFill/>
          </a:ln>
          <a:effectLst>
            <a:outerShdw blurRad="50800" dist="50800" dir="5400000" algn="ctr" rotWithShape="0">
              <a:schemeClr val="tx1">
                <a:alpha val="35000"/>
              </a:scheme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bg1"/>
                </a:solidFill>
                <a:sym typeface="Wingdings"/>
              </a:rPr>
              <a:t>Далее </a:t>
            </a:r>
            <a:r>
              <a:rPr lang="en-US" dirty="0" smtClean="0">
                <a:solidFill>
                  <a:schemeClr val="bg1"/>
                </a:solidFill>
                <a:sym typeface="Wingdings"/>
              </a:rPr>
              <a:t>&gt;&gt;</a:t>
            </a:r>
            <a:endParaRPr lang="ru-RU" dirty="0">
              <a:solidFill>
                <a:schemeClr val="bg1"/>
              </a:solidFill>
              <a:sym typeface="Wingdings"/>
            </a:endParaRPr>
          </a:p>
        </p:txBody>
      </p:sp>
      <p:sp>
        <p:nvSpPr>
          <p:cNvPr id="45" name="Скругленный прямоугольник 44">
            <a:hlinkClick r:id="" action="ppaction://hlinkshowjump?jump=previousslide"/>
          </p:cNvPr>
          <p:cNvSpPr/>
          <p:nvPr/>
        </p:nvSpPr>
        <p:spPr>
          <a:xfrm>
            <a:off x="6215074" y="5765672"/>
            <a:ext cx="1285884" cy="357190"/>
          </a:xfrm>
          <a:prstGeom prst="roundRect">
            <a:avLst/>
          </a:prstGeom>
          <a:gradFill flip="none" rotWithShape="1">
            <a:gsLst>
              <a:gs pos="0">
                <a:schemeClr val="tx1">
                  <a:lumMod val="50000"/>
                  <a:lumOff val="50000"/>
                </a:schemeClr>
              </a:gs>
              <a:gs pos="23000">
                <a:schemeClr val="bg1">
                  <a:lumMod val="65000"/>
                </a:schemeClr>
              </a:gs>
              <a:gs pos="71000">
                <a:schemeClr val="tx1"/>
              </a:gs>
              <a:gs pos="100000">
                <a:schemeClr val="tx1"/>
              </a:gs>
            </a:gsLst>
            <a:lin ang="5400000" scaled="1"/>
            <a:tileRect/>
          </a:gradFill>
          <a:ln>
            <a:noFill/>
          </a:ln>
          <a:effectLst>
            <a:outerShdw blurRad="50800" dist="50800" dir="5400000" algn="ctr" rotWithShape="0">
              <a:schemeClr val="tx1">
                <a:alpha val="35000"/>
              </a:scheme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bg1"/>
                </a:solidFill>
                <a:sym typeface="Wingdings"/>
              </a:rPr>
              <a:t>&lt;&lt; </a:t>
            </a:r>
            <a:r>
              <a:rPr lang="ru-RU" dirty="0" smtClean="0">
                <a:solidFill>
                  <a:schemeClr val="bg1"/>
                </a:solidFill>
                <a:sym typeface="Wingdings"/>
              </a:rPr>
              <a:t>Назад</a:t>
            </a:r>
            <a:endParaRPr lang="ru-RU" dirty="0">
              <a:solidFill>
                <a:schemeClr val="bg1"/>
              </a:solidFill>
              <a:sym typeface="Wingdings"/>
            </a:endParaRPr>
          </a:p>
        </p:txBody>
      </p:sp>
      <p:grpSp>
        <p:nvGrpSpPr>
          <p:cNvPr id="4" name="Группа 45"/>
          <p:cNvGrpSpPr/>
          <p:nvPr/>
        </p:nvGrpSpPr>
        <p:grpSpPr>
          <a:xfrm>
            <a:off x="0" y="0"/>
            <a:ext cx="9144000" cy="6357958"/>
            <a:chOff x="0" y="0"/>
            <a:chExt cx="9144000" cy="6357958"/>
          </a:xfrm>
        </p:grpSpPr>
        <p:sp>
          <p:nvSpPr>
            <p:cNvPr id="28" name="Прямоугольник 27"/>
            <p:cNvSpPr/>
            <p:nvPr/>
          </p:nvSpPr>
          <p:spPr>
            <a:xfrm>
              <a:off x="0" y="500042"/>
              <a:ext cx="142844" cy="5715040"/>
            </a:xfrm>
            <a:prstGeom prst="rect">
              <a:avLst/>
            </a:prstGeom>
            <a:gradFill flip="none" rotWithShape="1">
              <a:gsLst>
                <a:gs pos="0">
                  <a:schemeClr val="tx1">
                    <a:lumMod val="50000"/>
                    <a:lumOff val="50000"/>
                  </a:schemeClr>
                </a:gs>
                <a:gs pos="23000">
                  <a:schemeClr val="bg1">
                    <a:lumMod val="65000"/>
                  </a:schemeClr>
                </a:gs>
                <a:gs pos="71000">
                  <a:schemeClr val="tx1"/>
                </a:gs>
                <a:gs pos="100000">
                  <a:schemeClr val="tx1"/>
                </a:gs>
              </a:gsLst>
              <a:lin ang="0" scaled="0"/>
              <a:tileRect/>
            </a:gradFill>
            <a:ln>
              <a:noFill/>
            </a:ln>
            <a:effectLst>
              <a:outerShdw blurRad="50800" dist="50800" dir="5400000" algn="ctr" rotWithShape="0">
                <a:schemeClr val="tx1">
                  <a:alpha val="35000"/>
                </a:schemeClr>
              </a:outerShdw>
            </a:effectLst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ru-RU">
                <a:solidFill>
                  <a:schemeClr val="bg1"/>
                </a:solidFill>
                <a:sym typeface="Wingdings"/>
              </a:endParaRPr>
            </a:p>
          </p:txBody>
        </p:sp>
        <p:sp>
          <p:nvSpPr>
            <p:cNvPr id="29" name="Прямоугольник 28"/>
            <p:cNvSpPr/>
            <p:nvPr/>
          </p:nvSpPr>
          <p:spPr>
            <a:xfrm>
              <a:off x="9001156" y="500042"/>
              <a:ext cx="142844" cy="5715040"/>
            </a:xfrm>
            <a:prstGeom prst="rect">
              <a:avLst/>
            </a:prstGeom>
            <a:gradFill flip="none" rotWithShape="1">
              <a:gsLst>
                <a:gs pos="0">
                  <a:schemeClr val="tx1">
                    <a:lumMod val="50000"/>
                    <a:lumOff val="50000"/>
                  </a:schemeClr>
                </a:gs>
                <a:gs pos="23000">
                  <a:schemeClr val="bg1">
                    <a:lumMod val="65000"/>
                  </a:schemeClr>
                </a:gs>
                <a:gs pos="71000">
                  <a:schemeClr val="tx1"/>
                </a:gs>
                <a:gs pos="100000">
                  <a:schemeClr val="tx1"/>
                </a:gs>
              </a:gsLst>
              <a:lin ang="0" scaled="0"/>
              <a:tileRect/>
            </a:gradFill>
            <a:ln>
              <a:noFill/>
            </a:ln>
            <a:effectLst>
              <a:outerShdw blurRad="50800" dist="50800" dir="5400000" algn="ctr" rotWithShape="0">
                <a:schemeClr val="tx1">
                  <a:alpha val="35000"/>
                </a:schemeClr>
              </a:outerShdw>
            </a:effectLst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ru-RU">
                <a:solidFill>
                  <a:schemeClr val="bg1"/>
                </a:solidFill>
                <a:sym typeface="Wingdings"/>
              </a:endParaRPr>
            </a:p>
          </p:txBody>
        </p:sp>
        <p:sp>
          <p:nvSpPr>
            <p:cNvPr id="27" name="Прямоугольник с двумя скругленными соседними углами 26"/>
            <p:cNvSpPr/>
            <p:nvPr/>
          </p:nvSpPr>
          <p:spPr>
            <a:xfrm>
              <a:off x="0" y="0"/>
              <a:ext cx="9144000" cy="500066"/>
            </a:xfrm>
            <a:prstGeom prst="round2SameRect">
              <a:avLst/>
            </a:prstGeom>
            <a:gradFill flip="none" rotWithShape="1">
              <a:gsLst>
                <a:gs pos="0">
                  <a:schemeClr val="tx1">
                    <a:lumMod val="50000"/>
                    <a:lumOff val="50000"/>
                  </a:schemeClr>
                </a:gs>
                <a:gs pos="23000">
                  <a:schemeClr val="bg1">
                    <a:lumMod val="65000"/>
                  </a:schemeClr>
                </a:gs>
                <a:gs pos="71000">
                  <a:schemeClr val="tx1"/>
                </a:gs>
                <a:gs pos="100000">
                  <a:schemeClr val="tx1"/>
                </a:gs>
              </a:gsLst>
              <a:lin ang="5400000" scaled="1"/>
              <a:tileRect/>
            </a:gradFill>
            <a:ln>
              <a:noFill/>
            </a:ln>
            <a:effectLst>
              <a:outerShdw blurRad="50800" dist="50800" dir="5400000" algn="ctr" rotWithShape="0">
                <a:schemeClr val="tx1">
                  <a:alpha val="35000"/>
                </a:schemeClr>
              </a:outerShdw>
            </a:effectLst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dirty="0" smtClean="0">
                  <a:solidFill>
                    <a:schemeClr val="bg1"/>
                  </a:solidFill>
                  <a:sym typeface="Wingdings"/>
                </a:rPr>
                <a:t> </a:t>
              </a:r>
              <a:r>
                <a:rPr lang="en-US" dirty="0" smtClean="0">
                  <a:solidFill>
                    <a:schemeClr val="bg1"/>
                  </a:solidFill>
                </a:rPr>
                <a:t>Windows Start</a:t>
              </a:r>
              <a:endParaRPr lang="ru-RU" dirty="0">
                <a:solidFill>
                  <a:schemeClr val="bg1"/>
                </a:solidFill>
              </a:endParaRPr>
            </a:p>
          </p:txBody>
        </p:sp>
        <p:sp>
          <p:nvSpPr>
            <p:cNvPr id="36" name="Скругленный прямоугольник 35">
              <a:hlinkClick r:id="" action="ppaction://hlinkshowjump?jump=endshow"/>
            </p:cNvPr>
            <p:cNvSpPr/>
            <p:nvPr/>
          </p:nvSpPr>
          <p:spPr>
            <a:xfrm>
              <a:off x="8614092" y="72737"/>
              <a:ext cx="428628" cy="357166"/>
            </a:xfrm>
            <a:prstGeom prst="roundRect">
              <a:avLst/>
            </a:prstGeom>
            <a:gradFill>
              <a:gsLst>
                <a:gs pos="0">
                  <a:srgbClr val="C00000"/>
                </a:gs>
                <a:gs pos="28000">
                  <a:srgbClr val="FF9393"/>
                </a:gs>
                <a:gs pos="63000">
                  <a:srgbClr val="800000"/>
                </a:gs>
              </a:gsLst>
              <a:lin ang="5400000" scaled="0"/>
            </a:gradFill>
            <a:ln w="6350">
              <a:solidFill>
                <a:schemeClr val="tx1"/>
              </a:solidFill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7" name="Умножение 36">
              <a:hlinkClick r:id="" action="ppaction://hlinkshowjump?jump=endshow"/>
            </p:cNvPr>
            <p:cNvSpPr/>
            <p:nvPr/>
          </p:nvSpPr>
          <p:spPr>
            <a:xfrm>
              <a:off x="8685530" y="111679"/>
              <a:ext cx="285752" cy="285752"/>
            </a:xfrm>
            <a:prstGeom prst="mathMultiply">
              <a:avLst/>
            </a:prstGeom>
            <a:solidFill>
              <a:schemeClr val="bg1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0" name="Прямоугольник 29"/>
            <p:cNvSpPr/>
            <p:nvPr/>
          </p:nvSpPr>
          <p:spPr>
            <a:xfrm rot="5400000">
              <a:off x="4500562" y="1714520"/>
              <a:ext cx="142876" cy="9144000"/>
            </a:xfrm>
            <a:prstGeom prst="rect">
              <a:avLst/>
            </a:prstGeom>
            <a:gradFill flip="none" rotWithShape="1">
              <a:gsLst>
                <a:gs pos="0">
                  <a:schemeClr val="tx1">
                    <a:lumMod val="50000"/>
                    <a:lumOff val="50000"/>
                  </a:schemeClr>
                </a:gs>
                <a:gs pos="23000">
                  <a:schemeClr val="bg1">
                    <a:lumMod val="65000"/>
                  </a:schemeClr>
                </a:gs>
                <a:gs pos="71000">
                  <a:schemeClr val="tx1"/>
                </a:gs>
                <a:gs pos="100000">
                  <a:schemeClr val="tx1"/>
                </a:gs>
              </a:gsLst>
              <a:lin ang="0" scaled="0"/>
              <a:tileRect/>
            </a:gradFill>
            <a:ln>
              <a:noFill/>
            </a:ln>
            <a:effectLst>
              <a:outerShdw blurRad="50800" dist="50800" dir="5400000" algn="ctr" rotWithShape="0">
                <a:schemeClr val="tx1">
                  <a:alpha val="35000"/>
                </a:schemeClr>
              </a:outerShdw>
            </a:effectLst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ru-RU">
                <a:solidFill>
                  <a:schemeClr val="bg1"/>
                </a:solidFill>
                <a:sym typeface="Wingdings"/>
              </a:endParaRPr>
            </a:p>
          </p:txBody>
        </p:sp>
      </p:grpSp>
      <p:sp>
        <p:nvSpPr>
          <p:cNvPr id="59" name="Дата 39"/>
          <p:cNvSpPr txBox="1">
            <a:spLocks/>
          </p:cNvSpPr>
          <p:nvPr/>
        </p:nvSpPr>
        <p:spPr>
          <a:xfrm>
            <a:off x="8072462" y="6429396"/>
            <a:ext cx="1000100" cy="357190"/>
          </a:xfrm>
          <a:prstGeom prst="rect">
            <a:avLst/>
          </a:prstGeom>
          <a:noFill/>
          <a:ln w="25400" cap="flat" cmpd="sng" algn="ctr">
            <a:noFill/>
            <a:prstDash val="soli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B9F11E8-3913-42F5-9E4D-A7C4755C89AF}" type="datetime10">
              <a:rPr kumimoji="0" lang="ru-RU" sz="2400" b="1" i="0" u="none" strike="noStrike" kern="1200" cap="none" spc="0" normalizeH="0" baseline="0" noProof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  <a:sym typeface="Wingding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10:26</a:t>
            </a:fld>
            <a:endParaRPr kumimoji="0" lang="ru-RU" sz="2400" b="1" i="0" u="none" strike="noStrike" kern="1200" cap="none" spc="0" normalizeH="0" baseline="0" noProof="0" dirty="0" smtClean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uLnTx/>
              <a:uFillTx/>
              <a:latin typeface="+mn-lt"/>
              <a:ea typeface="+mn-ea"/>
              <a:cs typeface="+mn-cs"/>
              <a:sym typeface="Wingdings"/>
            </a:endParaRPr>
          </a:p>
        </p:txBody>
      </p:sp>
      <p:sp>
        <p:nvSpPr>
          <p:cNvPr id="40" name="Заголовок 24"/>
          <p:cNvSpPr txBox="1">
            <a:spLocks/>
          </p:cNvSpPr>
          <p:nvPr/>
        </p:nvSpPr>
        <p:spPr>
          <a:xfrm>
            <a:off x="500034" y="642918"/>
            <a:ext cx="8229600" cy="64294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1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4400" b="1" i="0" u="none" strike="noStrike" kern="1200" cap="none" spc="0" normalizeH="0" baseline="0" noProof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42" name="Содержимое 37"/>
          <p:cNvSpPr txBox="1">
            <a:spLocks/>
          </p:cNvSpPr>
          <p:nvPr/>
        </p:nvSpPr>
        <p:spPr>
          <a:xfrm>
            <a:off x="285720" y="642918"/>
            <a:ext cx="8572560" cy="507209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  <a:effectLst>
            <a:innerShdw blurRad="63500" dist="50800" dir="13500000">
              <a:prstClr val="black">
                <a:alpha val="50000"/>
              </a:prstClr>
            </a:innerShdw>
          </a:effectLst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20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18344354"/>
              </p:ext>
            </p:extLst>
          </p:nvPr>
        </p:nvGraphicFramePr>
        <p:xfrm>
          <a:off x="323528" y="476672"/>
          <a:ext cx="8568952" cy="5151040"/>
        </p:xfrm>
        <a:graphic>
          <a:graphicData uri="http://schemas.openxmlformats.org/drawingml/2006/table">
            <a:tbl>
              <a:tblPr/>
              <a:tblGrid>
                <a:gridCol w="2160909"/>
                <a:gridCol w="6408043"/>
              </a:tblGrid>
              <a:tr h="590541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Виды детской деятельности</a:t>
                      </a:r>
                      <a:endParaRPr kumimoji="0" lang="ru-RU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T="45710" marB="4571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Формы организации</a:t>
                      </a:r>
                      <a:endParaRPr kumimoji="0" lang="ru-RU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T="45710" marB="4571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</a:tr>
              <a:tr h="160337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Трудовая</a:t>
                      </a: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BC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1778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Char char=""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ручной труд</a:t>
                      </a:r>
                    </a:p>
                    <a:p>
                      <a:pPr marL="0" marR="0" lvl="0" indent="1778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Char char=""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дежурство</a:t>
                      </a:r>
                    </a:p>
                    <a:p>
                      <a:pPr marL="0" marR="0" lvl="0" indent="1778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Char char=""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поручение</a:t>
                      </a:r>
                    </a:p>
                    <a:p>
                      <a:pPr marL="0" marR="0" lvl="0" indent="1778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Char char=""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задание</a:t>
                      </a:r>
                    </a:p>
                    <a:p>
                      <a:pPr marL="0" marR="0" lvl="0" indent="1778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Char char=""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совместная трудовая деятельность и др.</a:t>
                      </a:r>
                      <a:endParaRPr kumimoji="0" lang="ru-RU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BCB"/>
                    </a:solidFill>
                  </a:tcPr>
                </a:tc>
              </a:tr>
              <a:tr h="2618576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Музыкальная</a:t>
                      </a:r>
                      <a:endParaRPr kumimoji="0" lang="ru-RU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T="45700" marB="457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1778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Char char=""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слушание с дальнейшим обсуждением</a:t>
                      </a:r>
                    </a:p>
                    <a:p>
                      <a:pPr marL="0" marR="0" lvl="0" indent="1778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Char char=""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исполнение (пение, игра на музыкальных инструментах и др.)</a:t>
                      </a:r>
                    </a:p>
                    <a:p>
                      <a:pPr marL="0" marR="0" lvl="0" indent="1778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Char char=""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инсценирование и драматизация</a:t>
                      </a:r>
                    </a:p>
                    <a:p>
                      <a:pPr marL="0" marR="0" lvl="0" indent="1778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Char char=""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музыкально-ритмические упражнения</a:t>
                      </a:r>
                    </a:p>
                    <a:p>
                      <a:pPr marL="0" marR="0" lvl="0" indent="1778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Char char=""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экспериментирование  со  звуками</a:t>
                      </a:r>
                    </a:p>
                    <a:p>
                      <a:pPr marL="0" marR="0" lvl="0" indent="1778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Char char=""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подвижные игры с музыкальным сопровождением</a:t>
                      </a:r>
                    </a:p>
                    <a:p>
                      <a:pPr marL="0" marR="0" lvl="0" indent="1778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Char char=""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музыкально-дидактические игры</a:t>
                      </a:r>
                    </a:p>
                    <a:p>
                      <a:pPr marL="0" marR="0" lvl="0" indent="1778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Char char=""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беседы и др.</a:t>
                      </a:r>
                      <a:endParaRPr kumimoji="0" lang="ru-RU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T="45700" marB="457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063960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47"/>
          <p:cNvGrpSpPr/>
          <p:nvPr/>
        </p:nvGrpSpPr>
        <p:grpSpPr>
          <a:xfrm>
            <a:off x="0" y="6357958"/>
            <a:ext cx="9144000" cy="500042"/>
            <a:chOff x="0" y="6357958"/>
            <a:chExt cx="9144000" cy="500042"/>
          </a:xfrm>
        </p:grpSpPr>
        <p:sp>
          <p:nvSpPr>
            <p:cNvPr id="33" name="Прямоугольник 32"/>
            <p:cNvSpPr/>
            <p:nvPr/>
          </p:nvSpPr>
          <p:spPr>
            <a:xfrm>
              <a:off x="7858148" y="6357958"/>
              <a:ext cx="1285852" cy="500042"/>
            </a:xfrm>
            <a:prstGeom prst="rect">
              <a:avLst/>
            </a:prstGeom>
            <a:gradFill flip="none" rotWithShape="1">
              <a:gsLst>
                <a:gs pos="0">
                  <a:srgbClr val="FFC000"/>
                </a:gs>
                <a:gs pos="23000">
                  <a:srgbClr val="FFC000"/>
                </a:gs>
                <a:gs pos="71000">
                  <a:srgbClr val="CC9900"/>
                </a:gs>
                <a:gs pos="100000">
                  <a:srgbClr val="FFC000"/>
                </a:gs>
              </a:gsLst>
              <a:lin ang="5400000" scaled="1"/>
              <a:tileRect/>
            </a:gradFill>
            <a:ln>
              <a:noFill/>
            </a:ln>
            <a:effectLst>
              <a:outerShdw blurRad="50800" dist="50800" dir="5400000" algn="ctr" rotWithShape="0">
                <a:schemeClr val="tx1">
                  <a:alpha val="35000"/>
                </a:schemeClr>
              </a:outerShdw>
            </a:effectLst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ru-RU" dirty="0" smtClean="0">
                <a:solidFill>
                  <a:schemeClr val="bg1"/>
                </a:solidFill>
                <a:sym typeface="Wingdings"/>
              </a:endParaRPr>
            </a:p>
          </p:txBody>
        </p:sp>
        <p:sp>
          <p:nvSpPr>
            <p:cNvPr id="31" name="Прямоугольник 30"/>
            <p:cNvSpPr/>
            <p:nvPr/>
          </p:nvSpPr>
          <p:spPr>
            <a:xfrm>
              <a:off x="0" y="6357958"/>
              <a:ext cx="7858148" cy="500042"/>
            </a:xfrm>
            <a:prstGeom prst="rect">
              <a:avLst/>
            </a:prstGeom>
            <a:gradFill flip="none" rotWithShape="1">
              <a:gsLst>
                <a:gs pos="0">
                  <a:schemeClr val="tx1">
                    <a:lumMod val="50000"/>
                    <a:lumOff val="50000"/>
                  </a:schemeClr>
                </a:gs>
                <a:gs pos="23000">
                  <a:schemeClr val="bg1">
                    <a:lumMod val="65000"/>
                  </a:schemeClr>
                </a:gs>
                <a:gs pos="71000">
                  <a:schemeClr val="tx1"/>
                </a:gs>
                <a:gs pos="100000">
                  <a:schemeClr val="tx1"/>
                </a:gs>
              </a:gsLst>
              <a:lin ang="5400000" scaled="1"/>
              <a:tileRect/>
            </a:gradFill>
            <a:ln>
              <a:noFill/>
            </a:ln>
            <a:effectLst>
              <a:outerShdw blurRad="50800" dist="50800" dir="5400000" algn="ctr" rotWithShape="0">
                <a:schemeClr val="tx1">
                  <a:alpha val="35000"/>
                </a:schemeClr>
              </a:outerShdw>
            </a:effectLst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ru-RU">
                <a:solidFill>
                  <a:schemeClr val="bg1"/>
                </a:solidFill>
                <a:sym typeface="Wingdings"/>
              </a:endParaRPr>
            </a:p>
          </p:txBody>
        </p:sp>
        <p:sp>
          <p:nvSpPr>
            <p:cNvPr id="32" name="Прямоугольник с одним скругленным углом 31"/>
            <p:cNvSpPr/>
            <p:nvPr/>
          </p:nvSpPr>
          <p:spPr>
            <a:xfrm>
              <a:off x="0" y="6357958"/>
              <a:ext cx="1428728" cy="500042"/>
            </a:xfrm>
            <a:prstGeom prst="round1Rect">
              <a:avLst/>
            </a:prstGeom>
            <a:gradFill flip="none" rotWithShape="1">
              <a:gsLst>
                <a:gs pos="0">
                  <a:srgbClr val="FFC000"/>
                </a:gs>
                <a:gs pos="23000">
                  <a:srgbClr val="FFC000"/>
                </a:gs>
                <a:gs pos="71000">
                  <a:srgbClr val="CC9900"/>
                </a:gs>
                <a:gs pos="100000">
                  <a:srgbClr val="FFC000"/>
                </a:gs>
              </a:gsLst>
              <a:lin ang="5400000" scaled="1"/>
              <a:tileRect/>
            </a:gradFill>
            <a:ln>
              <a:noFill/>
            </a:ln>
            <a:effectLst>
              <a:outerShdw blurRad="50800" dist="50800" dir="5400000" algn="ctr" rotWithShape="0">
                <a:schemeClr val="tx1">
                  <a:alpha val="35000"/>
                </a:schemeClr>
              </a:outerShdw>
            </a:effectLst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2400" b="1" dirty="0" smtClean="0">
                  <a:solidFill>
                    <a:schemeClr val="bg1"/>
                  </a:solidFill>
                  <a:sym typeface="Wingdings"/>
                </a:rPr>
                <a:t>START</a:t>
              </a:r>
              <a:endParaRPr lang="ru-RU" sz="2400" b="1" dirty="0">
                <a:solidFill>
                  <a:schemeClr val="bg1"/>
                </a:solidFill>
                <a:sym typeface="Wingdings"/>
              </a:endParaRPr>
            </a:p>
          </p:txBody>
        </p:sp>
      </p:grpSp>
      <p:grpSp>
        <p:nvGrpSpPr>
          <p:cNvPr id="3" name="Группа 46"/>
          <p:cNvGrpSpPr/>
          <p:nvPr/>
        </p:nvGrpSpPr>
        <p:grpSpPr>
          <a:xfrm>
            <a:off x="7725663" y="6460569"/>
            <a:ext cx="285752" cy="285728"/>
            <a:chOff x="7725663" y="6460569"/>
            <a:chExt cx="285752" cy="285728"/>
          </a:xfrm>
        </p:grpSpPr>
        <p:sp>
          <p:nvSpPr>
            <p:cNvPr id="34" name="Овал 33"/>
            <p:cNvSpPr/>
            <p:nvPr/>
          </p:nvSpPr>
          <p:spPr>
            <a:xfrm>
              <a:off x="7725663" y="6460569"/>
              <a:ext cx="285752" cy="285728"/>
            </a:xfrm>
            <a:prstGeom prst="ellipse">
              <a:avLst/>
            </a:prstGeom>
            <a:gradFill>
              <a:gsLst>
                <a:gs pos="15000">
                  <a:schemeClr val="bg1">
                    <a:lumMod val="85000"/>
                  </a:schemeClr>
                </a:gs>
                <a:gs pos="0">
                  <a:schemeClr val="bg1">
                    <a:lumMod val="95000"/>
                  </a:schemeClr>
                </a:gs>
                <a:gs pos="63000">
                  <a:srgbClr val="FFFFFF"/>
                </a:gs>
              </a:gsLst>
              <a:lin ang="5400000" scaled="0"/>
            </a:gradFill>
            <a:ln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5" name="Фигура, имеющая форму буквы L 34"/>
            <p:cNvSpPr/>
            <p:nvPr/>
          </p:nvSpPr>
          <p:spPr>
            <a:xfrm rot="2556258">
              <a:off x="7811449" y="6535099"/>
              <a:ext cx="142876" cy="142876"/>
            </a:xfrm>
            <a:prstGeom prst="corner">
              <a:avLst>
                <a:gd name="adj1" fmla="val 40383"/>
                <a:gd name="adj2" fmla="val 37733"/>
              </a:avLst>
            </a:prstGeom>
            <a:solidFill>
              <a:schemeClr val="bg1"/>
            </a:solidFill>
            <a:ln w="3175">
              <a:solidFill>
                <a:schemeClr val="tx1"/>
              </a:solidFill>
            </a:ln>
            <a:effectLst>
              <a:innerShdw blurRad="63500" dist="50800" dir="135000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41" name="Скругленный прямоугольник 40"/>
          <p:cNvSpPr/>
          <p:nvPr/>
        </p:nvSpPr>
        <p:spPr>
          <a:xfrm>
            <a:off x="1571604" y="6387832"/>
            <a:ext cx="2428892" cy="428604"/>
          </a:xfrm>
          <a:prstGeom prst="roundRect">
            <a:avLst/>
          </a:prstGeom>
          <a:gradFill flip="none" rotWithShape="1">
            <a:gsLst>
              <a:gs pos="0">
                <a:schemeClr val="tx1">
                  <a:lumMod val="50000"/>
                  <a:lumOff val="50000"/>
                </a:schemeClr>
              </a:gs>
              <a:gs pos="23000">
                <a:schemeClr val="bg1">
                  <a:lumMod val="65000"/>
                </a:schemeClr>
              </a:gs>
              <a:gs pos="71000">
                <a:schemeClr val="tx1"/>
              </a:gs>
              <a:gs pos="100000">
                <a:schemeClr val="tx1"/>
              </a:gs>
            </a:gsLst>
            <a:lin ang="5400000" scaled="1"/>
            <a:tileRect/>
          </a:gradFill>
          <a:ln>
            <a:noFill/>
          </a:ln>
          <a:effectLst>
            <a:outerShdw blurRad="50800" dist="50800" dir="5400000" algn="ctr" rotWithShape="0">
              <a:schemeClr val="tx1">
                <a:alpha val="35000"/>
              </a:scheme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bg1"/>
                </a:solidFill>
                <a:sym typeface="Wingdings"/>
              </a:rPr>
              <a:t> Windows Start</a:t>
            </a:r>
            <a:endParaRPr lang="ru-RU" dirty="0">
              <a:solidFill>
                <a:schemeClr val="bg1"/>
              </a:solidFill>
              <a:sym typeface="Wingdings"/>
            </a:endParaRPr>
          </a:p>
        </p:txBody>
      </p:sp>
      <p:sp>
        <p:nvSpPr>
          <p:cNvPr id="44" name="Скругленный прямоугольник 43">
            <a:hlinkClick r:id="" action="ppaction://hlinkshowjump?jump=nextslide"/>
          </p:cNvPr>
          <p:cNvSpPr/>
          <p:nvPr/>
        </p:nvSpPr>
        <p:spPr>
          <a:xfrm>
            <a:off x="7572396" y="5765672"/>
            <a:ext cx="1285884" cy="357190"/>
          </a:xfrm>
          <a:prstGeom prst="roundRect">
            <a:avLst/>
          </a:prstGeom>
          <a:gradFill flip="none" rotWithShape="1">
            <a:gsLst>
              <a:gs pos="0">
                <a:schemeClr val="tx1">
                  <a:lumMod val="50000"/>
                  <a:lumOff val="50000"/>
                </a:schemeClr>
              </a:gs>
              <a:gs pos="23000">
                <a:schemeClr val="bg1">
                  <a:lumMod val="65000"/>
                </a:schemeClr>
              </a:gs>
              <a:gs pos="71000">
                <a:schemeClr val="tx1"/>
              </a:gs>
              <a:gs pos="100000">
                <a:schemeClr val="tx1"/>
              </a:gs>
            </a:gsLst>
            <a:lin ang="5400000" scaled="1"/>
            <a:tileRect/>
          </a:gradFill>
          <a:ln>
            <a:noFill/>
          </a:ln>
          <a:effectLst>
            <a:outerShdw blurRad="50800" dist="50800" dir="5400000" algn="ctr" rotWithShape="0">
              <a:schemeClr val="tx1">
                <a:alpha val="35000"/>
              </a:scheme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bg1"/>
                </a:solidFill>
                <a:sym typeface="Wingdings"/>
              </a:rPr>
              <a:t>Далее </a:t>
            </a:r>
            <a:r>
              <a:rPr lang="en-US" dirty="0" smtClean="0">
                <a:solidFill>
                  <a:schemeClr val="bg1"/>
                </a:solidFill>
                <a:sym typeface="Wingdings"/>
              </a:rPr>
              <a:t>&gt;&gt;</a:t>
            </a:r>
            <a:endParaRPr lang="ru-RU" dirty="0">
              <a:solidFill>
                <a:schemeClr val="bg1"/>
              </a:solidFill>
              <a:sym typeface="Wingdings"/>
            </a:endParaRPr>
          </a:p>
        </p:txBody>
      </p:sp>
      <p:sp>
        <p:nvSpPr>
          <p:cNvPr id="45" name="Скругленный прямоугольник 44">
            <a:hlinkClick r:id="" action="ppaction://hlinkshowjump?jump=previousslide"/>
          </p:cNvPr>
          <p:cNvSpPr/>
          <p:nvPr/>
        </p:nvSpPr>
        <p:spPr>
          <a:xfrm>
            <a:off x="6215074" y="5765672"/>
            <a:ext cx="1285884" cy="357190"/>
          </a:xfrm>
          <a:prstGeom prst="roundRect">
            <a:avLst/>
          </a:prstGeom>
          <a:gradFill flip="none" rotWithShape="1">
            <a:gsLst>
              <a:gs pos="0">
                <a:schemeClr val="tx1">
                  <a:lumMod val="50000"/>
                  <a:lumOff val="50000"/>
                </a:schemeClr>
              </a:gs>
              <a:gs pos="23000">
                <a:schemeClr val="bg1">
                  <a:lumMod val="65000"/>
                </a:schemeClr>
              </a:gs>
              <a:gs pos="71000">
                <a:schemeClr val="tx1"/>
              </a:gs>
              <a:gs pos="100000">
                <a:schemeClr val="tx1"/>
              </a:gs>
            </a:gsLst>
            <a:lin ang="5400000" scaled="1"/>
            <a:tileRect/>
          </a:gradFill>
          <a:ln>
            <a:noFill/>
          </a:ln>
          <a:effectLst>
            <a:outerShdw blurRad="50800" dist="50800" dir="5400000" algn="ctr" rotWithShape="0">
              <a:schemeClr val="tx1">
                <a:alpha val="35000"/>
              </a:scheme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bg1"/>
                </a:solidFill>
                <a:sym typeface="Wingdings"/>
              </a:rPr>
              <a:t>&lt;&lt; </a:t>
            </a:r>
            <a:r>
              <a:rPr lang="ru-RU" dirty="0" smtClean="0">
                <a:solidFill>
                  <a:schemeClr val="bg1"/>
                </a:solidFill>
                <a:sym typeface="Wingdings"/>
              </a:rPr>
              <a:t>Назад</a:t>
            </a:r>
            <a:endParaRPr lang="ru-RU" dirty="0">
              <a:solidFill>
                <a:schemeClr val="bg1"/>
              </a:solidFill>
              <a:sym typeface="Wingdings"/>
            </a:endParaRPr>
          </a:p>
        </p:txBody>
      </p:sp>
      <p:grpSp>
        <p:nvGrpSpPr>
          <p:cNvPr id="4" name="Группа 45"/>
          <p:cNvGrpSpPr/>
          <p:nvPr/>
        </p:nvGrpSpPr>
        <p:grpSpPr>
          <a:xfrm>
            <a:off x="0" y="0"/>
            <a:ext cx="9144000" cy="6357958"/>
            <a:chOff x="0" y="0"/>
            <a:chExt cx="9144000" cy="6357958"/>
          </a:xfrm>
        </p:grpSpPr>
        <p:sp>
          <p:nvSpPr>
            <p:cNvPr id="28" name="Прямоугольник 27"/>
            <p:cNvSpPr/>
            <p:nvPr/>
          </p:nvSpPr>
          <p:spPr>
            <a:xfrm>
              <a:off x="0" y="500042"/>
              <a:ext cx="142844" cy="5715040"/>
            </a:xfrm>
            <a:prstGeom prst="rect">
              <a:avLst/>
            </a:prstGeom>
            <a:gradFill flip="none" rotWithShape="1">
              <a:gsLst>
                <a:gs pos="0">
                  <a:schemeClr val="tx1">
                    <a:lumMod val="50000"/>
                    <a:lumOff val="50000"/>
                  </a:schemeClr>
                </a:gs>
                <a:gs pos="23000">
                  <a:schemeClr val="bg1">
                    <a:lumMod val="65000"/>
                  </a:schemeClr>
                </a:gs>
                <a:gs pos="71000">
                  <a:schemeClr val="tx1"/>
                </a:gs>
                <a:gs pos="100000">
                  <a:schemeClr val="tx1"/>
                </a:gs>
              </a:gsLst>
              <a:lin ang="0" scaled="0"/>
              <a:tileRect/>
            </a:gradFill>
            <a:ln>
              <a:noFill/>
            </a:ln>
            <a:effectLst>
              <a:outerShdw blurRad="50800" dist="50800" dir="5400000" algn="ctr" rotWithShape="0">
                <a:schemeClr val="tx1">
                  <a:alpha val="35000"/>
                </a:schemeClr>
              </a:outerShdw>
            </a:effectLst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ru-RU">
                <a:solidFill>
                  <a:schemeClr val="bg1"/>
                </a:solidFill>
                <a:sym typeface="Wingdings"/>
              </a:endParaRPr>
            </a:p>
          </p:txBody>
        </p:sp>
        <p:sp>
          <p:nvSpPr>
            <p:cNvPr id="29" name="Прямоугольник 28"/>
            <p:cNvSpPr/>
            <p:nvPr/>
          </p:nvSpPr>
          <p:spPr>
            <a:xfrm>
              <a:off x="9001156" y="500042"/>
              <a:ext cx="142844" cy="5715040"/>
            </a:xfrm>
            <a:prstGeom prst="rect">
              <a:avLst/>
            </a:prstGeom>
            <a:gradFill flip="none" rotWithShape="1">
              <a:gsLst>
                <a:gs pos="0">
                  <a:schemeClr val="tx1">
                    <a:lumMod val="50000"/>
                    <a:lumOff val="50000"/>
                  </a:schemeClr>
                </a:gs>
                <a:gs pos="23000">
                  <a:schemeClr val="bg1">
                    <a:lumMod val="65000"/>
                  </a:schemeClr>
                </a:gs>
                <a:gs pos="71000">
                  <a:schemeClr val="tx1"/>
                </a:gs>
                <a:gs pos="100000">
                  <a:schemeClr val="tx1"/>
                </a:gs>
              </a:gsLst>
              <a:lin ang="0" scaled="0"/>
              <a:tileRect/>
            </a:gradFill>
            <a:ln>
              <a:noFill/>
            </a:ln>
            <a:effectLst>
              <a:outerShdw blurRad="50800" dist="50800" dir="5400000" algn="ctr" rotWithShape="0">
                <a:schemeClr val="tx1">
                  <a:alpha val="35000"/>
                </a:schemeClr>
              </a:outerShdw>
            </a:effectLst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ru-RU">
                <a:solidFill>
                  <a:schemeClr val="bg1"/>
                </a:solidFill>
                <a:sym typeface="Wingdings"/>
              </a:endParaRPr>
            </a:p>
          </p:txBody>
        </p:sp>
        <p:sp>
          <p:nvSpPr>
            <p:cNvPr id="27" name="Прямоугольник с двумя скругленными соседними углами 26"/>
            <p:cNvSpPr/>
            <p:nvPr/>
          </p:nvSpPr>
          <p:spPr>
            <a:xfrm>
              <a:off x="0" y="0"/>
              <a:ext cx="9144000" cy="500066"/>
            </a:xfrm>
            <a:prstGeom prst="round2SameRect">
              <a:avLst/>
            </a:prstGeom>
            <a:gradFill flip="none" rotWithShape="1">
              <a:gsLst>
                <a:gs pos="0">
                  <a:schemeClr val="tx1">
                    <a:lumMod val="50000"/>
                    <a:lumOff val="50000"/>
                  </a:schemeClr>
                </a:gs>
                <a:gs pos="23000">
                  <a:schemeClr val="bg1">
                    <a:lumMod val="65000"/>
                  </a:schemeClr>
                </a:gs>
                <a:gs pos="71000">
                  <a:schemeClr val="tx1"/>
                </a:gs>
                <a:gs pos="100000">
                  <a:schemeClr val="tx1"/>
                </a:gs>
              </a:gsLst>
              <a:lin ang="5400000" scaled="1"/>
              <a:tileRect/>
            </a:gradFill>
            <a:ln>
              <a:noFill/>
            </a:ln>
            <a:effectLst>
              <a:outerShdw blurRad="50800" dist="50800" dir="5400000" algn="ctr" rotWithShape="0">
                <a:schemeClr val="tx1">
                  <a:alpha val="35000"/>
                </a:schemeClr>
              </a:outerShdw>
            </a:effectLst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dirty="0" smtClean="0">
                  <a:solidFill>
                    <a:schemeClr val="bg1"/>
                  </a:solidFill>
                  <a:sym typeface="Wingdings"/>
                </a:rPr>
                <a:t> </a:t>
              </a:r>
              <a:r>
                <a:rPr lang="en-US" dirty="0" smtClean="0">
                  <a:solidFill>
                    <a:schemeClr val="bg1"/>
                  </a:solidFill>
                </a:rPr>
                <a:t>Windows Start</a:t>
              </a:r>
              <a:endParaRPr lang="ru-RU" dirty="0">
                <a:solidFill>
                  <a:schemeClr val="bg1"/>
                </a:solidFill>
              </a:endParaRPr>
            </a:p>
          </p:txBody>
        </p:sp>
        <p:sp>
          <p:nvSpPr>
            <p:cNvPr id="36" name="Скругленный прямоугольник 35">
              <a:hlinkClick r:id="" action="ppaction://hlinkshowjump?jump=endshow"/>
            </p:cNvPr>
            <p:cNvSpPr/>
            <p:nvPr/>
          </p:nvSpPr>
          <p:spPr>
            <a:xfrm>
              <a:off x="8614092" y="72737"/>
              <a:ext cx="428628" cy="357166"/>
            </a:xfrm>
            <a:prstGeom prst="roundRect">
              <a:avLst/>
            </a:prstGeom>
            <a:gradFill>
              <a:gsLst>
                <a:gs pos="0">
                  <a:srgbClr val="C00000"/>
                </a:gs>
                <a:gs pos="28000">
                  <a:srgbClr val="FF9393"/>
                </a:gs>
                <a:gs pos="63000">
                  <a:srgbClr val="800000"/>
                </a:gs>
              </a:gsLst>
              <a:lin ang="5400000" scaled="0"/>
            </a:gradFill>
            <a:ln w="6350">
              <a:solidFill>
                <a:schemeClr val="tx1"/>
              </a:solidFill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7" name="Умножение 36">
              <a:hlinkClick r:id="" action="ppaction://hlinkshowjump?jump=endshow"/>
            </p:cNvPr>
            <p:cNvSpPr/>
            <p:nvPr/>
          </p:nvSpPr>
          <p:spPr>
            <a:xfrm>
              <a:off x="8685530" y="111679"/>
              <a:ext cx="285752" cy="285752"/>
            </a:xfrm>
            <a:prstGeom prst="mathMultiply">
              <a:avLst/>
            </a:prstGeom>
            <a:solidFill>
              <a:schemeClr val="bg1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0" name="Прямоугольник 29"/>
            <p:cNvSpPr/>
            <p:nvPr/>
          </p:nvSpPr>
          <p:spPr>
            <a:xfrm rot="5400000">
              <a:off x="4500562" y="1714520"/>
              <a:ext cx="142876" cy="9144000"/>
            </a:xfrm>
            <a:prstGeom prst="rect">
              <a:avLst/>
            </a:prstGeom>
            <a:gradFill flip="none" rotWithShape="1">
              <a:gsLst>
                <a:gs pos="0">
                  <a:schemeClr val="tx1">
                    <a:lumMod val="50000"/>
                    <a:lumOff val="50000"/>
                  </a:schemeClr>
                </a:gs>
                <a:gs pos="23000">
                  <a:schemeClr val="bg1">
                    <a:lumMod val="65000"/>
                  </a:schemeClr>
                </a:gs>
                <a:gs pos="71000">
                  <a:schemeClr val="tx1"/>
                </a:gs>
                <a:gs pos="100000">
                  <a:schemeClr val="tx1"/>
                </a:gs>
              </a:gsLst>
              <a:lin ang="0" scaled="0"/>
              <a:tileRect/>
            </a:gradFill>
            <a:ln>
              <a:noFill/>
            </a:ln>
            <a:effectLst>
              <a:outerShdw blurRad="50800" dist="50800" dir="5400000" algn="ctr" rotWithShape="0">
                <a:schemeClr val="tx1">
                  <a:alpha val="35000"/>
                </a:schemeClr>
              </a:outerShdw>
            </a:effectLst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ru-RU">
                <a:solidFill>
                  <a:schemeClr val="bg1"/>
                </a:solidFill>
                <a:sym typeface="Wingdings"/>
              </a:endParaRPr>
            </a:p>
          </p:txBody>
        </p:sp>
      </p:grpSp>
      <p:sp>
        <p:nvSpPr>
          <p:cNvPr id="59" name="Дата 39"/>
          <p:cNvSpPr txBox="1">
            <a:spLocks/>
          </p:cNvSpPr>
          <p:nvPr/>
        </p:nvSpPr>
        <p:spPr>
          <a:xfrm>
            <a:off x="8072462" y="6429396"/>
            <a:ext cx="1000100" cy="357190"/>
          </a:xfrm>
          <a:prstGeom prst="rect">
            <a:avLst/>
          </a:prstGeom>
          <a:noFill/>
          <a:ln w="25400" cap="flat" cmpd="sng" algn="ctr">
            <a:noFill/>
            <a:prstDash val="soli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B9F11E8-3913-42F5-9E4D-A7C4755C89AF}" type="datetime10">
              <a:rPr kumimoji="0" lang="ru-RU" sz="2400" b="1" i="0" u="none" strike="noStrike" kern="1200" cap="none" spc="0" normalizeH="0" baseline="0" noProof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  <a:sym typeface="Wingding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10:26</a:t>
            </a:fld>
            <a:endParaRPr kumimoji="0" lang="ru-RU" sz="2400" b="1" i="0" u="none" strike="noStrike" kern="1200" cap="none" spc="0" normalizeH="0" baseline="0" noProof="0" dirty="0" smtClean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uLnTx/>
              <a:uFillTx/>
              <a:latin typeface="+mn-lt"/>
              <a:ea typeface="+mn-ea"/>
              <a:cs typeface="+mn-cs"/>
              <a:sym typeface="Wingdings"/>
            </a:endParaRPr>
          </a:p>
        </p:txBody>
      </p:sp>
      <p:sp>
        <p:nvSpPr>
          <p:cNvPr id="40" name="Заголовок 24"/>
          <p:cNvSpPr txBox="1">
            <a:spLocks/>
          </p:cNvSpPr>
          <p:nvPr/>
        </p:nvSpPr>
        <p:spPr>
          <a:xfrm>
            <a:off x="500034" y="642918"/>
            <a:ext cx="8229600" cy="64294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1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4400" b="1" i="0" u="none" strike="noStrike" kern="1200" cap="none" spc="0" normalizeH="0" baseline="0" noProof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42" name="Содержимое 37"/>
          <p:cNvSpPr txBox="1">
            <a:spLocks/>
          </p:cNvSpPr>
          <p:nvPr/>
        </p:nvSpPr>
        <p:spPr>
          <a:xfrm>
            <a:off x="285720" y="642918"/>
            <a:ext cx="8572560" cy="507209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  <a:effectLst>
            <a:innerShdw blurRad="63500" dist="50800" dir="13500000">
              <a:prstClr val="black">
                <a:alpha val="50000"/>
              </a:prstClr>
            </a:innerShdw>
          </a:effectLst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20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11522862"/>
              </p:ext>
            </p:extLst>
          </p:nvPr>
        </p:nvGraphicFramePr>
        <p:xfrm>
          <a:off x="401760" y="666533"/>
          <a:ext cx="8418712" cy="4922707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2376264"/>
                <a:gridCol w="6042448"/>
              </a:tblGrid>
              <a:tr h="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+mj-lt"/>
                          <a:cs typeface="Times New Roman" pitchFamily="18" charset="0"/>
                        </a:rPr>
                        <a:t>Виды детской деятельности</a:t>
                      </a:r>
                      <a:endParaRPr kumimoji="0" lang="ru-RU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+mj-lt"/>
                        <a:cs typeface="Arial" pitchFamily="34" charset="0"/>
                      </a:endParaRPr>
                    </a:p>
                  </a:txBody>
                  <a:tcPr marT="45710" marB="4571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+mj-lt"/>
                          <a:cs typeface="Times New Roman" pitchFamily="18" charset="0"/>
                        </a:rPr>
                        <a:t>Формы организации</a:t>
                      </a:r>
                      <a:endParaRPr kumimoji="0" lang="ru-RU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+mj-lt"/>
                        <a:cs typeface="Arial" pitchFamily="34" charset="0"/>
                      </a:endParaRPr>
                    </a:p>
                  </a:txBody>
                  <a:tcPr marT="45710" marB="45710" anchor="ctr" horzOverflow="overflow"/>
                </a:tc>
              </a:tr>
              <a:tr h="4221687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+mj-lt"/>
                          <a:cs typeface="Times New Roman" pitchFamily="18" charset="0"/>
                        </a:rPr>
                        <a:t>Познавательно - исследовательская</a:t>
                      </a:r>
                      <a:endParaRPr kumimoji="0" lang="ru-RU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+mj-lt"/>
                        <a:cs typeface="Arial" pitchFamily="34" charset="0"/>
                      </a:endParaRPr>
                    </a:p>
                  </a:txBody>
                  <a:tcPr marT="45700" marB="45700" horzOverflow="overflow"/>
                </a:tc>
                <a:tc>
                  <a:txBody>
                    <a:bodyPr/>
                    <a:lstStyle/>
                    <a:p>
                      <a:pPr marL="0" marR="0" lvl="0" indent="1778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Char char=""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+mj-lt"/>
                          <a:cs typeface="Times New Roman" pitchFamily="18" charset="0"/>
                        </a:rPr>
                        <a:t>наблюдения с обсуждением</a:t>
                      </a:r>
                    </a:p>
                    <a:p>
                      <a:pPr marL="0" marR="0" lvl="0" indent="1778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Char char=""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+mj-lt"/>
                          <a:cs typeface="Times New Roman" pitchFamily="18" charset="0"/>
                        </a:rPr>
                        <a:t>рассказ с дальнейшим обсуждением</a:t>
                      </a:r>
                    </a:p>
                    <a:p>
                      <a:pPr marL="0" marR="0" lvl="0" indent="1778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Char char=""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+mj-lt"/>
                          <a:cs typeface="Times New Roman" pitchFamily="18" charset="0"/>
                        </a:rPr>
                        <a:t>экскурсии с дальнейшим обсуждением</a:t>
                      </a:r>
                    </a:p>
                    <a:p>
                      <a:pPr marL="0" marR="0" lvl="0" indent="1778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Char char=""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+mj-lt"/>
                          <a:cs typeface="Times New Roman" pitchFamily="18" charset="0"/>
                        </a:rPr>
                        <a:t>рассматривание с дальнейшим обсуждением</a:t>
                      </a:r>
                    </a:p>
                    <a:p>
                      <a:pPr marL="0" marR="0" lvl="0" indent="1778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Char char=""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+mj-lt"/>
                          <a:cs typeface="Times New Roman" pitchFamily="18" charset="0"/>
                        </a:rPr>
                        <a:t>решение проблемных ситуаций</a:t>
                      </a:r>
                    </a:p>
                    <a:p>
                      <a:pPr marL="0" marR="0" lvl="0" indent="1778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Char char=""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+mj-lt"/>
                          <a:cs typeface="Times New Roman" pitchFamily="18" charset="0"/>
                        </a:rPr>
                        <a:t>экспериментирование</a:t>
                      </a:r>
                    </a:p>
                    <a:p>
                      <a:pPr marL="0" marR="0" lvl="0" indent="1778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Char char=""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+mj-lt"/>
                          <a:cs typeface="Times New Roman" pitchFamily="18" charset="0"/>
                        </a:rPr>
                        <a:t>коллекционирование</a:t>
                      </a:r>
                    </a:p>
                    <a:p>
                      <a:pPr marL="0" marR="0" lvl="0" indent="1778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Char char=""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+mj-lt"/>
                          <a:cs typeface="Times New Roman" pitchFamily="18" charset="0"/>
                        </a:rPr>
                        <a:t>моделирование</a:t>
                      </a:r>
                    </a:p>
                    <a:p>
                      <a:pPr marL="0" marR="0" lvl="0" indent="1778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Char char=""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+mj-lt"/>
                          <a:cs typeface="Times New Roman" pitchFamily="18" charset="0"/>
                        </a:rPr>
                        <a:t>конструирование</a:t>
                      </a:r>
                    </a:p>
                    <a:p>
                      <a:pPr marL="0" marR="0" lvl="0" indent="1778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Char char=""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+mj-lt"/>
                          <a:cs typeface="Times New Roman" pitchFamily="18" charset="0"/>
                        </a:rPr>
                        <a:t>проектная деятельность</a:t>
                      </a:r>
                    </a:p>
                    <a:p>
                      <a:pPr marL="0" marR="0" lvl="0" indent="1778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Char char=""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+mj-lt"/>
                          <a:cs typeface="Times New Roman" pitchFamily="18" charset="0"/>
                        </a:rPr>
                        <a:t>игры (дидактические, интеллектуально-развивающие и др.)  и др.</a:t>
                      </a:r>
                      <a:endParaRPr kumimoji="0" lang="ru-RU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+mj-lt"/>
                        <a:cs typeface="Arial" pitchFamily="34" charset="0"/>
                      </a:endParaRPr>
                    </a:p>
                  </a:txBody>
                  <a:tcPr marT="45700" marB="45700" horzOverflow="overflow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06396012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47"/>
          <p:cNvGrpSpPr/>
          <p:nvPr/>
        </p:nvGrpSpPr>
        <p:grpSpPr>
          <a:xfrm>
            <a:off x="0" y="6357958"/>
            <a:ext cx="9144000" cy="500042"/>
            <a:chOff x="0" y="6357958"/>
            <a:chExt cx="9144000" cy="500042"/>
          </a:xfrm>
        </p:grpSpPr>
        <p:sp>
          <p:nvSpPr>
            <p:cNvPr id="33" name="Прямоугольник 32"/>
            <p:cNvSpPr/>
            <p:nvPr/>
          </p:nvSpPr>
          <p:spPr>
            <a:xfrm>
              <a:off x="7858148" y="6357958"/>
              <a:ext cx="1285852" cy="500042"/>
            </a:xfrm>
            <a:prstGeom prst="rect">
              <a:avLst/>
            </a:prstGeom>
            <a:gradFill flip="none" rotWithShape="1">
              <a:gsLst>
                <a:gs pos="0">
                  <a:srgbClr val="FFC000"/>
                </a:gs>
                <a:gs pos="23000">
                  <a:srgbClr val="FFC000"/>
                </a:gs>
                <a:gs pos="71000">
                  <a:srgbClr val="CC9900"/>
                </a:gs>
                <a:gs pos="100000">
                  <a:srgbClr val="FFC000"/>
                </a:gs>
              </a:gsLst>
              <a:lin ang="5400000" scaled="1"/>
              <a:tileRect/>
            </a:gradFill>
            <a:ln>
              <a:noFill/>
            </a:ln>
            <a:effectLst>
              <a:outerShdw blurRad="50800" dist="50800" dir="5400000" algn="ctr" rotWithShape="0">
                <a:schemeClr val="tx1">
                  <a:alpha val="35000"/>
                </a:schemeClr>
              </a:outerShdw>
            </a:effectLst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ru-RU" dirty="0" smtClean="0">
                <a:solidFill>
                  <a:schemeClr val="bg1"/>
                </a:solidFill>
                <a:sym typeface="Wingdings"/>
              </a:endParaRPr>
            </a:p>
          </p:txBody>
        </p:sp>
        <p:sp>
          <p:nvSpPr>
            <p:cNvPr id="31" name="Прямоугольник 30"/>
            <p:cNvSpPr/>
            <p:nvPr/>
          </p:nvSpPr>
          <p:spPr>
            <a:xfrm>
              <a:off x="0" y="6357958"/>
              <a:ext cx="7858148" cy="500042"/>
            </a:xfrm>
            <a:prstGeom prst="rect">
              <a:avLst/>
            </a:prstGeom>
            <a:gradFill flip="none" rotWithShape="1">
              <a:gsLst>
                <a:gs pos="0">
                  <a:schemeClr val="tx1">
                    <a:lumMod val="50000"/>
                    <a:lumOff val="50000"/>
                  </a:schemeClr>
                </a:gs>
                <a:gs pos="23000">
                  <a:schemeClr val="bg1">
                    <a:lumMod val="65000"/>
                  </a:schemeClr>
                </a:gs>
                <a:gs pos="71000">
                  <a:schemeClr val="tx1"/>
                </a:gs>
                <a:gs pos="100000">
                  <a:schemeClr val="tx1"/>
                </a:gs>
              </a:gsLst>
              <a:lin ang="5400000" scaled="1"/>
              <a:tileRect/>
            </a:gradFill>
            <a:ln>
              <a:noFill/>
            </a:ln>
            <a:effectLst>
              <a:outerShdw blurRad="50800" dist="50800" dir="5400000" algn="ctr" rotWithShape="0">
                <a:schemeClr val="tx1">
                  <a:alpha val="35000"/>
                </a:schemeClr>
              </a:outerShdw>
            </a:effectLst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ru-RU" dirty="0">
                <a:solidFill>
                  <a:schemeClr val="bg1"/>
                </a:solidFill>
                <a:sym typeface="Wingdings"/>
              </a:endParaRPr>
            </a:p>
          </p:txBody>
        </p:sp>
        <p:sp>
          <p:nvSpPr>
            <p:cNvPr id="32" name="Прямоугольник с одним скругленным углом 31"/>
            <p:cNvSpPr/>
            <p:nvPr/>
          </p:nvSpPr>
          <p:spPr>
            <a:xfrm>
              <a:off x="0" y="6357958"/>
              <a:ext cx="1428728" cy="500042"/>
            </a:xfrm>
            <a:prstGeom prst="round1Rect">
              <a:avLst/>
            </a:prstGeom>
            <a:gradFill flip="none" rotWithShape="1">
              <a:gsLst>
                <a:gs pos="0">
                  <a:srgbClr val="FFC000"/>
                </a:gs>
                <a:gs pos="23000">
                  <a:srgbClr val="FFC000"/>
                </a:gs>
                <a:gs pos="71000">
                  <a:srgbClr val="CC9900"/>
                </a:gs>
                <a:gs pos="100000">
                  <a:srgbClr val="FFC000"/>
                </a:gs>
              </a:gsLst>
              <a:lin ang="5400000" scaled="1"/>
              <a:tileRect/>
            </a:gradFill>
            <a:ln>
              <a:noFill/>
            </a:ln>
            <a:effectLst>
              <a:outerShdw blurRad="50800" dist="50800" dir="5400000" algn="ctr" rotWithShape="0">
                <a:schemeClr val="tx1">
                  <a:alpha val="35000"/>
                </a:schemeClr>
              </a:outerShdw>
            </a:effectLst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2400" b="1" dirty="0" smtClean="0">
                  <a:solidFill>
                    <a:schemeClr val="bg1"/>
                  </a:solidFill>
                  <a:sym typeface="Wingdings"/>
                </a:rPr>
                <a:t>START</a:t>
              </a:r>
              <a:endParaRPr lang="ru-RU" sz="2400" b="1" dirty="0">
                <a:solidFill>
                  <a:schemeClr val="bg1"/>
                </a:solidFill>
                <a:sym typeface="Wingdings"/>
              </a:endParaRPr>
            </a:p>
          </p:txBody>
        </p:sp>
      </p:grpSp>
      <p:grpSp>
        <p:nvGrpSpPr>
          <p:cNvPr id="3" name="Группа 46"/>
          <p:cNvGrpSpPr/>
          <p:nvPr/>
        </p:nvGrpSpPr>
        <p:grpSpPr>
          <a:xfrm>
            <a:off x="7725663" y="6460569"/>
            <a:ext cx="285752" cy="285728"/>
            <a:chOff x="7725663" y="6460569"/>
            <a:chExt cx="285752" cy="285728"/>
          </a:xfrm>
        </p:grpSpPr>
        <p:sp>
          <p:nvSpPr>
            <p:cNvPr id="34" name="Овал 33"/>
            <p:cNvSpPr/>
            <p:nvPr/>
          </p:nvSpPr>
          <p:spPr>
            <a:xfrm>
              <a:off x="7725663" y="6460569"/>
              <a:ext cx="285752" cy="285728"/>
            </a:xfrm>
            <a:prstGeom prst="ellipse">
              <a:avLst/>
            </a:prstGeom>
            <a:gradFill>
              <a:gsLst>
                <a:gs pos="15000">
                  <a:schemeClr val="bg1">
                    <a:lumMod val="85000"/>
                  </a:schemeClr>
                </a:gs>
                <a:gs pos="0">
                  <a:schemeClr val="bg1">
                    <a:lumMod val="95000"/>
                  </a:schemeClr>
                </a:gs>
                <a:gs pos="63000">
                  <a:srgbClr val="FFFFFF"/>
                </a:gs>
              </a:gsLst>
              <a:lin ang="5400000" scaled="0"/>
            </a:gradFill>
            <a:ln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35" name="Фигура, имеющая форму буквы L 34"/>
            <p:cNvSpPr/>
            <p:nvPr/>
          </p:nvSpPr>
          <p:spPr>
            <a:xfrm rot="2556258">
              <a:off x="7811449" y="6535099"/>
              <a:ext cx="142876" cy="142876"/>
            </a:xfrm>
            <a:prstGeom prst="corner">
              <a:avLst>
                <a:gd name="adj1" fmla="val 40383"/>
                <a:gd name="adj2" fmla="val 37733"/>
              </a:avLst>
            </a:prstGeom>
            <a:solidFill>
              <a:schemeClr val="bg1"/>
            </a:solidFill>
            <a:ln w="3175">
              <a:solidFill>
                <a:schemeClr val="tx1"/>
              </a:solidFill>
            </a:ln>
            <a:effectLst>
              <a:innerShdw blurRad="63500" dist="50800" dir="135000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</p:grpSp>
      <p:sp>
        <p:nvSpPr>
          <p:cNvPr id="41" name="Скругленный прямоугольник 40"/>
          <p:cNvSpPr/>
          <p:nvPr/>
        </p:nvSpPr>
        <p:spPr>
          <a:xfrm>
            <a:off x="1571604" y="6387832"/>
            <a:ext cx="2428892" cy="428604"/>
          </a:xfrm>
          <a:prstGeom prst="roundRect">
            <a:avLst/>
          </a:prstGeom>
          <a:gradFill flip="none" rotWithShape="1">
            <a:gsLst>
              <a:gs pos="0">
                <a:schemeClr val="tx1">
                  <a:lumMod val="50000"/>
                  <a:lumOff val="50000"/>
                </a:schemeClr>
              </a:gs>
              <a:gs pos="23000">
                <a:schemeClr val="bg1">
                  <a:lumMod val="65000"/>
                </a:schemeClr>
              </a:gs>
              <a:gs pos="71000">
                <a:schemeClr val="tx1"/>
              </a:gs>
              <a:gs pos="100000">
                <a:schemeClr val="tx1"/>
              </a:gs>
            </a:gsLst>
            <a:lin ang="5400000" scaled="1"/>
            <a:tileRect/>
          </a:gradFill>
          <a:ln>
            <a:noFill/>
          </a:ln>
          <a:effectLst>
            <a:outerShdw blurRad="50800" dist="50800" dir="5400000" algn="ctr" rotWithShape="0">
              <a:schemeClr val="tx1">
                <a:alpha val="35000"/>
              </a:scheme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bg1"/>
                </a:solidFill>
                <a:sym typeface="Wingdings"/>
              </a:rPr>
              <a:t> Windows Start</a:t>
            </a:r>
            <a:endParaRPr lang="ru-RU" dirty="0">
              <a:solidFill>
                <a:schemeClr val="bg1"/>
              </a:solidFill>
              <a:sym typeface="Wingdings"/>
            </a:endParaRPr>
          </a:p>
        </p:txBody>
      </p:sp>
      <p:sp>
        <p:nvSpPr>
          <p:cNvPr id="44" name="Скругленный прямоугольник 43">
            <a:hlinkClick r:id="" action="ppaction://hlinkshowjump?jump=nextslide"/>
          </p:cNvPr>
          <p:cNvSpPr/>
          <p:nvPr/>
        </p:nvSpPr>
        <p:spPr>
          <a:xfrm>
            <a:off x="7572396" y="5765672"/>
            <a:ext cx="1285884" cy="357190"/>
          </a:xfrm>
          <a:prstGeom prst="roundRect">
            <a:avLst/>
          </a:prstGeom>
          <a:gradFill flip="none" rotWithShape="1">
            <a:gsLst>
              <a:gs pos="0">
                <a:schemeClr val="tx1">
                  <a:lumMod val="50000"/>
                  <a:lumOff val="50000"/>
                </a:schemeClr>
              </a:gs>
              <a:gs pos="23000">
                <a:schemeClr val="bg1">
                  <a:lumMod val="65000"/>
                </a:schemeClr>
              </a:gs>
              <a:gs pos="71000">
                <a:schemeClr val="tx1"/>
              </a:gs>
              <a:gs pos="100000">
                <a:schemeClr val="tx1"/>
              </a:gs>
            </a:gsLst>
            <a:lin ang="5400000" scaled="1"/>
            <a:tileRect/>
          </a:gradFill>
          <a:ln>
            <a:noFill/>
          </a:ln>
          <a:effectLst>
            <a:outerShdw blurRad="50800" dist="50800" dir="5400000" algn="ctr" rotWithShape="0">
              <a:schemeClr val="tx1">
                <a:alpha val="35000"/>
              </a:scheme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bg1"/>
                </a:solidFill>
                <a:sym typeface="Wingdings"/>
              </a:rPr>
              <a:t>Далее </a:t>
            </a:r>
            <a:r>
              <a:rPr lang="en-US" dirty="0" smtClean="0">
                <a:solidFill>
                  <a:schemeClr val="bg1"/>
                </a:solidFill>
                <a:sym typeface="Wingdings"/>
              </a:rPr>
              <a:t>&gt;&gt;</a:t>
            </a:r>
            <a:endParaRPr lang="ru-RU" dirty="0">
              <a:solidFill>
                <a:schemeClr val="bg1"/>
              </a:solidFill>
              <a:sym typeface="Wingdings"/>
            </a:endParaRPr>
          </a:p>
        </p:txBody>
      </p:sp>
      <p:sp>
        <p:nvSpPr>
          <p:cNvPr id="45" name="Скругленный прямоугольник 44">
            <a:hlinkClick r:id="" action="ppaction://hlinkshowjump?jump=previousslide"/>
          </p:cNvPr>
          <p:cNvSpPr/>
          <p:nvPr/>
        </p:nvSpPr>
        <p:spPr>
          <a:xfrm>
            <a:off x="6215074" y="5765672"/>
            <a:ext cx="1285884" cy="357190"/>
          </a:xfrm>
          <a:prstGeom prst="roundRect">
            <a:avLst/>
          </a:prstGeom>
          <a:gradFill flip="none" rotWithShape="1">
            <a:gsLst>
              <a:gs pos="0">
                <a:schemeClr val="tx1">
                  <a:lumMod val="50000"/>
                  <a:lumOff val="50000"/>
                </a:schemeClr>
              </a:gs>
              <a:gs pos="23000">
                <a:schemeClr val="bg1">
                  <a:lumMod val="65000"/>
                </a:schemeClr>
              </a:gs>
              <a:gs pos="71000">
                <a:schemeClr val="tx1"/>
              </a:gs>
              <a:gs pos="100000">
                <a:schemeClr val="tx1"/>
              </a:gs>
            </a:gsLst>
            <a:lin ang="5400000" scaled="1"/>
            <a:tileRect/>
          </a:gradFill>
          <a:ln>
            <a:noFill/>
          </a:ln>
          <a:effectLst>
            <a:outerShdw blurRad="50800" dist="50800" dir="5400000" algn="ctr" rotWithShape="0">
              <a:schemeClr val="tx1">
                <a:alpha val="35000"/>
              </a:scheme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bg1"/>
                </a:solidFill>
                <a:sym typeface="Wingdings"/>
              </a:rPr>
              <a:t>&lt;&lt; </a:t>
            </a:r>
            <a:r>
              <a:rPr lang="ru-RU" dirty="0" smtClean="0">
                <a:solidFill>
                  <a:schemeClr val="bg1"/>
                </a:solidFill>
                <a:sym typeface="Wingdings"/>
              </a:rPr>
              <a:t>Назад</a:t>
            </a:r>
            <a:endParaRPr lang="ru-RU" dirty="0">
              <a:solidFill>
                <a:schemeClr val="bg1"/>
              </a:solidFill>
              <a:sym typeface="Wingdings"/>
            </a:endParaRPr>
          </a:p>
        </p:txBody>
      </p:sp>
      <p:grpSp>
        <p:nvGrpSpPr>
          <p:cNvPr id="4" name="Группа 45"/>
          <p:cNvGrpSpPr/>
          <p:nvPr/>
        </p:nvGrpSpPr>
        <p:grpSpPr>
          <a:xfrm>
            <a:off x="0" y="0"/>
            <a:ext cx="9144000" cy="6357958"/>
            <a:chOff x="0" y="0"/>
            <a:chExt cx="9144000" cy="6357958"/>
          </a:xfrm>
        </p:grpSpPr>
        <p:sp>
          <p:nvSpPr>
            <p:cNvPr id="28" name="Прямоугольник 27"/>
            <p:cNvSpPr/>
            <p:nvPr/>
          </p:nvSpPr>
          <p:spPr>
            <a:xfrm>
              <a:off x="0" y="500042"/>
              <a:ext cx="142844" cy="5715040"/>
            </a:xfrm>
            <a:prstGeom prst="rect">
              <a:avLst/>
            </a:prstGeom>
            <a:gradFill flip="none" rotWithShape="1">
              <a:gsLst>
                <a:gs pos="0">
                  <a:schemeClr val="tx1">
                    <a:lumMod val="50000"/>
                    <a:lumOff val="50000"/>
                  </a:schemeClr>
                </a:gs>
                <a:gs pos="23000">
                  <a:schemeClr val="bg1">
                    <a:lumMod val="65000"/>
                  </a:schemeClr>
                </a:gs>
                <a:gs pos="71000">
                  <a:schemeClr val="tx1"/>
                </a:gs>
                <a:gs pos="100000">
                  <a:schemeClr val="tx1"/>
                </a:gs>
              </a:gsLst>
              <a:lin ang="0" scaled="0"/>
              <a:tileRect/>
            </a:gradFill>
            <a:ln>
              <a:noFill/>
            </a:ln>
            <a:effectLst>
              <a:outerShdw blurRad="50800" dist="50800" dir="5400000" algn="ctr" rotWithShape="0">
                <a:schemeClr val="tx1">
                  <a:alpha val="35000"/>
                </a:schemeClr>
              </a:outerShdw>
            </a:effectLst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ru-RU" dirty="0">
                <a:solidFill>
                  <a:schemeClr val="bg1"/>
                </a:solidFill>
                <a:sym typeface="Wingdings"/>
              </a:endParaRPr>
            </a:p>
          </p:txBody>
        </p:sp>
        <p:sp>
          <p:nvSpPr>
            <p:cNvPr id="29" name="Прямоугольник 28"/>
            <p:cNvSpPr/>
            <p:nvPr/>
          </p:nvSpPr>
          <p:spPr>
            <a:xfrm>
              <a:off x="9001156" y="500042"/>
              <a:ext cx="142844" cy="5715040"/>
            </a:xfrm>
            <a:prstGeom prst="rect">
              <a:avLst/>
            </a:prstGeom>
            <a:gradFill flip="none" rotWithShape="1">
              <a:gsLst>
                <a:gs pos="0">
                  <a:schemeClr val="tx1">
                    <a:lumMod val="50000"/>
                    <a:lumOff val="50000"/>
                  </a:schemeClr>
                </a:gs>
                <a:gs pos="23000">
                  <a:schemeClr val="bg1">
                    <a:lumMod val="65000"/>
                  </a:schemeClr>
                </a:gs>
                <a:gs pos="71000">
                  <a:schemeClr val="tx1"/>
                </a:gs>
                <a:gs pos="100000">
                  <a:schemeClr val="tx1"/>
                </a:gs>
              </a:gsLst>
              <a:lin ang="0" scaled="0"/>
              <a:tileRect/>
            </a:gradFill>
            <a:ln>
              <a:noFill/>
            </a:ln>
            <a:effectLst>
              <a:outerShdw blurRad="50800" dist="50800" dir="5400000" algn="ctr" rotWithShape="0">
                <a:schemeClr val="tx1">
                  <a:alpha val="35000"/>
                </a:schemeClr>
              </a:outerShdw>
            </a:effectLst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ru-RU" dirty="0">
                <a:solidFill>
                  <a:schemeClr val="bg1"/>
                </a:solidFill>
                <a:sym typeface="Wingdings"/>
              </a:endParaRPr>
            </a:p>
          </p:txBody>
        </p:sp>
        <p:sp>
          <p:nvSpPr>
            <p:cNvPr id="27" name="Прямоугольник с двумя скругленными соседними углами 26"/>
            <p:cNvSpPr/>
            <p:nvPr/>
          </p:nvSpPr>
          <p:spPr>
            <a:xfrm>
              <a:off x="0" y="0"/>
              <a:ext cx="9144000" cy="500066"/>
            </a:xfrm>
            <a:prstGeom prst="round2SameRect">
              <a:avLst/>
            </a:prstGeom>
            <a:gradFill flip="none" rotWithShape="1">
              <a:gsLst>
                <a:gs pos="0">
                  <a:schemeClr val="tx1">
                    <a:lumMod val="50000"/>
                    <a:lumOff val="50000"/>
                  </a:schemeClr>
                </a:gs>
                <a:gs pos="23000">
                  <a:schemeClr val="bg1">
                    <a:lumMod val="65000"/>
                  </a:schemeClr>
                </a:gs>
                <a:gs pos="71000">
                  <a:schemeClr val="tx1"/>
                </a:gs>
                <a:gs pos="100000">
                  <a:schemeClr val="tx1"/>
                </a:gs>
              </a:gsLst>
              <a:lin ang="5400000" scaled="1"/>
              <a:tileRect/>
            </a:gradFill>
            <a:ln>
              <a:noFill/>
            </a:ln>
            <a:effectLst>
              <a:outerShdw blurRad="50800" dist="50800" dir="5400000" algn="ctr" rotWithShape="0">
                <a:schemeClr val="tx1">
                  <a:alpha val="35000"/>
                </a:schemeClr>
              </a:outerShdw>
            </a:effectLst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dirty="0" smtClean="0">
                  <a:solidFill>
                    <a:schemeClr val="bg1"/>
                  </a:solidFill>
                  <a:sym typeface="Wingdings"/>
                </a:rPr>
                <a:t> </a:t>
              </a:r>
              <a:r>
                <a:rPr lang="en-US" dirty="0" smtClean="0">
                  <a:solidFill>
                    <a:schemeClr val="bg1"/>
                  </a:solidFill>
                </a:rPr>
                <a:t>Windows Start</a:t>
              </a:r>
              <a:endParaRPr lang="ru-RU" dirty="0">
                <a:solidFill>
                  <a:schemeClr val="bg1"/>
                </a:solidFill>
              </a:endParaRPr>
            </a:p>
          </p:txBody>
        </p:sp>
        <p:sp>
          <p:nvSpPr>
            <p:cNvPr id="36" name="Скругленный прямоугольник 35">
              <a:hlinkClick r:id="" action="ppaction://hlinkshowjump?jump=endshow"/>
            </p:cNvPr>
            <p:cNvSpPr/>
            <p:nvPr/>
          </p:nvSpPr>
          <p:spPr>
            <a:xfrm>
              <a:off x="8614092" y="72737"/>
              <a:ext cx="428628" cy="357166"/>
            </a:xfrm>
            <a:prstGeom prst="roundRect">
              <a:avLst/>
            </a:prstGeom>
            <a:gradFill>
              <a:gsLst>
                <a:gs pos="0">
                  <a:srgbClr val="C00000"/>
                </a:gs>
                <a:gs pos="28000">
                  <a:srgbClr val="FF9393"/>
                </a:gs>
                <a:gs pos="63000">
                  <a:srgbClr val="800000"/>
                </a:gs>
              </a:gsLst>
              <a:lin ang="5400000" scaled="0"/>
            </a:gradFill>
            <a:ln w="6350">
              <a:solidFill>
                <a:schemeClr val="tx1"/>
              </a:solidFill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37" name="Умножение 36">
              <a:hlinkClick r:id="" action="ppaction://hlinkshowjump?jump=endshow"/>
            </p:cNvPr>
            <p:cNvSpPr/>
            <p:nvPr/>
          </p:nvSpPr>
          <p:spPr>
            <a:xfrm>
              <a:off x="8685530" y="111679"/>
              <a:ext cx="285752" cy="285752"/>
            </a:xfrm>
            <a:prstGeom prst="mathMultiply">
              <a:avLst/>
            </a:prstGeom>
            <a:solidFill>
              <a:schemeClr val="bg1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30" name="Прямоугольник 29"/>
            <p:cNvSpPr/>
            <p:nvPr/>
          </p:nvSpPr>
          <p:spPr>
            <a:xfrm rot="5400000">
              <a:off x="4500562" y="1714520"/>
              <a:ext cx="142876" cy="9144000"/>
            </a:xfrm>
            <a:prstGeom prst="rect">
              <a:avLst/>
            </a:prstGeom>
            <a:gradFill flip="none" rotWithShape="1">
              <a:gsLst>
                <a:gs pos="0">
                  <a:schemeClr val="tx1">
                    <a:lumMod val="50000"/>
                    <a:lumOff val="50000"/>
                  </a:schemeClr>
                </a:gs>
                <a:gs pos="23000">
                  <a:schemeClr val="bg1">
                    <a:lumMod val="65000"/>
                  </a:schemeClr>
                </a:gs>
                <a:gs pos="71000">
                  <a:schemeClr val="tx1"/>
                </a:gs>
                <a:gs pos="100000">
                  <a:schemeClr val="tx1"/>
                </a:gs>
              </a:gsLst>
              <a:lin ang="0" scaled="0"/>
              <a:tileRect/>
            </a:gradFill>
            <a:ln>
              <a:noFill/>
            </a:ln>
            <a:effectLst>
              <a:outerShdw blurRad="50800" dist="50800" dir="5400000" algn="ctr" rotWithShape="0">
                <a:schemeClr val="tx1">
                  <a:alpha val="35000"/>
                </a:schemeClr>
              </a:outerShdw>
            </a:effectLst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ru-RU" dirty="0">
                <a:solidFill>
                  <a:schemeClr val="bg1"/>
                </a:solidFill>
                <a:sym typeface="Wingdings"/>
              </a:endParaRPr>
            </a:p>
          </p:txBody>
        </p:sp>
      </p:grpSp>
      <p:sp>
        <p:nvSpPr>
          <p:cNvPr id="59" name="Дата 39"/>
          <p:cNvSpPr txBox="1">
            <a:spLocks/>
          </p:cNvSpPr>
          <p:nvPr/>
        </p:nvSpPr>
        <p:spPr>
          <a:xfrm>
            <a:off x="8072462" y="6429396"/>
            <a:ext cx="1000100" cy="357190"/>
          </a:xfrm>
          <a:prstGeom prst="rect">
            <a:avLst/>
          </a:prstGeom>
          <a:noFill/>
          <a:ln w="25400" cap="flat" cmpd="sng" algn="ctr">
            <a:noFill/>
            <a:prstDash val="soli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B9F11E8-3913-42F5-9E4D-A7C4755C89AF}" type="datetime10">
              <a:rPr kumimoji="0" lang="ru-RU" sz="2400" b="1" i="0" u="none" strike="noStrike" kern="1200" cap="none" spc="0" normalizeH="0" baseline="0" noProof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  <a:sym typeface="Wingding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10:26</a:t>
            </a:fld>
            <a:endParaRPr kumimoji="0" lang="ru-RU" sz="2400" b="1" i="0" u="none" strike="noStrike" kern="1200" cap="none" spc="0" normalizeH="0" baseline="0" noProof="0" dirty="0" smtClean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uLnTx/>
              <a:uFillTx/>
              <a:latin typeface="+mn-lt"/>
              <a:ea typeface="+mn-ea"/>
              <a:cs typeface="+mn-cs"/>
              <a:sym typeface="Wingdings"/>
            </a:endParaRPr>
          </a:p>
        </p:txBody>
      </p:sp>
      <p:sp>
        <p:nvSpPr>
          <p:cNvPr id="40" name="Заголовок 24"/>
          <p:cNvSpPr txBox="1">
            <a:spLocks/>
          </p:cNvSpPr>
          <p:nvPr/>
        </p:nvSpPr>
        <p:spPr>
          <a:xfrm>
            <a:off x="500034" y="642918"/>
            <a:ext cx="8229600" cy="64294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1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400" b="1" i="0" u="none" strike="noStrike" kern="1200" cap="none" spc="0" normalizeH="0" baseline="0" noProof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Образовательные</a:t>
            </a:r>
            <a:r>
              <a:rPr kumimoji="0" lang="ru-RU" sz="4400" b="1" i="0" u="none" strike="noStrike" kern="1200" cap="none" spc="0" normalizeH="0" noProof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области</a:t>
            </a:r>
            <a:endParaRPr kumimoji="0" lang="ru-RU" sz="4400" b="1" i="0" u="none" strike="noStrike" kern="1200" cap="none" spc="0" normalizeH="0" baseline="0" noProof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42" name="Содержимое 37"/>
          <p:cNvSpPr txBox="1">
            <a:spLocks/>
          </p:cNvSpPr>
          <p:nvPr/>
        </p:nvSpPr>
        <p:spPr>
          <a:xfrm>
            <a:off x="285720" y="1357298"/>
            <a:ext cx="8572560" cy="4357717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 lnSpcReduction="10000"/>
          </a:bodyPr>
          <a:lstStyle/>
          <a:p>
            <a:pPr marL="342900" indent="-342900">
              <a:buFont typeface="Wingdings" pitchFamily="2" charset="2"/>
              <a:buChar char="v"/>
            </a:pPr>
            <a:r>
              <a:rPr lang="ru-RU" sz="4000" dirty="0" smtClean="0"/>
              <a:t>Социально-коммуникативное развитие</a:t>
            </a:r>
          </a:p>
          <a:p>
            <a:pPr marL="342900" indent="-342900">
              <a:buFont typeface="Wingdings" pitchFamily="2" charset="2"/>
              <a:buChar char="v"/>
            </a:pPr>
            <a:r>
              <a:rPr lang="ru-RU" sz="4000" dirty="0" smtClean="0"/>
              <a:t>Познавательное развитие</a:t>
            </a:r>
          </a:p>
          <a:p>
            <a:pPr marL="342900" indent="-342900">
              <a:buFont typeface="Wingdings" pitchFamily="2" charset="2"/>
              <a:buChar char="v"/>
            </a:pPr>
            <a:r>
              <a:rPr lang="ru-RU" sz="4000" dirty="0" smtClean="0"/>
              <a:t>Речевое развитие</a:t>
            </a:r>
          </a:p>
          <a:p>
            <a:pPr marL="342900" indent="-342900">
              <a:buFont typeface="Wingdings" pitchFamily="2" charset="2"/>
              <a:buChar char="v"/>
            </a:pPr>
            <a:r>
              <a:rPr lang="ru-RU" sz="4000" dirty="0" smtClean="0"/>
              <a:t>Художественно-эстетическое развитие</a:t>
            </a:r>
          </a:p>
          <a:p>
            <a:pPr marL="342900" indent="-342900">
              <a:buFont typeface="Wingdings" pitchFamily="2" charset="2"/>
              <a:buChar char="v"/>
            </a:pPr>
            <a:r>
              <a:rPr lang="ru-RU" sz="4000" dirty="0" smtClean="0"/>
              <a:t>Физическое развитие</a:t>
            </a:r>
          </a:p>
          <a:p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16222667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47"/>
          <p:cNvGrpSpPr/>
          <p:nvPr/>
        </p:nvGrpSpPr>
        <p:grpSpPr>
          <a:xfrm>
            <a:off x="0" y="6357958"/>
            <a:ext cx="9144000" cy="500042"/>
            <a:chOff x="0" y="6357958"/>
            <a:chExt cx="9144000" cy="500042"/>
          </a:xfrm>
        </p:grpSpPr>
        <p:sp>
          <p:nvSpPr>
            <p:cNvPr id="33" name="Прямоугольник 32"/>
            <p:cNvSpPr/>
            <p:nvPr/>
          </p:nvSpPr>
          <p:spPr>
            <a:xfrm>
              <a:off x="7858148" y="6357958"/>
              <a:ext cx="1285852" cy="500042"/>
            </a:xfrm>
            <a:prstGeom prst="rect">
              <a:avLst/>
            </a:prstGeom>
            <a:gradFill flip="none" rotWithShape="1">
              <a:gsLst>
                <a:gs pos="0">
                  <a:srgbClr val="FFC000"/>
                </a:gs>
                <a:gs pos="23000">
                  <a:srgbClr val="FFC000"/>
                </a:gs>
                <a:gs pos="71000">
                  <a:srgbClr val="CC9900"/>
                </a:gs>
                <a:gs pos="100000">
                  <a:srgbClr val="FFC000"/>
                </a:gs>
              </a:gsLst>
              <a:lin ang="5400000" scaled="1"/>
              <a:tileRect/>
            </a:gradFill>
            <a:ln>
              <a:noFill/>
            </a:ln>
            <a:effectLst>
              <a:outerShdw blurRad="50800" dist="50800" dir="5400000" algn="ctr" rotWithShape="0">
                <a:schemeClr val="tx1">
                  <a:alpha val="35000"/>
                </a:schemeClr>
              </a:outerShdw>
            </a:effectLst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ru-RU" dirty="0" smtClean="0">
                <a:solidFill>
                  <a:schemeClr val="bg1"/>
                </a:solidFill>
                <a:sym typeface="Wingdings"/>
              </a:endParaRPr>
            </a:p>
          </p:txBody>
        </p:sp>
        <p:sp>
          <p:nvSpPr>
            <p:cNvPr id="31" name="Прямоугольник 30"/>
            <p:cNvSpPr/>
            <p:nvPr/>
          </p:nvSpPr>
          <p:spPr>
            <a:xfrm>
              <a:off x="0" y="6357958"/>
              <a:ext cx="7858148" cy="500042"/>
            </a:xfrm>
            <a:prstGeom prst="rect">
              <a:avLst/>
            </a:prstGeom>
            <a:gradFill flip="none" rotWithShape="1">
              <a:gsLst>
                <a:gs pos="0">
                  <a:schemeClr val="tx1">
                    <a:lumMod val="50000"/>
                    <a:lumOff val="50000"/>
                  </a:schemeClr>
                </a:gs>
                <a:gs pos="23000">
                  <a:schemeClr val="bg1">
                    <a:lumMod val="65000"/>
                  </a:schemeClr>
                </a:gs>
                <a:gs pos="71000">
                  <a:schemeClr val="tx1"/>
                </a:gs>
                <a:gs pos="100000">
                  <a:schemeClr val="tx1"/>
                </a:gs>
              </a:gsLst>
              <a:lin ang="5400000" scaled="1"/>
              <a:tileRect/>
            </a:gradFill>
            <a:ln>
              <a:noFill/>
            </a:ln>
            <a:effectLst>
              <a:outerShdw blurRad="50800" dist="50800" dir="5400000" algn="ctr" rotWithShape="0">
                <a:schemeClr val="tx1">
                  <a:alpha val="35000"/>
                </a:schemeClr>
              </a:outerShdw>
            </a:effectLst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ru-RU">
                <a:solidFill>
                  <a:schemeClr val="bg1"/>
                </a:solidFill>
                <a:sym typeface="Wingdings"/>
              </a:endParaRPr>
            </a:p>
          </p:txBody>
        </p:sp>
        <p:sp>
          <p:nvSpPr>
            <p:cNvPr id="32" name="Прямоугольник с одним скругленным углом 31"/>
            <p:cNvSpPr/>
            <p:nvPr/>
          </p:nvSpPr>
          <p:spPr>
            <a:xfrm>
              <a:off x="0" y="6357958"/>
              <a:ext cx="1428728" cy="500042"/>
            </a:xfrm>
            <a:prstGeom prst="round1Rect">
              <a:avLst/>
            </a:prstGeom>
            <a:gradFill flip="none" rotWithShape="1">
              <a:gsLst>
                <a:gs pos="0">
                  <a:srgbClr val="FFC000"/>
                </a:gs>
                <a:gs pos="23000">
                  <a:srgbClr val="FFC000"/>
                </a:gs>
                <a:gs pos="71000">
                  <a:srgbClr val="CC9900"/>
                </a:gs>
                <a:gs pos="100000">
                  <a:srgbClr val="FFC000"/>
                </a:gs>
              </a:gsLst>
              <a:lin ang="5400000" scaled="1"/>
              <a:tileRect/>
            </a:gradFill>
            <a:ln>
              <a:noFill/>
            </a:ln>
            <a:effectLst>
              <a:outerShdw blurRad="50800" dist="50800" dir="5400000" algn="ctr" rotWithShape="0">
                <a:schemeClr val="tx1">
                  <a:alpha val="35000"/>
                </a:schemeClr>
              </a:outerShdw>
            </a:effectLst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2400" b="1" dirty="0" smtClean="0">
                  <a:solidFill>
                    <a:schemeClr val="bg1"/>
                  </a:solidFill>
                  <a:sym typeface="Wingdings"/>
                </a:rPr>
                <a:t>START</a:t>
              </a:r>
              <a:endParaRPr lang="ru-RU" sz="2400" b="1" dirty="0">
                <a:solidFill>
                  <a:schemeClr val="bg1"/>
                </a:solidFill>
                <a:sym typeface="Wingdings"/>
              </a:endParaRPr>
            </a:p>
          </p:txBody>
        </p:sp>
      </p:grpSp>
      <p:grpSp>
        <p:nvGrpSpPr>
          <p:cNvPr id="3" name="Группа 46"/>
          <p:cNvGrpSpPr/>
          <p:nvPr/>
        </p:nvGrpSpPr>
        <p:grpSpPr>
          <a:xfrm>
            <a:off x="7725663" y="6460569"/>
            <a:ext cx="285752" cy="285728"/>
            <a:chOff x="7725663" y="6460569"/>
            <a:chExt cx="285752" cy="285728"/>
          </a:xfrm>
        </p:grpSpPr>
        <p:sp>
          <p:nvSpPr>
            <p:cNvPr id="34" name="Овал 33"/>
            <p:cNvSpPr/>
            <p:nvPr/>
          </p:nvSpPr>
          <p:spPr>
            <a:xfrm>
              <a:off x="7725663" y="6460569"/>
              <a:ext cx="285752" cy="285728"/>
            </a:xfrm>
            <a:prstGeom prst="ellipse">
              <a:avLst/>
            </a:prstGeom>
            <a:gradFill>
              <a:gsLst>
                <a:gs pos="15000">
                  <a:schemeClr val="bg1">
                    <a:lumMod val="85000"/>
                  </a:schemeClr>
                </a:gs>
                <a:gs pos="0">
                  <a:schemeClr val="bg1">
                    <a:lumMod val="95000"/>
                  </a:schemeClr>
                </a:gs>
                <a:gs pos="63000">
                  <a:srgbClr val="FFFFFF"/>
                </a:gs>
              </a:gsLst>
              <a:lin ang="5400000" scaled="0"/>
            </a:gradFill>
            <a:ln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5" name="Фигура, имеющая форму буквы L 34"/>
            <p:cNvSpPr/>
            <p:nvPr/>
          </p:nvSpPr>
          <p:spPr>
            <a:xfrm rot="2556258">
              <a:off x="7811449" y="6535099"/>
              <a:ext cx="142876" cy="142876"/>
            </a:xfrm>
            <a:prstGeom prst="corner">
              <a:avLst>
                <a:gd name="adj1" fmla="val 40383"/>
                <a:gd name="adj2" fmla="val 37733"/>
              </a:avLst>
            </a:prstGeom>
            <a:solidFill>
              <a:schemeClr val="bg1"/>
            </a:solidFill>
            <a:ln w="3175">
              <a:solidFill>
                <a:schemeClr val="tx1"/>
              </a:solidFill>
            </a:ln>
            <a:effectLst>
              <a:innerShdw blurRad="63500" dist="50800" dir="135000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41" name="Скругленный прямоугольник 40"/>
          <p:cNvSpPr/>
          <p:nvPr/>
        </p:nvSpPr>
        <p:spPr>
          <a:xfrm>
            <a:off x="1571604" y="6387832"/>
            <a:ext cx="2428892" cy="428604"/>
          </a:xfrm>
          <a:prstGeom prst="roundRect">
            <a:avLst/>
          </a:prstGeom>
          <a:gradFill flip="none" rotWithShape="1">
            <a:gsLst>
              <a:gs pos="0">
                <a:schemeClr val="tx1">
                  <a:lumMod val="50000"/>
                  <a:lumOff val="50000"/>
                </a:schemeClr>
              </a:gs>
              <a:gs pos="23000">
                <a:schemeClr val="bg1">
                  <a:lumMod val="65000"/>
                </a:schemeClr>
              </a:gs>
              <a:gs pos="71000">
                <a:schemeClr val="tx1"/>
              </a:gs>
              <a:gs pos="100000">
                <a:schemeClr val="tx1"/>
              </a:gs>
            </a:gsLst>
            <a:lin ang="5400000" scaled="1"/>
            <a:tileRect/>
          </a:gradFill>
          <a:ln>
            <a:noFill/>
          </a:ln>
          <a:effectLst>
            <a:outerShdw blurRad="50800" dist="50800" dir="5400000" algn="ctr" rotWithShape="0">
              <a:schemeClr val="tx1">
                <a:alpha val="35000"/>
              </a:scheme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bg1"/>
                </a:solidFill>
                <a:sym typeface="Wingdings"/>
              </a:rPr>
              <a:t> Windows Start</a:t>
            </a:r>
            <a:endParaRPr lang="ru-RU" dirty="0">
              <a:solidFill>
                <a:schemeClr val="bg1"/>
              </a:solidFill>
              <a:sym typeface="Wingdings"/>
            </a:endParaRPr>
          </a:p>
        </p:txBody>
      </p:sp>
      <p:sp>
        <p:nvSpPr>
          <p:cNvPr id="44" name="Скругленный прямоугольник 43">
            <a:hlinkClick r:id="" action="ppaction://hlinkshowjump?jump=nextslide"/>
          </p:cNvPr>
          <p:cNvSpPr/>
          <p:nvPr/>
        </p:nvSpPr>
        <p:spPr>
          <a:xfrm>
            <a:off x="7572396" y="5765672"/>
            <a:ext cx="1285884" cy="357190"/>
          </a:xfrm>
          <a:prstGeom prst="roundRect">
            <a:avLst/>
          </a:prstGeom>
          <a:gradFill flip="none" rotWithShape="1">
            <a:gsLst>
              <a:gs pos="0">
                <a:schemeClr val="tx1">
                  <a:lumMod val="50000"/>
                  <a:lumOff val="50000"/>
                </a:schemeClr>
              </a:gs>
              <a:gs pos="23000">
                <a:schemeClr val="bg1">
                  <a:lumMod val="65000"/>
                </a:schemeClr>
              </a:gs>
              <a:gs pos="71000">
                <a:schemeClr val="tx1"/>
              </a:gs>
              <a:gs pos="100000">
                <a:schemeClr val="tx1"/>
              </a:gs>
            </a:gsLst>
            <a:lin ang="5400000" scaled="1"/>
            <a:tileRect/>
          </a:gradFill>
          <a:ln>
            <a:noFill/>
          </a:ln>
          <a:effectLst>
            <a:outerShdw blurRad="50800" dist="50800" dir="5400000" algn="ctr" rotWithShape="0">
              <a:schemeClr val="tx1">
                <a:alpha val="35000"/>
              </a:scheme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bg1"/>
                </a:solidFill>
                <a:sym typeface="Wingdings"/>
              </a:rPr>
              <a:t>Далее </a:t>
            </a:r>
            <a:r>
              <a:rPr lang="en-US" dirty="0" smtClean="0">
                <a:solidFill>
                  <a:schemeClr val="bg1"/>
                </a:solidFill>
                <a:sym typeface="Wingdings"/>
              </a:rPr>
              <a:t>&gt;&gt;</a:t>
            </a:r>
            <a:endParaRPr lang="ru-RU" dirty="0">
              <a:solidFill>
                <a:schemeClr val="bg1"/>
              </a:solidFill>
              <a:sym typeface="Wingdings"/>
            </a:endParaRPr>
          </a:p>
        </p:txBody>
      </p:sp>
      <p:sp>
        <p:nvSpPr>
          <p:cNvPr id="45" name="Скругленный прямоугольник 44">
            <a:hlinkClick r:id="" action="ppaction://hlinkshowjump?jump=previousslide"/>
          </p:cNvPr>
          <p:cNvSpPr/>
          <p:nvPr/>
        </p:nvSpPr>
        <p:spPr>
          <a:xfrm>
            <a:off x="6215074" y="5765672"/>
            <a:ext cx="1285884" cy="357190"/>
          </a:xfrm>
          <a:prstGeom prst="roundRect">
            <a:avLst/>
          </a:prstGeom>
          <a:gradFill flip="none" rotWithShape="1">
            <a:gsLst>
              <a:gs pos="0">
                <a:schemeClr val="tx1">
                  <a:lumMod val="50000"/>
                  <a:lumOff val="50000"/>
                </a:schemeClr>
              </a:gs>
              <a:gs pos="23000">
                <a:schemeClr val="bg1">
                  <a:lumMod val="65000"/>
                </a:schemeClr>
              </a:gs>
              <a:gs pos="71000">
                <a:schemeClr val="tx1"/>
              </a:gs>
              <a:gs pos="100000">
                <a:schemeClr val="tx1"/>
              </a:gs>
            </a:gsLst>
            <a:lin ang="5400000" scaled="1"/>
            <a:tileRect/>
          </a:gradFill>
          <a:ln>
            <a:noFill/>
          </a:ln>
          <a:effectLst>
            <a:outerShdw blurRad="50800" dist="50800" dir="5400000" algn="ctr" rotWithShape="0">
              <a:schemeClr val="tx1">
                <a:alpha val="35000"/>
              </a:scheme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bg1"/>
                </a:solidFill>
                <a:sym typeface="Wingdings"/>
              </a:rPr>
              <a:t>&lt;&lt; </a:t>
            </a:r>
            <a:r>
              <a:rPr lang="ru-RU" dirty="0" smtClean="0">
                <a:solidFill>
                  <a:schemeClr val="bg1"/>
                </a:solidFill>
                <a:sym typeface="Wingdings"/>
              </a:rPr>
              <a:t>Назад</a:t>
            </a:r>
            <a:endParaRPr lang="ru-RU" dirty="0">
              <a:solidFill>
                <a:schemeClr val="bg1"/>
              </a:solidFill>
              <a:sym typeface="Wingdings"/>
            </a:endParaRPr>
          </a:p>
        </p:txBody>
      </p:sp>
      <p:grpSp>
        <p:nvGrpSpPr>
          <p:cNvPr id="4" name="Группа 45"/>
          <p:cNvGrpSpPr/>
          <p:nvPr/>
        </p:nvGrpSpPr>
        <p:grpSpPr>
          <a:xfrm>
            <a:off x="0" y="0"/>
            <a:ext cx="9144000" cy="6357958"/>
            <a:chOff x="0" y="0"/>
            <a:chExt cx="9144000" cy="6357958"/>
          </a:xfrm>
        </p:grpSpPr>
        <p:sp>
          <p:nvSpPr>
            <p:cNvPr id="28" name="Прямоугольник 27"/>
            <p:cNvSpPr/>
            <p:nvPr/>
          </p:nvSpPr>
          <p:spPr>
            <a:xfrm>
              <a:off x="0" y="500042"/>
              <a:ext cx="142844" cy="5715040"/>
            </a:xfrm>
            <a:prstGeom prst="rect">
              <a:avLst/>
            </a:prstGeom>
            <a:gradFill flip="none" rotWithShape="1">
              <a:gsLst>
                <a:gs pos="0">
                  <a:schemeClr val="tx1">
                    <a:lumMod val="50000"/>
                    <a:lumOff val="50000"/>
                  </a:schemeClr>
                </a:gs>
                <a:gs pos="23000">
                  <a:schemeClr val="bg1">
                    <a:lumMod val="65000"/>
                  </a:schemeClr>
                </a:gs>
                <a:gs pos="71000">
                  <a:schemeClr val="tx1"/>
                </a:gs>
                <a:gs pos="100000">
                  <a:schemeClr val="tx1"/>
                </a:gs>
              </a:gsLst>
              <a:lin ang="0" scaled="0"/>
              <a:tileRect/>
            </a:gradFill>
            <a:ln>
              <a:noFill/>
            </a:ln>
            <a:effectLst>
              <a:outerShdw blurRad="50800" dist="50800" dir="5400000" algn="ctr" rotWithShape="0">
                <a:schemeClr val="tx1">
                  <a:alpha val="35000"/>
                </a:schemeClr>
              </a:outerShdw>
            </a:effectLst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ru-RU">
                <a:solidFill>
                  <a:schemeClr val="bg1"/>
                </a:solidFill>
                <a:sym typeface="Wingdings"/>
              </a:endParaRPr>
            </a:p>
          </p:txBody>
        </p:sp>
        <p:sp>
          <p:nvSpPr>
            <p:cNvPr id="29" name="Прямоугольник 28"/>
            <p:cNvSpPr/>
            <p:nvPr/>
          </p:nvSpPr>
          <p:spPr>
            <a:xfrm>
              <a:off x="9001156" y="500042"/>
              <a:ext cx="142844" cy="5715040"/>
            </a:xfrm>
            <a:prstGeom prst="rect">
              <a:avLst/>
            </a:prstGeom>
            <a:gradFill flip="none" rotWithShape="1">
              <a:gsLst>
                <a:gs pos="0">
                  <a:schemeClr val="tx1">
                    <a:lumMod val="50000"/>
                    <a:lumOff val="50000"/>
                  </a:schemeClr>
                </a:gs>
                <a:gs pos="23000">
                  <a:schemeClr val="bg1">
                    <a:lumMod val="65000"/>
                  </a:schemeClr>
                </a:gs>
                <a:gs pos="71000">
                  <a:schemeClr val="tx1"/>
                </a:gs>
                <a:gs pos="100000">
                  <a:schemeClr val="tx1"/>
                </a:gs>
              </a:gsLst>
              <a:lin ang="0" scaled="0"/>
              <a:tileRect/>
            </a:gradFill>
            <a:ln>
              <a:noFill/>
            </a:ln>
            <a:effectLst>
              <a:outerShdw blurRad="50800" dist="50800" dir="5400000" algn="ctr" rotWithShape="0">
                <a:schemeClr val="tx1">
                  <a:alpha val="35000"/>
                </a:schemeClr>
              </a:outerShdw>
            </a:effectLst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ru-RU">
                <a:solidFill>
                  <a:schemeClr val="bg1"/>
                </a:solidFill>
                <a:sym typeface="Wingdings"/>
              </a:endParaRPr>
            </a:p>
          </p:txBody>
        </p:sp>
        <p:sp>
          <p:nvSpPr>
            <p:cNvPr id="27" name="Прямоугольник с двумя скругленными соседними углами 26"/>
            <p:cNvSpPr/>
            <p:nvPr/>
          </p:nvSpPr>
          <p:spPr>
            <a:xfrm>
              <a:off x="0" y="0"/>
              <a:ext cx="9144000" cy="500066"/>
            </a:xfrm>
            <a:prstGeom prst="round2SameRect">
              <a:avLst/>
            </a:prstGeom>
            <a:gradFill flip="none" rotWithShape="1">
              <a:gsLst>
                <a:gs pos="0">
                  <a:schemeClr val="tx1">
                    <a:lumMod val="50000"/>
                    <a:lumOff val="50000"/>
                  </a:schemeClr>
                </a:gs>
                <a:gs pos="23000">
                  <a:schemeClr val="bg1">
                    <a:lumMod val="65000"/>
                  </a:schemeClr>
                </a:gs>
                <a:gs pos="71000">
                  <a:schemeClr val="tx1"/>
                </a:gs>
                <a:gs pos="100000">
                  <a:schemeClr val="tx1"/>
                </a:gs>
              </a:gsLst>
              <a:lin ang="5400000" scaled="1"/>
              <a:tileRect/>
            </a:gradFill>
            <a:ln>
              <a:noFill/>
            </a:ln>
            <a:effectLst>
              <a:outerShdw blurRad="50800" dist="50800" dir="5400000" algn="ctr" rotWithShape="0">
                <a:schemeClr val="tx1">
                  <a:alpha val="35000"/>
                </a:schemeClr>
              </a:outerShdw>
            </a:effectLst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dirty="0" smtClean="0">
                  <a:solidFill>
                    <a:schemeClr val="bg1"/>
                  </a:solidFill>
                  <a:sym typeface="Wingdings"/>
                </a:rPr>
                <a:t> </a:t>
              </a:r>
              <a:r>
                <a:rPr lang="en-US" dirty="0" smtClean="0">
                  <a:solidFill>
                    <a:schemeClr val="bg1"/>
                  </a:solidFill>
                </a:rPr>
                <a:t>Windows Start</a:t>
              </a:r>
              <a:endParaRPr lang="ru-RU" dirty="0">
                <a:solidFill>
                  <a:schemeClr val="bg1"/>
                </a:solidFill>
              </a:endParaRPr>
            </a:p>
          </p:txBody>
        </p:sp>
        <p:sp>
          <p:nvSpPr>
            <p:cNvPr id="36" name="Скругленный прямоугольник 35">
              <a:hlinkClick r:id="" action="ppaction://hlinkshowjump?jump=endshow"/>
            </p:cNvPr>
            <p:cNvSpPr/>
            <p:nvPr/>
          </p:nvSpPr>
          <p:spPr>
            <a:xfrm>
              <a:off x="8614092" y="72737"/>
              <a:ext cx="428628" cy="357166"/>
            </a:xfrm>
            <a:prstGeom prst="roundRect">
              <a:avLst/>
            </a:prstGeom>
            <a:gradFill>
              <a:gsLst>
                <a:gs pos="0">
                  <a:srgbClr val="C00000"/>
                </a:gs>
                <a:gs pos="28000">
                  <a:srgbClr val="FF9393"/>
                </a:gs>
                <a:gs pos="63000">
                  <a:srgbClr val="800000"/>
                </a:gs>
              </a:gsLst>
              <a:lin ang="5400000" scaled="0"/>
            </a:gradFill>
            <a:ln w="6350">
              <a:solidFill>
                <a:schemeClr val="tx1"/>
              </a:solidFill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7" name="Умножение 36">
              <a:hlinkClick r:id="" action="ppaction://hlinkshowjump?jump=endshow"/>
            </p:cNvPr>
            <p:cNvSpPr/>
            <p:nvPr/>
          </p:nvSpPr>
          <p:spPr>
            <a:xfrm>
              <a:off x="8685530" y="111679"/>
              <a:ext cx="285752" cy="285752"/>
            </a:xfrm>
            <a:prstGeom prst="mathMultiply">
              <a:avLst/>
            </a:prstGeom>
            <a:solidFill>
              <a:schemeClr val="bg1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0" name="Прямоугольник 29"/>
            <p:cNvSpPr/>
            <p:nvPr/>
          </p:nvSpPr>
          <p:spPr>
            <a:xfrm rot="5400000">
              <a:off x="4500562" y="1714520"/>
              <a:ext cx="142876" cy="9144000"/>
            </a:xfrm>
            <a:prstGeom prst="rect">
              <a:avLst/>
            </a:prstGeom>
            <a:gradFill flip="none" rotWithShape="1">
              <a:gsLst>
                <a:gs pos="0">
                  <a:schemeClr val="tx1">
                    <a:lumMod val="50000"/>
                    <a:lumOff val="50000"/>
                  </a:schemeClr>
                </a:gs>
                <a:gs pos="23000">
                  <a:schemeClr val="bg1">
                    <a:lumMod val="65000"/>
                  </a:schemeClr>
                </a:gs>
                <a:gs pos="71000">
                  <a:schemeClr val="tx1"/>
                </a:gs>
                <a:gs pos="100000">
                  <a:schemeClr val="tx1"/>
                </a:gs>
              </a:gsLst>
              <a:lin ang="0" scaled="0"/>
              <a:tileRect/>
            </a:gradFill>
            <a:ln>
              <a:noFill/>
            </a:ln>
            <a:effectLst>
              <a:outerShdw blurRad="50800" dist="50800" dir="5400000" algn="ctr" rotWithShape="0">
                <a:schemeClr val="tx1">
                  <a:alpha val="35000"/>
                </a:schemeClr>
              </a:outerShdw>
            </a:effectLst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ru-RU">
                <a:solidFill>
                  <a:schemeClr val="bg1"/>
                </a:solidFill>
                <a:sym typeface="Wingdings"/>
              </a:endParaRPr>
            </a:p>
          </p:txBody>
        </p:sp>
      </p:grpSp>
      <p:sp>
        <p:nvSpPr>
          <p:cNvPr id="59" name="Дата 39"/>
          <p:cNvSpPr txBox="1">
            <a:spLocks/>
          </p:cNvSpPr>
          <p:nvPr/>
        </p:nvSpPr>
        <p:spPr>
          <a:xfrm>
            <a:off x="8072462" y="6429396"/>
            <a:ext cx="1000100" cy="357190"/>
          </a:xfrm>
          <a:prstGeom prst="rect">
            <a:avLst/>
          </a:prstGeom>
          <a:noFill/>
          <a:ln w="25400" cap="flat" cmpd="sng" algn="ctr">
            <a:noFill/>
            <a:prstDash val="soli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B9F11E8-3913-42F5-9E4D-A7C4755C89AF}" type="datetime10">
              <a:rPr kumimoji="0" lang="ru-RU" sz="2400" b="1" i="0" u="none" strike="noStrike" kern="1200" cap="none" spc="0" normalizeH="0" baseline="0" noProof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  <a:sym typeface="Wingding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10:26</a:t>
            </a:fld>
            <a:endParaRPr kumimoji="0" lang="ru-RU" sz="2400" b="1" i="0" u="none" strike="noStrike" kern="1200" cap="none" spc="0" normalizeH="0" baseline="0" noProof="0" dirty="0" smtClean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uLnTx/>
              <a:uFillTx/>
              <a:latin typeface="+mn-lt"/>
              <a:ea typeface="+mn-ea"/>
              <a:cs typeface="+mn-cs"/>
              <a:sym typeface="Wingdings"/>
            </a:endParaRPr>
          </a:p>
        </p:txBody>
      </p:sp>
      <p:sp>
        <p:nvSpPr>
          <p:cNvPr id="40" name="Заголовок 24"/>
          <p:cNvSpPr txBox="1">
            <a:spLocks/>
          </p:cNvSpPr>
          <p:nvPr/>
        </p:nvSpPr>
        <p:spPr>
          <a:xfrm>
            <a:off x="500034" y="642918"/>
            <a:ext cx="8229600" cy="64294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1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4400" b="1" i="0" u="none" strike="noStrike" kern="1200" cap="none" spc="0" normalizeH="0" baseline="0" noProof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42" name="Содержимое 37"/>
          <p:cNvSpPr txBox="1">
            <a:spLocks/>
          </p:cNvSpPr>
          <p:nvPr/>
        </p:nvSpPr>
        <p:spPr>
          <a:xfrm>
            <a:off x="285720" y="599608"/>
            <a:ext cx="8572560" cy="5115408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  <a:effectLst>
            <a:innerShdw blurRad="63500" dist="50800" dir="13500000">
              <a:prstClr val="black">
                <a:alpha val="50000"/>
              </a:prstClr>
            </a:innerShdw>
          </a:effectLst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20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4892904"/>
              </p:ext>
            </p:extLst>
          </p:nvPr>
        </p:nvGraphicFramePr>
        <p:xfrm>
          <a:off x="457200" y="692696"/>
          <a:ext cx="8291264" cy="4824536"/>
        </p:xfrm>
        <a:graphic>
          <a:graphicData uri="http://schemas.openxmlformats.org/drawingml/2006/table">
            <a:tbl>
              <a:tblPr/>
              <a:tblGrid>
                <a:gridCol w="2370137"/>
                <a:gridCol w="5921127"/>
              </a:tblGrid>
              <a:tr h="864096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Виды детской деятельности</a:t>
                      </a:r>
                      <a:endParaRPr kumimoji="0" lang="ru-RU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T="45710" marB="4571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Формы организации</a:t>
                      </a:r>
                      <a:endParaRPr kumimoji="0" lang="ru-RU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T="45710" marB="4571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</a:tr>
              <a:tr h="396044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Восприятие художественной литературы и фольклора</a:t>
                      </a:r>
                      <a:endParaRPr kumimoji="0" lang="ru-RU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T="45700" marB="457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BC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1778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Char char=""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чтение с обсуждением</a:t>
                      </a:r>
                    </a:p>
                    <a:p>
                      <a:pPr marL="0" marR="0" lvl="0" indent="1778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Char char=""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рассказ</a:t>
                      </a:r>
                    </a:p>
                    <a:p>
                      <a:pPr marL="0" marR="0" lvl="0" indent="1778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Char char=""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беседа</a:t>
                      </a:r>
                    </a:p>
                    <a:p>
                      <a:pPr marL="0" marR="0" lvl="0" indent="1778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Char char=""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ситуативный разговор</a:t>
                      </a:r>
                    </a:p>
                    <a:p>
                      <a:pPr marL="0" marR="0" lvl="0" indent="1778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Char char=""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викторины по прочитанным произведениям</a:t>
                      </a:r>
                    </a:p>
                    <a:p>
                      <a:pPr marL="0" marR="0" lvl="0" indent="1778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Char char=""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рассматривание иллюстраций и др.</a:t>
                      </a:r>
                    </a:p>
                    <a:p>
                      <a:pPr marL="0" marR="0" lvl="0" indent="1778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Char char=""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инсценирование и драматизация</a:t>
                      </a:r>
                    </a:p>
                    <a:p>
                      <a:pPr marL="0" marR="0" lvl="0" indent="1778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Char char=""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разучивание</a:t>
                      </a:r>
                    </a:p>
                    <a:p>
                      <a:pPr marL="0" marR="0" lvl="0" indent="1778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Char char=""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чтение с последующими играми (театрализованная, игра-фантазия, сюжетно-ролевая, режиссерская и др.) и др.</a:t>
                      </a:r>
                      <a:endParaRPr kumimoji="0" lang="ru-RU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T="45700" marB="457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BCB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46923985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47"/>
          <p:cNvGrpSpPr/>
          <p:nvPr/>
        </p:nvGrpSpPr>
        <p:grpSpPr>
          <a:xfrm>
            <a:off x="0" y="6357958"/>
            <a:ext cx="9144000" cy="500042"/>
            <a:chOff x="0" y="6357958"/>
            <a:chExt cx="9144000" cy="500042"/>
          </a:xfrm>
        </p:grpSpPr>
        <p:sp>
          <p:nvSpPr>
            <p:cNvPr id="33" name="Прямоугольник 32"/>
            <p:cNvSpPr/>
            <p:nvPr/>
          </p:nvSpPr>
          <p:spPr>
            <a:xfrm>
              <a:off x="7858148" y="6357958"/>
              <a:ext cx="1285852" cy="500042"/>
            </a:xfrm>
            <a:prstGeom prst="rect">
              <a:avLst/>
            </a:prstGeom>
            <a:gradFill flip="none" rotWithShape="1">
              <a:gsLst>
                <a:gs pos="0">
                  <a:srgbClr val="FFC000"/>
                </a:gs>
                <a:gs pos="23000">
                  <a:srgbClr val="FFC000"/>
                </a:gs>
                <a:gs pos="71000">
                  <a:srgbClr val="CC9900"/>
                </a:gs>
                <a:gs pos="100000">
                  <a:srgbClr val="FFC000"/>
                </a:gs>
              </a:gsLst>
              <a:lin ang="5400000" scaled="1"/>
              <a:tileRect/>
            </a:gradFill>
            <a:ln>
              <a:noFill/>
            </a:ln>
            <a:effectLst>
              <a:outerShdw blurRad="50800" dist="50800" dir="5400000" algn="ctr" rotWithShape="0">
                <a:schemeClr val="tx1">
                  <a:alpha val="35000"/>
                </a:schemeClr>
              </a:outerShdw>
            </a:effectLst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ru-RU" dirty="0" smtClean="0">
                <a:solidFill>
                  <a:schemeClr val="bg1"/>
                </a:solidFill>
                <a:sym typeface="Wingdings"/>
              </a:endParaRPr>
            </a:p>
          </p:txBody>
        </p:sp>
        <p:sp>
          <p:nvSpPr>
            <p:cNvPr id="31" name="Прямоугольник 30"/>
            <p:cNvSpPr/>
            <p:nvPr/>
          </p:nvSpPr>
          <p:spPr>
            <a:xfrm>
              <a:off x="0" y="6357958"/>
              <a:ext cx="7858148" cy="500042"/>
            </a:xfrm>
            <a:prstGeom prst="rect">
              <a:avLst/>
            </a:prstGeom>
            <a:gradFill flip="none" rotWithShape="1">
              <a:gsLst>
                <a:gs pos="0">
                  <a:schemeClr val="tx1">
                    <a:lumMod val="50000"/>
                    <a:lumOff val="50000"/>
                  </a:schemeClr>
                </a:gs>
                <a:gs pos="23000">
                  <a:schemeClr val="bg1">
                    <a:lumMod val="65000"/>
                  </a:schemeClr>
                </a:gs>
                <a:gs pos="71000">
                  <a:schemeClr val="tx1"/>
                </a:gs>
                <a:gs pos="100000">
                  <a:schemeClr val="tx1"/>
                </a:gs>
              </a:gsLst>
              <a:lin ang="5400000" scaled="1"/>
              <a:tileRect/>
            </a:gradFill>
            <a:ln>
              <a:noFill/>
            </a:ln>
            <a:effectLst>
              <a:outerShdw blurRad="50800" dist="50800" dir="5400000" algn="ctr" rotWithShape="0">
                <a:schemeClr val="tx1">
                  <a:alpha val="35000"/>
                </a:schemeClr>
              </a:outerShdw>
            </a:effectLst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ru-RU" dirty="0">
                <a:solidFill>
                  <a:schemeClr val="bg1"/>
                </a:solidFill>
                <a:sym typeface="Wingdings"/>
              </a:endParaRPr>
            </a:p>
          </p:txBody>
        </p:sp>
        <p:sp>
          <p:nvSpPr>
            <p:cNvPr id="32" name="Прямоугольник с одним скругленным углом 31"/>
            <p:cNvSpPr/>
            <p:nvPr/>
          </p:nvSpPr>
          <p:spPr>
            <a:xfrm>
              <a:off x="0" y="6357958"/>
              <a:ext cx="1428728" cy="500042"/>
            </a:xfrm>
            <a:prstGeom prst="round1Rect">
              <a:avLst/>
            </a:prstGeom>
            <a:gradFill flip="none" rotWithShape="1">
              <a:gsLst>
                <a:gs pos="0">
                  <a:srgbClr val="FFC000"/>
                </a:gs>
                <a:gs pos="23000">
                  <a:srgbClr val="FFC000"/>
                </a:gs>
                <a:gs pos="71000">
                  <a:srgbClr val="CC9900"/>
                </a:gs>
                <a:gs pos="100000">
                  <a:srgbClr val="FFC000"/>
                </a:gs>
              </a:gsLst>
              <a:lin ang="5400000" scaled="1"/>
              <a:tileRect/>
            </a:gradFill>
            <a:ln>
              <a:noFill/>
            </a:ln>
            <a:effectLst>
              <a:outerShdw blurRad="50800" dist="50800" dir="5400000" algn="ctr" rotWithShape="0">
                <a:schemeClr val="tx1">
                  <a:alpha val="35000"/>
                </a:schemeClr>
              </a:outerShdw>
            </a:effectLst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2400" b="1" dirty="0" smtClean="0">
                  <a:solidFill>
                    <a:schemeClr val="bg1"/>
                  </a:solidFill>
                  <a:sym typeface="Wingdings"/>
                </a:rPr>
                <a:t>START</a:t>
              </a:r>
              <a:endParaRPr lang="ru-RU" sz="2400" b="1" dirty="0">
                <a:solidFill>
                  <a:schemeClr val="bg1"/>
                </a:solidFill>
                <a:sym typeface="Wingdings"/>
              </a:endParaRPr>
            </a:p>
          </p:txBody>
        </p:sp>
      </p:grpSp>
      <p:grpSp>
        <p:nvGrpSpPr>
          <p:cNvPr id="3" name="Группа 46"/>
          <p:cNvGrpSpPr/>
          <p:nvPr/>
        </p:nvGrpSpPr>
        <p:grpSpPr>
          <a:xfrm>
            <a:off x="7725663" y="6460569"/>
            <a:ext cx="285752" cy="285728"/>
            <a:chOff x="7725663" y="6460569"/>
            <a:chExt cx="285752" cy="285728"/>
          </a:xfrm>
        </p:grpSpPr>
        <p:sp>
          <p:nvSpPr>
            <p:cNvPr id="34" name="Овал 33"/>
            <p:cNvSpPr/>
            <p:nvPr/>
          </p:nvSpPr>
          <p:spPr>
            <a:xfrm>
              <a:off x="7725663" y="6460569"/>
              <a:ext cx="285752" cy="285728"/>
            </a:xfrm>
            <a:prstGeom prst="ellipse">
              <a:avLst/>
            </a:prstGeom>
            <a:gradFill>
              <a:gsLst>
                <a:gs pos="15000">
                  <a:schemeClr val="bg1">
                    <a:lumMod val="85000"/>
                  </a:schemeClr>
                </a:gs>
                <a:gs pos="0">
                  <a:schemeClr val="bg1">
                    <a:lumMod val="95000"/>
                  </a:schemeClr>
                </a:gs>
                <a:gs pos="63000">
                  <a:srgbClr val="FFFFFF"/>
                </a:gs>
              </a:gsLst>
              <a:lin ang="5400000" scaled="0"/>
            </a:gradFill>
            <a:ln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35" name="Фигура, имеющая форму буквы L 34"/>
            <p:cNvSpPr/>
            <p:nvPr/>
          </p:nvSpPr>
          <p:spPr>
            <a:xfrm rot="2556258">
              <a:off x="7811449" y="6535099"/>
              <a:ext cx="142876" cy="142876"/>
            </a:xfrm>
            <a:prstGeom prst="corner">
              <a:avLst>
                <a:gd name="adj1" fmla="val 40383"/>
                <a:gd name="adj2" fmla="val 37733"/>
              </a:avLst>
            </a:prstGeom>
            <a:solidFill>
              <a:schemeClr val="bg1"/>
            </a:solidFill>
            <a:ln w="3175">
              <a:solidFill>
                <a:schemeClr val="tx1"/>
              </a:solidFill>
            </a:ln>
            <a:effectLst>
              <a:innerShdw blurRad="63500" dist="50800" dir="135000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</p:grpSp>
      <p:sp>
        <p:nvSpPr>
          <p:cNvPr id="41" name="Скругленный прямоугольник 40"/>
          <p:cNvSpPr/>
          <p:nvPr/>
        </p:nvSpPr>
        <p:spPr>
          <a:xfrm>
            <a:off x="1571604" y="6387832"/>
            <a:ext cx="2428892" cy="428604"/>
          </a:xfrm>
          <a:prstGeom prst="roundRect">
            <a:avLst/>
          </a:prstGeom>
          <a:gradFill flip="none" rotWithShape="1">
            <a:gsLst>
              <a:gs pos="0">
                <a:schemeClr val="tx1">
                  <a:lumMod val="50000"/>
                  <a:lumOff val="50000"/>
                </a:schemeClr>
              </a:gs>
              <a:gs pos="23000">
                <a:schemeClr val="bg1">
                  <a:lumMod val="65000"/>
                </a:schemeClr>
              </a:gs>
              <a:gs pos="71000">
                <a:schemeClr val="tx1"/>
              </a:gs>
              <a:gs pos="100000">
                <a:schemeClr val="tx1"/>
              </a:gs>
            </a:gsLst>
            <a:lin ang="5400000" scaled="1"/>
            <a:tileRect/>
          </a:gradFill>
          <a:ln>
            <a:noFill/>
          </a:ln>
          <a:effectLst>
            <a:outerShdw blurRad="50800" dist="50800" dir="5400000" algn="ctr" rotWithShape="0">
              <a:schemeClr val="tx1">
                <a:alpha val="35000"/>
              </a:scheme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bg1"/>
                </a:solidFill>
                <a:sym typeface="Wingdings"/>
              </a:rPr>
              <a:t> Windows Start</a:t>
            </a:r>
            <a:endParaRPr lang="ru-RU" dirty="0">
              <a:solidFill>
                <a:schemeClr val="bg1"/>
              </a:solidFill>
              <a:sym typeface="Wingdings"/>
            </a:endParaRPr>
          </a:p>
        </p:txBody>
      </p:sp>
      <p:sp>
        <p:nvSpPr>
          <p:cNvPr id="44" name="Скругленный прямоугольник 43">
            <a:hlinkClick r:id="" action="ppaction://hlinkshowjump?jump=nextslide"/>
          </p:cNvPr>
          <p:cNvSpPr/>
          <p:nvPr/>
        </p:nvSpPr>
        <p:spPr>
          <a:xfrm>
            <a:off x="7572396" y="5765672"/>
            <a:ext cx="1285884" cy="357190"/>
          </a:xfrm>
          <a:prstGeom prst="roundRect">
            <a:avLst/>
          </a:prstGeom>
          <a:gradFill flip="none" rotWithShape="1">
            <a:gsLst>
              <a:gs pos="0">
                <a:schemeClr val="tx1">
                  <a:lumMod val="50000"/>
                  <a:lumOff val="50000"/>
                </a:schemeClr>
              </a:gs>
              <a:gs pos="23000">
                <a:schemeClr val="bg1">
                  <a:lumMod val="65000"/>
                </a:schemeClr>
              </a:gs>
              <a:gs pos="71000">
                <a:schemeClr val="tx1"/>
              </a:gs>
              <a:gs pos="100000">
                <a:schemeClr val="tx1"/>
              </a:gs>
            </a:gsLst>
            <a:lin ang="5400000" scaled="1"/>
            <a:tileRect/>
          </a:gradFill>
          <a:ln>
            <a:noFill/>
          </a:ln>
          <a:effectLst>
            <a:outerShdw blurRad="50800" dist="50800" dir="5400000" algn="ctr" rotWithShape="0">
              <a:schemeClr val="tx1">
                <a:alpha val="35000"/>
              </a:scheme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bg1"/>
                </a:solidFill>
                <a:sym typeface="Wingdings"/>
              </a:rPr>
              <a:t>Далее </a:t>
            </a:r>
            <a:r>
              <a:rPr lang="en-US" dirty="0" smtClean="0">
                <a:solidFill>
                  <a:schemeClr val="bg1"/>
                </a:solidFill>
                <a:sym typeface="Wingdings"/>
              </a:rPr>
              <a:t>&gt;&gt;</a:t>
            </a:r>
            <a:endParaRPr lang="ru-RU" dirty="0">
              <a:solidFill>
                <a:schemeClr val="bg1"/>
              </a:solidFill>
              <a:sym typeface="Wingdings"/>
            </a:endParaRPr>
          </a:p>
        </p:txBody>
      </p:sp>
      <p:sp>
        <p:nvSpPr>
          <p:cNvPr id="45" name="Скругленный прямоугольник 44">
            <a:hlinkClick r:id="" action="ppaction://hlinkshowjump?jump=previousslide"/>
          </p:cNvPr>
          <p:cNvSpPr/>
          <p:nvPr/>
        </p:nvSpPr>
        <p:spPr>
          <a:xfrm>
            <a:off x="6215074" y="5765672"/>
            <a:ext cx="1285884" cy="357190"/>
          </a:xfrm>
          <a:prstGeom prst="roundRect">
            <a:avLst/>
          </a:prstGeom>
          <a:gradFill flip="none" rotWithShape="1">
            <a:gsLst>
              <a:gs pos="0">
                <a:schemeClr val="tx1">
                  <a:lumMod val="50000"/>
                  <a:lumOff val="50000"/>
                </a:schemeClr>
              </a:gs>
              <a:gs pos="23000">
                <a:schemeClr val="bg1">
                  <a:lumMod val="65000"/>
                </a:schemeClr>
              </a:gs>
              <a:gs pos="71000">
                <a:schemeClr val="tx1"/>
              </a:gs>
              <a:gs pos="100000">
                <a:schemeClr val="tx1"/>
              </a:gs>
            </a:gsLst>
            <a:lin ang="5400000" scaled="1"/>
            <a:tileRect/>
          </a:gradFill>
          <a:ln>
            <a:noFill/>
          </a:ln>
          <a:effectLst>
            <a:outerShdw blurRad="50800" dist="50800" dir="5400000" algn="ctr" rotWithShape="0">
              <a:schemeClr val="tx1">
                <a:alpha val="35000"/>
              </a:scheme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bg1"/>
                </a:solidFill>
                <a:sym typeface="Wingdings"/>
              </a:rPr>
              <a:t>&lt;&lt; </a:t>
            </a:r>
            <a:r>
              <a:rPr lang="ru-RU" dirty="0" smtClean="0">
                <a:solidFill>
                  <a:schemeClr val="bg1"/>
                </a:solidFill>
                <a:sym typeface="Wingdings"/>
              </a:rPr>
              <a:t>Назад</a:t>
            </a:r>
            <a:endParaRPr lang="ru-RU" dirty="0">
              <a:solidFill>
                <a:schemeClr val="bg1"/>
              </a:solidFill>
              <a:sym typeface="Wingdings"/>
            </a:endParaRPr>
          </a:p>
        </p:txBody>
      </p:sp>
      <p:grpSp>
        <p:nvGrpSpPr>
          <p:cNvPr id="4" name="Группа 45"/>
          <p:cNvGrpSpPr/>
          <p:nvPr/>
        </p:nvGrpSpPr>
        <p:grpSpPr>
          <a:xfrm>
            <a:off x="0" y="0"/>
            <a:ext cx="9144000" cy="6357958"/>
            <a:chOff x="0" y="0"/>
            <a:chExt cx="9144000" cy="6357958"/>
          </a:xfrm>
        </p:grpSpPr>
        <p:sp>
          <p:nvSpPr>
            <p:cNvPr id="28" name="Прямоугольник 27"/>
            <p:cNvSpPr/>
            <p:nvPr/>
          </p:nvSpPr>
          <p:spPr>
            <a:xfrm>
              <a:off x="0" y="500042"/>
              <a:ext cx="142844" cy="5715040"/>
            </a:xfrm>
            <a:prstGeom prst="rect">
              <a:avLst/>
            </a:prstGeom>
            <a:gradFill flip="none" rotWithShape="1">
              <a:gsLst>
                <a:gs pos="0">
                  <a:schemeClr val="tx1">
                    <a:lumMod val="50000"/>
                    <a:lumOff val="50000"/>
                  </a:schemeClr>
                </a:gs>
                <a:gs pos="23000">
                  <a:schemeClr val="bg1">
                    <a:lumMod val="65000"/>
                  </a:schemeClr>
                </a:gs>
                <a:gs pos="71000">
                  <a:schemeClr val="tx1"/>
                </a:gs>
                <a:gs pos="100000">
                  <a:schemeClr val="tx1"/>
                </a:gs>
              </a:gsLst>
              <a:lin ang="0" scaled="0"/>
              <a:tileRect/>
            </a:gradFill>
            <a:ln>
              <a:noFill/>
            </a:ln>
            <a:effectLst>
              <a:outerShdw blurRad="50800" dist="50800" dir="5400000" algn="ctr" rotWithShape="0">
                <a:schemeClr val="tx1">
                  <a:alpha val="35000"/>
                </a:schemeClr>
              </a:outerShdw>
            </a:effectLst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ru-RU" dirty="0">
                <a:solidFill>
                  <a:schemeClr val="bg1"/>
                </a:solidFill>
                <a:sym typeface="Wingdings"/>
              </a:endParaRPr>
            </a:p>
          </p:txBody>
        </p:sp>
        <p:sp>
          <p:nvSpPr>
            <p:cNvPr id="29" name="Прямоугольник 28"/>
            <p:cNvSpPr/>
            <p:nvPr/>
          </p:nvSpPr>
          <p:spPr>
            <a:xfrm>
              <a:off x="9001156" y="500042"/>
              <a:ext cx="142844" cy="5715040"/>
            </a:xfrm>
            <a:prstGeom prst="rect">
              <a:avLst/>
            </a:prstGeom>
            <a:gradFill flip="none" rotWithShape="1">
              <a:gsLst>
                <a:gs pos="0">
                  <a:schemeClr val="tx1">
                    <a:lumMod val="50000"/>
                    <a:lumOff val="50000"/>
                  </a:schemeClr>
                </a:gs>
                <a:gs pos="23000">
                  <a:schemeClr val="bg1">
                    <a:lumMod val="65000"/>
                  </a:schemeClr>
                </a:gs>
                <a:gs pos="71000">
                  <a:schemeClr val="tx1"/>
                </a:gs>
                <a:gs pos="100000">
                  <a:schemeClr val="tx1"/>
                </a:gs>
              </a:gsLst>
              <a:lin ang="0" scaled="0"/>
              <a:tileRect/>
            </a:gradFill>
            <a:ln>
              <a:noFill/>
            </a:ln>
            <a:effectLst>
              <a:outerShdw blurRad="50800" dist="50800" dir="5400000" algn="ctr" rotWithShape="0">
                <a:schemeClr val="tx1">
                  <a:alpha val="35000"/>
                </a:schemeClr>
              </a:outerShdw>
            </a:effectLst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ru-RU" dirty="0">
                <a:solidFill>
                  <a:schemeClr val="bg1"/>
                </a:solidFill>
                <a:sym typeface="Wingdings"/>
              </a:endParaRPr>
            </a:p>
          </p:txBody>
        </p:sp>
        <p:sp>
          <p:nvSpPr>
            <p:cNvPr id="27" name="Прямоугольник с двумя скругленными соседними углами 26"/>
            <p:cNvSpPr/>
            <p:nvPr/>
          </p:nvSpPr>
          <p:spPr>
            <a:xfrm>
              <a:off x="0" y="0"/>
              <a:ext cx="9144000" cy="500066"/>
            </a:xfrm>
            <a:prstGeom prst="round2SameRect">
              <a:avLst/>
            </a:prstGeom>
            <a:gradFill flip="none" rotWithShape="1">
              <a:gsLst>
                <a:gs pos="0">
                  <a:schemeClr val="tx1">
                    <a:lumMod val="50000"/>
                    <a:lumOff val="50000"/>
                  </a:schemeClr>
                </a:gs>
                <a:gs pos="23000">
                  <a:schemeClr val="bg1">
                    <a:lumMod val="65000"/>
                  </a:schemeClr>
                </a:gs>
                <a:gs pos="71000">
                  <a:schemeClr val="tx1"/>
                </a:gs>
                <a:gs pos="100000">
                  <a:schemeClr val="tx1"/>
                </a:gs>
              </a:gsLst>
              <a:lin ang="5400000" scaled="1"/>
              <a:tileRect/>
            </a:gradFill>
            <a:ln>
              <a:noFill/>
            </a:ln>
            <a:effectLst>
              <a:outerShdw blurRad="50800" dist="50800" dir="5400000" algn="ctr" rotWithShape="0">
                <a:schemeClr val="tx1">
                  <a:alpha val="35000"/>
                </a:schemeClr>
              </a:outerShdw>
            </a:effectLst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dirty="0" smtClean="0">
                  <a:solidFill>
                    <a:schemeClr val="bg1"/>
                  </a:solidFill>
                  <a:sym typeface="Wingdings"/>
                </a:rPr>
                <a:t> </a:t>
              </a:r>
              <a:r>
                <a:rPr lang="en-US" dirty="0" smtClean="0">
                  <a:solidFill>
                    <a:schemeClr val="bg1"/>
                  </a:solidFill>
                </a:rPr>
                <a:t>Windows Start</a:t>
              </a:r>
              <a:endParaRPr lang="ru-RU" dirty="0">
                <a:solidFill>
                  <a:schemeClr val="bg1"/>
                </a:solidFill>
              </a:endParaRPr>
            </a:p>
          </p:txBody>
        </p:sp>
        <p:sp>
          <p:nvSpPr>
            <p:cNvPr id="36" name="Скругленный прямоугольник 35">
              <a:hlinkClick r:id="" action="ppaction://hlinkshowjump?jump=endshow"/>
            </p:cNvPr>
            <p:cNvSpPr/>
            <p:nvPr/>
          </p:nvSpPr>
          <p:spPr>
            <a:xfrm>
              <a:off x="8614092" y="72737"/>
              <a:ext cx="428628" cy="357166"/>
            </a:xfrm>
            <a:prstGeom prst="roundRect">
              <a:avLst/>
            </a:prstGeom>
            <a:gradFill>
              <a:gsLst>
                <a:gs pos="0">
                  <a:srgbClr val="C00000"/>
                </a:gs>
                <a:gs pos="28000">
                  <a:srgbClr val="FF9393"/>
                </a:gs>
                <a:gs pos="63000">
                  <a:srgbClr val="800000"/>
                </a:gs>
              </a:gsLst>
              <a:lin ang="5400000" scaled="0"/>
            </a:gradFill>
            <a:ln w="6350">
              <a:solidFill>
                <a:schemeClr val="tx1"/>
              </a:solidFill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37" name="Умножение 36">
              <a:hlinkClick r:id="" action="ppaction://hlinkshowjump?jump=endshow"/>
            </p:cNvPr>
            <p:cNvSpPr/>
            <p:nvPr/>
          </p:nvSpPr>
          <p:spPr>
            <a:xfrm>
              <a:off x="8685530" y="111679"/>
              <a:ext cx="285752" cy="285752"/>
            </a:xfrm>
            <a:prstGeom prst="mathMultiply">
              <a:avLst/>
            </a:prstGeom>
            <a:solidFill>
              <a:schemeClr val="bg1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30" name="Прямоугольник 29"/>
            <p:cNvSpPr/>
            <p:nvPr/>
          </p:nvSpPr>
          <p:spPr>
            <a:xfrm rot="5400000">
              <a:off x="4500562" y="1714520"/>
              <a:ext cx="142876" cy="9144000"/>
            </a:xfrm>
            <a:prstGeom prst="rect">
              <a:avLst/>
            </a:prstGeom>
            <a:gradFill flip="none" rotWithShape="1">
              <a:gsLst>
                <a:gs pos="0">
                  <a:schemeClr val="tx1">
                    <a:lumMod val="50000"/>
                    <a:lumOff val="50000"/>
                  </a:schemeClr>
                </a:gs>
                <a:gs pos="23000">
                  <a:schemeClr val="bg1">
                    <a:lumMod val="65000"/>
                  </a:schemeClr>
                </a:gs>
                <a:gs pos="71000">
                  <a:schemeClr val="tx1"/>
                </a:gs>
                <a:gs pos="100000">
                  <a:schemeClr val="tx1"/>
                </a:gs>
              </a:gsLst>
              <a:lin ang="0" scaled="0"/>
              <a:tileRect/>
            </a:gradFill>
            <a:ln>
              <a:noFill/>
            </a:ln>
            <a:effectLst>
              <a:outerShdw blurRad="50800" dist="50800" dir="5400000" algn="ctr" rotWithShape="0">
                <a:schemeClr val="tx1">
                  <a:alpha val="35000"/>
                </a:schemeClr>
              </a:outerShdw>
            </a:effectLst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ru-RU" dirty="0">
                <a:solidFill>
                  <a:schemeClr val="bg1"/>
                </a:solidFill>
                <a:sym typeface="Wingdings"/>
              </a:endParaRPr>
            </a:p>
          </p:txBody>
        </p:sp>
      </p:grpSp>
      <p:sp>
        <p:nvSpPr>
          <p:cNvPr id="59" name="Дата 39"/>
          <p:cNvSpPr txBox="1">
            <a:spLocks/>
          </p:cNvSpPr>
          <p:nvPr/>
        </p:nvSpPr>
        <p:spPr>
          <a:xfrm>
            <a:off x="8072462" y="6429396"/>
            <a:ext cx="1000100" cy="357190"/>
          </a:xfrm>
          <a:prstGeom prst="rect">
            <a:avLst/>
          </a:prstGeom>
          <a:noFill/>
          <a:ln w="25400" cap="flat" cmpd="sng" algn="ctr">
            <a:noFill/>
            <a:prstDash val="soli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B9F11E8-3913-42F5-9E4D-A7C4755C89AF}" type="datetime10">
              <a:rPr kumimoji="0" lang="ru-RU" sz="2400" b="1" i="0" u="none" strike="noStrike" kern="1200" cap="none" spc="0" normalizeH="0" baseline="0" noProof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  <a:sym typeface="Wingding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10:26</a:t>
            </a:fld>
            <a:endParaRPr kumimoji="0" lang="ru-RU" sz="2400" b="1" i="0" u="none" strike="noStrike" kern="1200" cap="none" spc="0" normalizeH="0" baseline="0" noProof="0" dirty="0" smtClean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uLnTx/>
              <a:uFillTx/>
              <a:latin typeface="+mn-lt"/>
              <a:ea typeface="+mn-ea"/>
              <a:cs typeface="+mn-cs"/>
              <a:sym typeface="Wingdings"/>
            </a:endParaRPr>
          </a:p>
        </p:txBody>
      </p:sp>
      <p:sp>
        <p:nvSpPr>
          <p:cNvPr id="40" name="Заголовок 24"/>
          <p:cNvSpPr txBox="1">
            <a:spLocks/>
          </p:cNvSpPr>
          <p:nvPr/>
        </p:nvSpPr>
        <p:spPr>
          <a:xfrm>
            <a:off x="500034" y="642918"/>
            <a:ext cx="8229600" cy="64294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1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4400" b="1" i="0" u="none" strike="noStrike" kern="1200" cap="none" spc="0" normalizeH="0" baseline="0" noProof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42" name="Содержимое 37"/>
          <p:cNvSpPr txBox="1">
            <a:spLocks/>
          </p:cNvSpPr>
          <p:nvPr/>
        </p:nvSpPr>
        <p:spPr>
          <a:xfrm>
            <a:off x="285720" y="1357298"/>
            <a:ext cx="8572560" cy="4357717"/>
          </a:xfrm>
          <a:prstGeom prst="rect">
            <a:avLst/>
          </a:prstGeom>
          <a:ln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vert="horz" lIns="91440" tIns="45720" rIns="91440" bIns="45720" rtlCol="0">
            <a:normAutofit/>
          </a:bodyPr>
          <a:lstStyle/>
          <a:p>
            <a:pPr marL="342900" lvl="0" indent="-342900" algn="just" eaLnBrk="0" fontAlgn="base" hangingPunct="0">
              <a:spcBef>
                <a:spcPct val="20000"/>
              </a:spcBef>
              <a:spcAft>
                <a:spcPct val="0"/>
              </a:spcAft>
              <a:buSzPct val="75000"/>
              <a:buFont typeface="Wingdings" pitchFamily="2" charset="2"/>
              <a:buChar char="n"/>
              <a:defRPr/>
            </a:pPr>
            <a:r>
              <a:rPr kumimoji="1" lang="ru-RU" sz="2800" kern="0" dirty="0">
                <a:solidFill>
                  <a:srgbClr val="1D4337"/>
                </a:solidFill>
                <a:latin typeface="Times New Roman"/>
              </a:rPr>
              <a:t>Под </a:t>
            </a:r>
            <a:r>
              <a:rPr kumimoji="1" lang="ru-RU" sz="2800" b="1" i="1" kern="0" dirty="0">
                <a:solidFill>
                  <a:srgbClr val="1D4337"/>
                </a:solidFill>
                <a:latin typeface="Times New Roman"/>
              </a:rPr>
              <a:t>«интеграцией содержания дошкольного образования» </a:t>
            </a:r>
            <a:r>
              <a:rPr kumimoji="1" lang="ru-RU" sz="2800" kern="0" dirty="0">
                <a:solidFill>
                  <a:srgbClr val="1D4337"/>
                </a:solidFill>
                <a:latin typeface="Times New Roman"/>
              </a:rPr>
              <a:t>понимается состояние (или процесс, ведущий к такому состоянию) связанности, взаимопроникновения и взаимодействия отдельных образовательных областей, обеспечивающее целостность образовательного процесса</a:t>
            </a:r>
          </a:p>
        </p:txBody>
      </p:sp>
    </p:spTree>
    <p:extLst>
      <p:ext uri="{BB962C8B-B14F-4D97-AF65-F5344CB8AC3E}">
        <p14:creationId xmlns:p14="http://schemas.microsoft.com/office/powerpoint/2010/main" val="30835222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47"/>
          <p:cNvGrpSpPr/>
          <p:nvPr/>
        </p:nvGrpSpPr>
        <p:grpSpPr>
          <a:xfrm>
            <a:off x="0" y="6357958"/>
            <a:ext cx="9144000" cy="500042"/>
            <a:chOff x="0" y="6357958"/>
            <a:chExt cx="9144000" cy="500042"/>
          </a:xfrm>
        </p:grpSpPr>
        <p:sp>
          <p:nvSpPr>
            <p:cNvPr id="33" name="Прямоугольник 32"/>
            <p:cNvSpPr/>
            <p:nvPr/>
          </p:nvSpPr>
          <p:spPr>
            <a:xfrm>
              <a:off x="7858148" y="6357958"/>
              <a:ext cx="1285852" cy="500042"/>
            </a:xfrm>
            <a:prstGeom prst="rect">
              <a:avLst/>
            </a:prstGeom>
            <a:gradFill flip="none" rotWithShape="1">
              <a:gsLst>
                <a:gs pos="0">
                  <a:srgbClr val="FFC000"/>
                </a:gs>
                <a:gs pos="23000">
                  <a:srgbClr val="FFC000"/>
                </a:gs>
                <a:gs pos="71000">
                  <a:srgbClr val="CC9900"/>
                </a:gs>
                <a:gs pos="100000">
                  <a:srgbClr val="FFC000"/>
                </a:gs>
              </a:gsLst>
              <a:lin ang="5400000" scaled="1"/>
              <a:tileRect/>
            </a:gradFill>
            <a:ln>
              <a:noFill/>
            </a:ln>
            <a:effectLst>
              <a:outerShdw blurRad="50800" dist="50800" dir="5400000" algn="ctr" rotWithShape="0">
                <a:schemeClr val="tx1">
                  <a:alpha val="35000"/>
                </a:schemeClr>
              </a:outerShdw>
            </a:effectLst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ru-RU" dirty="0" smtClean="0">
                <a:solidFill>
                  <a:schemeClr val="bg1"/>
                </a:solidFill>
                <a:sym typeface="Wingdings"/>
              </a:endParaRPr>
            </a:p>
          </p:txBody>
        </p:sp>
        <p:sp>
          <p:nvSpPr>
            <p:cNvPr id="31" name="Прямоугольник 30"/>
            <p:cNvSpPr/>
            <p:nvPr/>
          </p:nvSpPr>
          <p:spPr>
            <a:xfrm>
              <a:off x="0" y="6357958"/>
              <a:ext cx="7858148" cy="500042"/>
            </a:xfrm>
            <a:prstGeom prst="rect">
              <a:avLst/>
            </a:prstGeom>
            <a:gradFill flip="none" rotWithShape="1">
              <a:gsLst>
                <a:gs pos="0">
                  <a:schemeClr val="tx1">
                    <a:lumMod val="50000"/>
                    <a:lumOff val="50000"/>
                  </a:schemeClr>
                </a:gs>
                <a:gs pos="23000">
                  <a:schemeClr val="bg1">
                    <a:lumMod val="65000"/>
                  </a:schemeClr>
                </a:gs>
                <a:gs pos="71000">
                  <a:schemeClr val="tx1"/>
                </a:gs>
                <a:gs pos="100000">
                  <a:schemeClr val="tx1"/>
                </a:gs>
              </a:gsLst>
              <a:lin ang="5400000" scaled="1"/>
              <a:tileRect/>
            </a:gradFill>
            <a:ln>
              <a:noFill/>
            </a:ln>
            <a:effectLst>
              <a:outerShdw blurRad="50800" dist="50800" dir="5400000" algn="ctr" rotWithShape="0">
                <a:schemeClr val="tx1">
                  <a:alpha val="35000"/>
                </a:schemeClr>
              </a:outerShdw>
            </a:effectLst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ru-RU" dirty="0">
                <a:solidFill>
                  <a:schemeClr val="bg1"/>
                </a:solidFill>
                <a:sym typeface="Wingdings"/>
              </a:endParaRPr>
            </a:p>
          </p:txBody>
        </p:sp>
        <p:sp>
          <p:nvSpPr>
            <p:cNvPr id="32" name="Прямоугольник с одним скругленным углом 31"/>
            <p:cNvSpPr/>
            <p:nvPr/>
          </p:nvSpPr>
          <p:spPr>
            <a:xfrm>
              <a:off x="0" y="6357958"/>
              <a:ext cx="1428728" cy="500042"/>
            </a:xfrm>
            <a:prstGeom prst="round1Rect">
              <a:avLst/>
            </a:prstGeom>
            <a:gradFill flip="none" rotWithShape="1">
              <a:gsLst>
                <a:gs pos="0">
                  <a:srgbClr val="FFC000"/>
                </a:gs>
                <a:gs pos="23000">
                  <a:srgbClr val="FFC000"/>
                </a:gs>
                <a:gs pos="71000">
                  <a:srgbClr val="CC9900"/>
                </a:gs>
                <a:gs pos="100000">
                  <a:srgbClr val="FFC000"/>
                </a:gs>
              </a:gsLst>
              <a:lin ang="5400000" scaled="1"/>
              <a:tileRect/>
            </a:gradFill>
            <a:ln>
              <a:noFill/>
            </a:ln>
            <a:effectLst>
              <a:outerShdw blurRad="50800" dist="50800" dir="5400000" algn="ctr" rotWithShape="0">
                <a:schemeClr val="tx1">
                  <a:alpha val="35000"/>
                </a:schemeClr>
              </a:outerShdw>
            </a:effectLst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2400" b="1" dirty="0" smtClean="0">
                  <a:solidFill>
                    <a:schemeClr val="bg1"/>
                  </a:solidFill>
                  <a:sym typeface="Wingdings"/>
                </a:rPr>
                <a:t>START</a:t>
              </a:r>
              <a:endParaRPr lang="ru-RU" sz="2400" b="1" dirty="0">
                <a:solidFill>
                  <a:schemeClr val="bg1"/>
                </a:solidFill>
                <a:sym typeface="Wingdings"/>
              </a:endParaRPr>
            </a:p>
          </p:txBody>
        </p:sp>
      </p:grpSp>
      <p:grpSp>
        <p:nvGrpSpPr>
          <p:cNvPr id="3" name="Группа 46"/>
          <p:cNvGrpSpPr/>
          <p:nvPr/>
        </p:nvGrpSpPr>
        <p:grpSpPr>
          <a:xfrm>
            <a:off x="7725663" y="6460569"/>
            <a:ext cx="285752" cy="285728"/>
            <a:chOff x="7725663" y="6460569"/>
            <a:chExt cx="285752" cy="285728"/>
          </a:xfrm>
        </p:grpSpPr>
        <p:sp>
          <p:nvSpPr>
            <p:cNvPr id="34" name="Овал 33"/>
            <p:cNvSpPr/>
            <p:nvPr/>
          </p:nvSpPr>
          <p:spPr>
            <a:xfrm>
              <a:off x="7725663" y="6460569"/>
              <a:ext cx="285752" cy="285728"/>
            </a:xfrm>
            <a:prstGeom prst="ellipse">
              <a:avLst/>
            </a:prstGeom>
            <a:gradFill>
              <a:gsLst>
                <a:gs pos="15000">
                  <a:schemeClr val="bg1">
                    <a:lumMod val="85000"/>
                  </a:schemeClr>
                </a:gs>
                <a:gs pos="0">
                  <a:schemeClr val="bg1">
                    <a:lumMod val="95000"/>
                  </a:schemeClr>
                </a:gs>
                <a:gs pos="63000">
                  <a:srgbClr val="FFFFFF"/>
                </a:gs>
              </a:gsLst>
              <a:lin ang="5400000" scaled="0"/>
            </a:gradFill>
            <a:ln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35" name="Фигура, имеющая форму буквы L 34"/>
            <p:cNvSpPr/>
            <p:nvPr/>
          </p:nvSpPr>
          <p:spPr>
            <a:xfrm rot="2556258">
              <a:off x="7811449" y="6535099"/>
              <a:ext cx="142876" cy="142876"/>
            </a:xfrm>
            <a:prstGeom prst="corner">
              <a:avLst>
                <a:gd name="adj1" fmla="val 40383"/>
                <a:gd name="adj2" fmla="val 37733"/>
              </a:avLst>
            </a:prstGeom>
            <a:solidFill>
              <a:schemeClr val="bg1"/>
            </a:solidFill>
            <a:ln w="3175">
              <a:solidFill>
                <a:schemeClr val="tx1"/>
              </a:solidFill>
            </a:ln>
            <a:effectLst>
              <a:innerShdw blurRad="63500" dist="50800" dir="135000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</p:grpSp>
      <p:sp>
        <p:nvSpPr>
          <p:cNvPr id="41" name="Скругленный прямоугольник 40"/>
          <p:cNvSpPr/>
          <p:nvPr/>
        </p:nvSpPr>
        <p:spPr>
          <a:xfrm>
            <a:off x="1571604" y="6387832"/>
            <a:ext cx="2428892" cy="428604"/>
          </a:xfrm>
          <a:prstGeom prst="roundRect">
            <a:avLst/>
          </a:prstGeom>
          <a:gradFill flip="none" rotWithShape="1">
            <a:gsLst>
              <a:gs pos="0">
                <a:schemeClr val="tx1">
                  <a:lumMod val="50000"/>
                  <a:lumOff val="50000"/>
                </a:schemeClr>
              </a:gs>
              <a:gs pos="23000">
                <a:schemeClr val="bg1">
                  <a:lumMod val="65000"/>
                </a:schemeClr>
              </a:gs>
              <a:gs pos="71000">
                <a:schemeClr val="tx1"/>
              </a:gs>
              <a:gs pos="100000">
                <a:schemeClr val="tx1"/>
              </a:gs>
            </a:gsLst>
            <a:lin ang="5400000" scaled="1"/>
            <a:tileRect/>
          </a:gradFill>
          <a:ln>
            <a:noFill/>
          </a:ln>
          <a:effectLst>
            <a:outerShdw blurRad="50800" dist="50800" dir="5400000" algn="ctr" rotWithShape="0">
              <a:schemeClr val="tx1">
                <a:alpha val="35000"/>
              </a:scheme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bg1"/>
                </a:solidFill>
                <a:sym typeface="Wingdings"/>
              </a:rPr>
              <a:t> Windows Start</a:t>
            </a:r>
            <a:endParaRPr lang="ru-RU" dirty="0">
              <a:solidFill>
                <a:schemeClr val="bg1"/>
              </a:solidFill>
              <a:sym typeface="Wingdings"/>
            </a:endParaRPr>
          </a:p>
        </p:txBody>
      </p:sp>
      <p:sp>
        <p:nvSpPr>
          <p:cNvPr id="44" name="Скругленный прямоугольник 43">
            <a:hlinkClick r:id="" action="ppaction://hlinkshowjump?jump=nextslide"/>
          </p:cNvPr>
          <p:cNvSpPr/>
          <p:nvPr/>
        </p:nvSpPr>
        <p:spPr>
          <a:xfrm>
            <a:off x="7572396" y="5765672"/>
            <a:ext cx="1285884" cy="357190"/>
          </a:xfrm>
          <a:prstGeom prst="roundRect">
            <a:avLst/>
          </a:prstGeom>
          <a:gradFill flip="none" rotWithShape="1">
            <a:gsLst>
              <a:gs pos="0">
                <a:schemeClr val="tx1">
                  <a:lumMod val="50000"/>
                  <a:lumOff val="50000"/>
                </a:schemeClr>
              </a:gs>
              <a:gs pos="23000">
                <a:schemeClr val="bg1">
                  <a:lumMod val="65000"/>
                </a:schemeClr>
              </a:gs>
              <a:gs pos="71000">
                <a:schemeClr val="tx1"/>
              </a:gs>
              <a:gs pos="100000">
                <a:schemeClr val="tx1"/>
              </a:gs>
            </a:gsLst>
            <a:lin ang="5400000" scaled="1"/>
            <a:tileRect/>
          </a:gradFill>
          <a:ln>
            <a:noFill/>
          </a:ln>
          <a:effectLst>
            <a:outerShdw blurRad="50800" dist="50800" dir="5400000" algn="ctr" rotWithShape="0">
              <a:schemeClr val="tx1">
                <a:alpha val="35000"/>
              </a:scheme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bg1"/>
                </a:solidFill>
                <a:sym typeface="Wingdings"/>
              </a:rPr>
              <a:t>Далее </a:t>
            </a:r>
            <a:r>
              <a:rPr lang="en-US" dirty="0" smtClean="0">
                <a:solidFill>
                  <a:schemeClr val="bg1"/>
                </a:solidFill>
                <a:sym typeface="Wingdings"/>
              </a:rPr>
              <a:t>&gt;&gt;</a:t>
            </a:r>
            <a:endParaRPr lang="ru-RU" dirty="0">
              <a:solidFill>
                <a:schemeClr val="bg1"/>
              </a:solidFill>
              <a:sym typeface="Wingdings"/>
            </a:endParaRPr>
          </a:p>
        </p:txBody>
      </p:sp>
      <p:sp>
        <p:nvSpPr>
          <p:cNvPr id="45" name="Скругленный прямоугольник 44">
            <a:hlinkClick r:id="" action="ppaction://hlinkshowjump?jump=previousslide"/>
          </p:cNvPr>
          <p:cNvSpPr/>
          <p:nvPr/>
        </p:nvSpPr>
        <p:spPr>
          <a:xfrm>
            <a:off x="6215074" y="5765672"/>
            <a:ext cx="1285884" cy="357190"/>
          </a:xfrm>
          <a:prstGeom prst="roundRect">
            <a:avLst/>
          </a:prstGeom>
          <a:gradFill flip="none" rotWithShape="1">
            <a:gsLst>
              <a:gs pos="0">
                <a:schemeClr val="tx1">
                  <a:lumMod val="50000"/>
                  <a:lumOff val="50000"/>
                </a:schemeClr>
              </a:gs>
              <a:gs pos="23000">
                <a:schemeClr val="bg1">
                  <a:lumMod val="65000"/>
                </a:schemeClr>
              </a:gs>
              <a:gs pos="71000">
                <a:schemeClr val="tx1"/>
              </a:gs>
              <a:gs pos="100000">
                <a:schemeClr val="tx1"/>
              </a:gs>
            </a:gsLst>
            <a:lin ang="5400000" scaled="1"/>
            <a:tileRect/>
          </a:gradFill>
          <a:ln>
            <a:noFill/>
          </a:ln>
          <a:effectLst>
            <a:outerShdw blurRad="50800" dist="50800" dir="5400000" algn="ctr" rotWithShape="0">
              <a:schemeClr val="tx1">
                <a:alpha val="35000"/>
              </a:scheme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bg1"/>
                </a:solidFill>
                <a:sym typeface="Wingdings"/>
              </a:rPr>
              <a:t>&lt;&lt; </a:t>
            </a:r>
            <a:r>
              <a:rPr lang="ru-RU" dirty="0" smtClean="0">
                <a:solidFill>
                  <a:schemeClr val="bg1"/>
                </a:solidFill>
                <a:sym typeface="Wingdings"/>
              </a:rPr>
              <a:t>Назад</a:t>
            </a:r>
            <a:endParaRPr lang="ru-RU" dirty="0">
              <a:solidFill>
                <a:schemeClr val="bg1"/>
              </a:solidFill>
              <a:sym typeface="Wingdings"/>
            </a:endParaRPr>
          </a:p>
        </p:txBody>
      </p:sp>
      <p:grpSp>
        <p:nvGrpSpPr>
          <p:cNvPr id="4" name="Группа 45"/>
          <p:cNvGrpSpPr/>
          <p:nvPr/>
        </p:nvGrpSpPr>
        <p:grpSpPr>
          <a:xfrm>
            <a:off x="0" y="0"/>
            <a:ext cx="9144000" cy="6357958"/>
            <a:chOff x="0" y="0"/>
            <a:chExt cx="9144000" cy="6357958"/>
          </a:xfrm>
        </p:grpSpPr>
        <p:sp>
          <p:nvSpPr>
            <p:cNvPr id="28" name="Прямоугольник 27"/>
            <p:cNvSpPr/>
            <p:nvPr/>
          </p:nvSpPr>
          <p:spPr>
            <a:xfrm>
              <a:off x="0" y="500042"/>
              <a:ext cx="142844" cy="5715040"/>
            </a:xfrm>
            <a:prstGeom prst="rect">
              <a:avLst/>
            </a:prstGeom>
            <a:gradFill flip="none" rotWithShape="1">
              <a:gsLst>
                <a:gs pos="0">
                  <a:schemeClr val="tx1">
                    <a:lumMod val="50000"/>
                    <a:lumOff val="50000"/>
                  </a:schemeClr>
                </a:gs>
                <a:gs pos="23000">
                  <a:schemeClr val="bg1">
                    <a:lumMod val="65000"/>
                  </a:schemeClr>
                </a:gs>
                <a:gs pos="71000">
                  <a:schemeClr val="tx1"/>
                </a:gs>
                <a:gs pos="100000">
                  <a:schemeClr val="tx1"/>
                </a:gs>
              </a:gsLst>
              <a:lin ang="0" scaled="0"/>
              <a:tileRect/>
            </a:gradFill>
            <a:ln>
              <a:noFill/>
            </a:ln>
            <a:effectLst>
              <a:outerShdw blurRad="50800" dist="50800" dir="5400000" algn="ctr" rotWithShape="0">
                <a:schemeClr val="tx1">
                  <a:alpha val="35000"/>
                </a:schemeClr>
              </a:outerShdw>
            </a:effectLst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ru-RU" dirty="0">
                <a:solidFill>
                  <a:schemeClr val="bg1"/>
                </a:solidFill>
                <a:sym typeface="Wingdings"/>
              </a:endParaRPr>
            </a:p>
          </p:txBody>
        </p:sp>
        <p:sp>
          <p:nvSpPr>
            <p:cNvPr id="29" name="Прямоугольник 28"/>
            <p:cNvSpPr/>
            <p:nvPr/>
          </p:nvSpPr>
          <p:spPr>
            <a:xfrm>
              <a:off x="9001156" y="500042"/>
              <a:ext cx="142844" cy="5715040"/>
            </a:xfrm>
            <a:prstGeom prst="rect">
              <a:avLst/>
            </a:prstGeom>
            <a:gradFill flip="none" rotWithShape="1">
              <a:gsLst>
                <a:gs pos="0">
                  <a:schemeClr val="tx1">
                    <a:lumMod val="50000"/>
                    <a:lumOff val="50000"/>
                  </a:schemeClr>
                </a:gs>
                <a:gs pos="23000">
                  <a:schemeClr val="bg1">
                    <a:lumMod val="65000"/>
                  </a:schemeClr>
                </a:gs>
                <a:gs pos="71000">
                  <a:schemeClr val="tx1"/>
                </a:gs>
                <a:gs pos="100000">
                  <a:schemeClr val="tx1"/>
                </a:gs>
              </a:gsLst>
              <a:lin ang="0" scaled="0"/>
              <a:tileRect/>
            </a:gradFill>
            <a:ln>
              <a:noFill/>
            </a:ln>
            <a:effectLst>
              <a:outerShdw blurRad="50800" dist="50800" dir="5400000" algn="ctr" rotWithShape="0">
                <a:schemeClr val="tx1">
                  <a:alpha val="35000"/>
                </a:schemeClr>
              </a:outerShdw>
            </a:effectLst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ru-RU" dirty="0">
                <a:solidFill>
                  <a:schemeClr val="bg1"/>
                </a:solidFill>
                <a:sym typeface="Wingdings"/>
              </a:endParaRPr>
            </a:p>
          </p:txBody>
        </p:sp>
        <p:sp>
          <p:nvSpPr>
            <p:cNvPr id="27" name="Прямоугольник с двумя скругленными соседними углами 26"/>
            <p:cNvSpPr/>
            <p:nvPr/>
          </p:nvSpPr>
          <p:spPr>
            <a:xfrm>
              <a:off x="0" y="0"/>
              <a:ext cx="9144000" cy="500066"/>
            </a:xfrm>
            <a:prstGeom prst="round2SameRect">
              <a:avLst/>
            </a:prstGeom>
            <a:gradFill flip="none" rotWithShape="1">
              <a:gsLst>
                <a:gs pos="0">
                  <a:schemeClr val="tx1">
                    <a:lumMod val="50000"/>
                    <a:lumOff val="50000"/>
                  </a:schemeClr>
                </a:gs>
                <a:gs pos="23000">
                  <a:schemeClr val="bg1">
                    <a:lumMod val="65000"/>
                  </a:schemeClr>
                </a:gs>
                <a:gs pos="71000">
                  <a:schemeClr val="tx1"/>
                </a:gs>
                <a:gs pos="100000">
                  <a:schemeClr val="tx1"/>
                </a:gs>
              </a:gsLst>
              <a:lin ang="5400000" scaled="1"/>
              <a:tileRect/>
            </a:gradFill>
            <a:ln>
              <a:noFill/>
            </a:ln>
            <a:effectLst>
              <a:outerShdw blurRad="50800" dist="50800" dir="5400000" algn="ctr" rotWithShape="0">
                <a:schemeClr val="tx1">
                  <a:alpha val="35000"/>
                </a:schemeClr>
              </a:outerShdw>
            </a:effectLst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dirty="0" smtClean="0">
                  <a:solidFill>
                    <a:schemeClr val="bg1"/>
                  </a:solidFill>
                  <a:sym typeface="Wingdings"/>
                </a:rPr>
                <a:t> </a:t>
              </a:r>
              <a:r>
                <a:rPr lang="en-US" dirty="0" smtClean="0">
                  <a:solidFill>
                    <a:schemeClr val="bg1"/>
                  </a:solidFill>
                </a:rPr>
                <a:t>Windows Start</a:t>
              </a:r>
              <a:endParaRPr lang="ru-RU" dirty="0">
                <a:solidFill>
                  <a:schemeClr val="bg1"/>
                </a:solidFill>
              </a:endParaRPr>
            </a:p>
          </p:txBody>
        </p:sp>
        <p:sp>
          <p:nvSpPr>
            <p:cNvPr id="36" name="Скругленный прямоугольник 35">
              <a:hlinkClick r:id="" action="ppaction://hlinkshowjump?jump=endshow"/>
            </p:cNvPr>
            <p:cNvSpPr/>
            <p:nvPr/>
          </p:nvSpPr>
          <p:spPr>
            <a:xfrm>
              <a:off x="8614092" y="72737"/>
              <a:ext cx="428628" cy="357166"/>
            </a:xfrm>
            <a:prstGeom prst="roundRect">
              <a:avLst/>
            </a:prstGeom>
            <a:gradFill>
              <a:gsLst>
                <a:gs pos="0">
                  <a:srgbClr val="C00000"/>
                </a:gs>
                <a:gs pos="28000">
                  <a:srgbClr val="FF9393"/>
                </a:gs>
                <a:gs pos="63000">
                  <a:srgbClr val="800000"/>
                </a:gs>
              </a:gsLst>
              <a:lin ang="5400000" scaled="0"/>
            </a:gradFill>
            <a:ln w="6350">
              <a:solidFill>
                <a:schemeClr val="tx1"/>
              </a:solidFill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37" name="Умножение 36">
              <a:hlinkClick r:id="" action="ppaction://hlinkshowjump?jump=endshow"/>
            </p:cNvPr>
            <p:cNvSpPr/>
            <p:nvPr/>
          </p:nvSpPr>
          <p:spPr>
            <a:xfrm>
              <a:off x="8685530" y="111679"/>
              <a:ext cx="285752" cy="285752"/>
            </a:xfrm>
            <a:prstGeom prst="mathMultiply">
              <a:avLst/>
            </a:prstGeom>
            <a:solidFill>
              <a:schemeClr val="bg1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30" name="Прямоугольник 29"/>
            <p:cNvSpPr/>
            <p:nvPr/>
          </p:nvSpPr>
          <p:spPr>
            <a:xfrm rot="5400000">
              <a:off x="4500562" y="1714520"/>
              <a:ext cx="142876" cy="9144000"/>
            </a:xfrm>
            <a:prstGeom prst="rect">
              <a:avLst/>
            </a:prstGeom>
            <a:gradFill flip="none" rotWithShape="1">
              <a:gsLst>
                <a:gs pos="0">
                  <a:schemeClr val="tx1">
                    <a:lumMod val="50000"/>
                    <a:lumOff val="50000"/>
                  </a:schemeClr>
                </a:gs>
                <a:gs pos="23000">
                  <a:schemeClr val="bg1">
                    <a:lumMod val="65000"/>
                  </a:schemeClr>
                </a:gs>
                <a:gs pos="71000">
                  <a:schemeClr val="tx1"/>
                </a:gs>
                <a:gs pos="100000">
                  <a:schemeClr val="tx1"/>
                </a:gs>
              </a:gsLst>
              <a:lin ang="0" scaled="0"/>
              <a:tileRect/>
            </a:gradFill>
            <a:ln>
              <a:noFill/>
            </a:ln>
            <a:effectLst>
              <a:outerShdw blurRad="50800" dist="50800" dir="5400000" algn="ctr" rotWithShape="0">
                <a:schemeClr val="tx1">
                  <a:alpha val="35000"/>
                </a:schemeClr>
              </a:outerShdw>
            </a:effectLst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ru-RU" dirty="0">
                <a:solidFill>
                  <a:schemeClr val="bg1"/>
                </a:solidFill>
                <a:sym typeface="Wingdings"/>
              </a:endParaRPr>
            </a:p>
          </p:txBody>
        </p:sp>
      </p:grpSp>
      <p:sp>
        <p:nvSpPr>
          <p:cNvPr id="59" name="Дата 39"/>
          <p:cNvSpPr txBox="1">
            <a:spLocks/>
          </p:cNvSpPr>
          <p:nvPr/>
        </p:nvSpPr>
        <p:spPr>
          <a:xfrm>
            <a:off x="8072462" y="6429396"/>
            <a:ext cx="1000100" cy="357190"/>
          </a:xfrm>
          <a:prstGeom prst="rect">
            <a:avLst/>
          </a:prstGeom>
          <a:noFill/>
          <a:ln w="25400" cap="flat" cmpd="sng" algn="ctr">
            <a:noFill/>
            <a:prstDash val="soli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B9F11E8-3913-42F5-9E4D-A7C4755C89AF}" type="datetime10">
              <a:rPr kumimoji="0" lang="ru-RU" sz="2400" b="1" i="0" u="none" strike="noStrike" kern="1200" cap="none" spc="0" normalizeH="0" baseline="0" noProof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  <a:sym typeface="Wingding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10:26</a:t>
            </a:fld>
            <a:endParaRPr kumimoji="0" lang="ru-RU" sz="2400" b="1" i="0" u="none" strike="noStrike" kern="1200" cap="none" spc="0" normalizeH="0" baseline="0" noProof="0" dirty="0" smtClean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uLnTx/>
              <a:uFillTx/>
              <a:latin typeface="+mn-lt"/>
              <a:ea typeface="+mn-ea"/>
              <a:cs typeface="+mn-cs"/>
              <a:sym typeface="Wingdings"/>
            </a:endParaRPr>
          </a:p>
        </p:txBody>
      </p:sp>
      <p:sp>
        <p:nvSpPr>
          <p:cNvPr id="40" name="Заголовок 24"/>
          <p:cNvSpPr txBox="1">
            <a:spLocks/>
          </p:cNvSpPr>
          <p:nvPr/>
        </p:nvSpPr>
        <p:spPr>
          <a:xfrm>
            <a:off x="500034" y="642918"/>
            <a:ext cx="8229600" cy="64294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2500" lnSpcReduction="1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4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+mj-lt"/>
                <a:ea typeface="+mj-ea"/>
                <a:cs typeface="+mj-cs"/>
              </a:rPr>
              <a:t>Социально-коммуникативное развитие</a:t>
            </a:r>
            <a:endParaRPr kumimoji="0" lang="ru-RU" sz="4400" b="1" i="0" u="none" strike="noStrike" kern="1200" cap="none" spc="0" normalizeH="0" baseline="0" noProof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42" name="Содержимое 37"/>
          <p:cNvSpPr txBox="1">
            <a:spLocks/>
          </p:cNvSpPr>
          <p:nvPr/>
        </p:nvSpPr>
        <p:spPr>
          <a:xfrm>
            <a:off x="285720" y="1357298"/>
            <a:ext cx="8572560" cy="4357717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/>
          </a:bodyPr>
          <a:lstStyle/>
          <a:p>
            <a:r>
              <a:rPr lang="ru-RU" sz="2000" dirty="0"/>
              <a:t>Направлено на усвоение норм и ценностей, принятых в обществе, включая моральные и нравственные ценности; развитие общения и взаимодействия ребенка со взрослыми и сверстниками; становление самостоятельности, целенаправленности и саморегуляции собственных действий; развитие социального и эмоционального интеллекта, эмоциональной отзывчивости, сопереживания, формирование готовности к совместной деятельности со сверстниками, формирование уважительного отношения и чувства принадлежности к своей семье и к сообществу детей и взрослых в Организации; формирование позитивных установок к различным видам труда и творчества; формирование основ безопасного поведения в быту, социуме</a:t>
            </a:r>
            <a:r>
              <a:rPr lang="ru-RU" sz="2000"/>
              <a:t>, </a:t>
            </a:r>
            <a:r>
              <a:rPr lang="ru-RU" sz="2000" smtClean="0"/>
              <a:t>природе.</a:t>
            </a:r>
            <a:endParaRPr lang="ru-RU" sz="20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47"/>
          <p:cNvGrpSpPr/>
          <p:nvPr/>
        </p:nvGrpSpPr>
        <p:grpSpPr>
          <a:xfrm>
            <a:off x="0" y="6357958"/>
            <a:ext cx="9144000" cy="500042"/>
            <a:chOff x="0" y="6357958"/>
            <a:chExt cx="9144000" cy="500042"/>
          </a:xfrm>
        </p:grpSpPr>
        <p:sp>
          <p:nvSpPr>
            <p:cNvPr id="33" name="Прямоугольник 32"/>
            <p:cNvSpPr/>
            <p:nvPr/>
          </p:nvSpPr>
          <p:spPr>
            <a:xfrm>
              <a:off x="7858148" y="6357958"/>
              <a:ext cx="1285852" cy="500042"/>
            </a:xfrm>
            <a:prstGeom prst="rect">
              <a:avLst/>
            </a:prstGeom>
            <a:gradFill flip="none" rotWithShape="1">
              <a:gsLst>
                <a:gs pos="0">
                  <a:srgbClr val="FFC000"/>
                </a:gs>
                <a:gs pos="23000">
                  <a:srgbClr val="FFC000"/>
                </a:gs>
                <a:gs pos="71000">
                  <a:srgbClr val="CC9900"/>
                </a:gs>
                <a:gs pos="100000">
                  <a:srgbClr val="FFC000"/>
                </a:gs>
              </a:gsLst>
              <a:lin ang="5400000" scaled="1"/>
              <a:tileRect/>
            </a:gradFill>
            <a:ln>
              <a:noFill/>
            </a:ln>
            <a:effectLst>
              <a:outerShdw blurRad="50800" dist="50800" dir="5400000" algn="ctr" rotWithShape="0">
                <a:schemeClr val="tx1">
                  <a:alpha val="35000"/>
                </a:schemeClr>
              </a:outerShdw>
            </a:effectLst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ru-RU" dirty="0" smtClean="0">
                <a:solidFill>
                  <a:schemeClr val="bg1"/>
                </a:solidFill>
                <a:sym typeface="Wingdings"/>
              </a:endParaRPr>
            </a:p>
          </p:txBody>
        </p:sp>
        <p:sp>
          <p:nvSpPr>
            <p:cNvPr id="31" name="Прямоугольник 30"/>
            <p:cNvSpPr/>
            <p:nvPr/>
          </p:nvSpPr>
          <p:spPr>
            <a:xfrm>
              <a:off x="0" y="6357958"/>
              <a:ext cx="7858148" cy="500042"/>
            </a:xfrm>
            <a:prstGeom prst="rect">
              <a:avLst/>
            </a:prstGeom>
            <a:gradFill flip="none" rotWithShape="1">
              <a:gsLst>
                <a:gs pos="0">
                  <a:schemeClr val="tx1">
                    <a:lumMod val="50000"/>
                    <a:lumOff val="50000"/>
                  </a:schemeClr>
                </a:gs>
                <a:gs pos="23000">
                  <a:schemeClr val="bg1">
                    <a:lumMod val="65000"/>
                  </a:schemeClr>
                </a:gs>
                <a:gs pos="71000">
                  <a:schemeClr val="tx1"/>
                </a:gs>
                <a:gs pos="100000">
                  <a:schemeClr val="tx1"/>
                </a:gs>
              </a:gsLst>
              <a:lin ang="5400000" scaled="1"/>
              <a:tileRect/>
            </a:gradFill>
            <a:ln>
              <a:noFill/>
            </a:ln>
            <a:effectLst>
              <a:outerShdw blurRad="50800" dist="50800" dir="5400000" algn="ctr" rotWithShape="0">
                <a:schemeClr val="tx1">
                  <a:alpha val="35000"/>
                </a:schemeClr>
              </a:outerShdw>
            </a:effectLst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ru-RU" dirty="0">
                <a:solidFill>
                  <a:schemeClr val="bg1"/>
                </a:solidFill>
                <a:sym typeface="Wingdings"/>
              </a:endParaRPr>
            </a:p>
          </p:txBody>
        </p:sp>
        <p:sp>
          <p:nvSpPr>
            <p:cNvPr id="32" name="Прямоугольник с одним скругленным углом 31"/>
            <p:cNvSpPr/>
            <p:nvPr/>
          </p:nvSpPr>
          <p:spPr>
            <a:xfrm>
              <a:off x="0" y="6357958"/>
              <a:ext cx="1428728" cy="500042"/>
            </a:xfrm>
            <a:prstGeom prst="round1Rect">
              <a:avLst/>
            </a:prstGeom>
            <a:gradFill flip="none" rotWithShape="1">
              <a:gsLst>
                <a:gs pos="0">
                  <a:srgbClr val="FFC000"/>
                </a:gs>
                <a:gs pos="23000">
                  <a:srgbClr val="FFC000"/>
                </a:gs>
                <a:gs pos="71000">
                  <a:srgbClr val="CC9900"/>
                </a:gs>
                <a:gs pos="100000">
                  <a:srgbClr val="FFC000"/>
                </a:gs>
              </a:gsLst>
              <a:lin ang="5400000" scaled="1"/>
              <a:tileRect/>
            </a:gradFill>
            <a:ln>
              <a:noFill/>
            </a:ln>
            <a:effectLst>
              <a:outerShdw blurRad="50800" dist="50800" dir="5400000" algn="ctr" rotWithShape="0">
                <a:schemeClr val="tx1">
                  <a:alpha val="35000"/>
                </a:schemeClr>
              </a:outerShdw>
            </a:effectLst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2400" b="1" dirty="0" smtClean="0">
                  <a:solidFill>
                    <a:schemeClr val="bg1"/>
                  </a:solidFill>
                  <a:sym typeface="Wingdings"/>
                </a:rPr>
                <a:t>START</a:t>
              </a:r>
              <a:endParaRPr lang="ru-RU" sz="2400" b="1" dirty="0">
                <a:solidFill>
                  <a:schemeClr val="bg1"/>
                </a:solidFill>
                <a:sym typeface="Wingdings"/>
              </a:endParaRPr>
            </a:p>
          </p:txBody>
        </p:sp>
      </p:grpSp>
      <p:grpSp>
        <p:nvGrpSpPr>
          <p:cNvPr id="3" name="Группа 46"/>
          <p:cNvGrpSpPr/>
          <p:nvPr/>
        </p:nvGrpSpPr>
        <p:grpSpPr>
          <a:xfrm>
            <a:off x="7725663" y="6460569"/>
            <a:ext cx="285752" cy="285728"/>
            <a:chOff x="7725663" y="6460569"/>
            <a:chExt cx="285752" cy="285728"/>
          </a:xfrm>
        </p:grpSpPr>
        <p:sp>
          <p:nvSpPr>
            <p:cNvPr id="34" name="Овал 33"/>
            <p:cNvSpPr/>
            <p:nvPr/>
          </p:nvSpPr>
          <p:spPr>
            <a:xfrm>
              <a:off x="7725663" y="6460569"/>
              <a:ext cx="285752" cy="285728"/>
            </a:xfrm>
            <a:prstGeom prst="ellipse">
              <a:avLst/>
            </a:prstGeom>
            <a:gradFill>
              <a:gsLst>
                <a:gs pos="15000">
                  <a:schemeClr val="bg1">
                    <a:lumMod val="85000"/>
                  </a:schemeClr>
                </a:gs>
                <a:gs pos="0">
                  <a:schemeClr val="bg1">
                    <a:lumMod val="95000"/>
                  </a:schemeClr>
                </a:gs>
                <a:gs pos="63000">
                  <a:srgbClr val="FFFFFF"/>
                </a:gs>
              </a:gsLst>
              <a:lin ang="5400000" scaled="0"/>
            </a:gradFill>
            <a:ln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35" name="Фигура, имеющая форму буквы L 34"/>
            <p:cNvSpPr/>
            <p:nvPr/>
          </p:nvSpPr>
          <p:spPr>
            <a:xfrm rot="2556258">
              <a:off x="7811449" y="6535099"/>
              <a:ext cx="142876" cy="142876"/>
            </a:xfrm>
            <a:prstGeom prst="corner">
              <a:avLst>
                <a:gd name="adj1" fmla="val 40383"/>
                <a:gd name="adj2" fmla="val 37733"/>
              </a:avLst>
            </a:prstGeom>
            <a:solidFill>
              <a:schemeClr val="bg1"/>
            </a:solidFill>
            <a:ln w="3175">
              <a:solidFill>
                <a:schemeClr val="tx1"/>
              </a:solidFill>
            </a:ln>
            <a:effectLst>
              <a:innerShdw blurRad="63500" dist="50800" dir="135000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</p:grpSp>
      <p:sp>
        <p:nvSpPr>
          <p:cNvPr id="41" name="Скругленный прямоугольник 40"/>
          <p:cNvSpPr/>
          <p:nvPr/>
        </p:nvSpPr>
        <p:spPr>
          <a:xfrm>
            <a:off x="1571604" y="6387832"/>
            <a:ext cx="2428892" cy="428604"/>
          </a:xfrm>
          <a:prstGeom prst="roundRect">
            <a:avLst/>
          </a:prstGeom>
          <a:gradFill flip="none" rotWithShape="1">
            <a:gsLst>
              <a:gs pos="0">
                <a:schemeClr val="tx1">
                  <a:lumMod val="50000"/>
                  <a:lumOff val="50000"/>
                </a:schemeClr>
              </a:gs>
              <a:gs pos="23000">
                <a:schemeClr val="bg1">
                  <a:lumMod val="65000"/>
                </a:schemeClr>
              </a:gs>
              <a:gs pos="71000">
                <a:schemeClr val="tx1"/>
              </a:gs>
              <a:gs pos="100000">
                <a:schemeClr val="tx1"/>
              </a:gs>
            </a:gsLst>
            <a:lin ang="5400000" scaled="1"/>
            <a:tileRect/>
          </a:gradFill>
          <a:ln>
            <a:noFill/>
          </a:ln>
          <a:effectLst>
            <a:outerShdw blurRad="50800" dist="50800" dir="5400000" algn="ctr" rotWithShape="0">
              <a:schemeClr val="tx1">
                <a:alpha val="35000"/>
              </a:scheme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bg1"/>
                </a:solidFill>
                <a:sym typeface="Wingdings"/>
              </a:rPr>
              <a:t> Windows Start</a:t>
            </a:r>
            <a:endParaRPr lang="ru-RU" dirty="0">
              <a:solidFill>
                <a:schemeClr val="bg1"/>
              </a:solidFill>
              <a:sym typeface="Wingdings"/>
            </a:endParaRPr>
          </a:p>
        </p:txBody>
      </p:sp>
      <p:sp>
        <p:nvSpPr>
          <p:cNvPr id="44" name="Скругленный прямоугольник 43">
            <a:hlinkClick r:id="" action="ppaction://hlinkshowjump?jump=nextslide"/>
          </p:cNvPr>
          <p:cNvSpPr/>
          <p:nvPr/>
        </p:nvSpPr>
        <p:spPr>
          <a:xfrm>
            <a:off x="7572396" y="5765672"/>
            <a:ext cx="1285884" cy="357190"/>
          </a:xfrm>
          <a:prstGeom prst="roundRect">
            <a:avLst/>
          </a:prstGeom>
          <a:gradFill flip="none" rotWithShape="1">
            <a:gsLst>
              <a:gs pos="0">
                <a:schemeClr val="tx1">
                  <a:lumMod val="50000"/>
                  <a:lumOff val="50000"/>
                </a:schemeClr>
              </a:gs>
              <a:gs pos="23000">
                <a:schemeClr val="bg1">
                  <a:lumMod val="65000"/>
                </a:schemeClr>
              </a:gs>
              <a:gs pos="71000">
                <a:schemeClr val="tx1"/>
              </a:gs>
              <a:gs pos="100000">
                <a:schemeClr val="tx1"/>
              </a:gs>
            </a:gsLst>
            <a:lin ang="5400000" scaled="1"/>
            <a:tileRect/>
          </a:gradFill>
          <a:ln>
            <a:noFill/>
          </a:ln>
          <a:effectLst>
            <a:outerShdw blurRad="50800" dist="50800" dir="5400000" algn="ctr" rotWithShape="0">
              <a:schemeClr val="tx1">
                <a:alpha val="35000"/>
              </a:scheme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bg1"/>
                </a:solidFill>
                <a:sym typeface="Wingdings"/>
              </a:rPr>
              <a:t>Далее </a:t>
            </a:r>
            <a:r>
              <a:rPr lang="en-US" dirty="0" smtClean="0">
                <a:solidFill>
                  <a:schemeClr val="bg1"/>
                </a:solidFill>
                <a:sym typeface="Wingdings"/>
              </a:rPr>
              <a:t>&gt;&gt;</a:t>
            </a:r>
            <a:endParaRPr lang="ru-RU" dirty="0">
              <a:solidFill>
                <a:schemeClr val="bg1"/>
              </a:solidFill>
              <a:sym typeface="Wingdings"/>
            </a:endParaRPr>
          </a:p>
        </p:txBody>
      </p:sp>
      <p:sp>
        <p:nvSpPr>
          <p:cNvPr id="45" name="Скругленный прямоугольник 44">
            <a:hlinkClick r:id="" action="ppaction://hlinkshowjump?jump=previousslide"/>
          </p:cNvPr>
          <p:cNvSpPr/>
          <p:nvPr/>
        </p:nvSpPr>
        <p:spPr>
          <a:xfrm>
            <a:off x="6215074" y="5765672"/>
            <a:ext cx="1285884" cy="357190"/>
          </a:xfrm>
          <a:prstGeom prst="roundRect">
            <a:avLst/>
          </a:prstGeom>
          <a:gradFill flip="none" rotWithShape="1">
            <a:gsLst>
              <a:gs pos="0">
                <a:schemeClr val="tx1">
                  <a:lumMod val="50000"/>
                  <a:lumOff val="50000"/>
                </a:schemeClr>
              </a:gs>
              <a:gs pos="23000">
                <a:schemeClr val="bg1">
                  <a:lumMod val="65000"/>
                </a:schemeClr>
              </a:gs>
              <a:gs pos="71000">
                <a:schemeClr val="tx1"/>
              </a:gs>
              <a:gs pos="100000">
                <a:schemeClr val="tx1"/>
              </a:gs>
            </a:gsLst>
            <a:lin ang="5400000" scaled="1"/>
            <a:tileRect/>
          </a:gradFill>
          <a:ln>
            <a:noFill/>
          </a:ln>
          <a:effectLst>
            <a:outerShdw blurRad="50800" dist="50800" dir="5400000" algn="ctr" rotWithShape="0">
              <a:schemeClr val="tx1">
                <a:alpha val="35000"/>
              </a:scheme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bg1"/>
                </a:solidFill>
                <a:sym typeface="Wingdings"/>
              </a:rPr>
              <a:t>&lt;&lt; </a:t>
            </a:r>
            <a:r>
              <a:rPr lang="ru-RU" dirty="0" smtClean="0">
                <a:solidFill>
                  <a:schemeClr val="bg1"/>
                </a:solidFill>
                <a:sym typeface="Wingdings"/>
              </a:rPr>
              <a:t>Назад</a:t>
            </a:r>
            <a:endParaRPr lang="ru-RU" dirty="0">
              <a:solidFill>
                <a:schemeClr val="bg1"/>
              </a:solidFill>
              <a:sym typeface="Wingdings"/>
            </a:endParaRPr>
          </a:p>
        </p:txBody>
      </p:sp>
      <p:grpSp>
        <p:nvGrpSpPr>
          <p:cNvPr id="4" name="Группа 45"/>
          <p:cNvGrpSpPr/>
          <p:nvPr/>
        </p:nvGrpSpPr>
        <p:grpSpPr>
          <a:xfrm>
            <a:off x="0" y="0"/>
            <a:ext cx="9144000" cy="6357958"/>
            <a:chOff x="0" y="0"/>
            <a:chExt cx="9144000" cy="6357958"/>
          </a:xfrm>
        </p:grpSpPr>
        <p:sp>
          <p:nvSpPr>
            <p:cNvPr id="28" name="Прямоугольник 27"/>
            <p:cNvSpPr/>
            <p:nvPr/>
          </p:nvSpPr>
          <p:spPr>
            <a:xfrm>
              <a:off x="0" y="500042"/>
              <a:ext cx="142844" cy="5715040"/>
            </a:xfrm>
            <a:prstGeom prst="rect">
              <a:avLst/>
            </a:prstGeom>
            <a:gradFill flip="none" rotWithShape="1">
              <a:gsLst>
                <a:gs pos="0">
                  <a:schemeClr val="tx1">
                    <a:lumMod val="50000"/>
                    <a:lumOff val="50000"/>
                  </a:schemeClr>
                </a:gs>
                <a:gs pos="23000">
                  <a:schemeClr val="bg1">
                    <a:lumMod val="65000"/>
                  </a:schemeClr>
                </a:gs>
                <a:gs pos="71000">
                  <a:schemeClr val="tx1"/>
                </a:gs>
                <a:gs pos="100000">
                  <a:schemeClr val="tx1"/>
                </a:gs>
              </a:gsLst>
              <a:lin ang="0" scaled="0"/>
              <a:tileRect/>
            </a:gradFill>
            <a:ln>
              <a:noFill/>
            </a:ln>
            <a:effectLst>
              <a:outerShdw blurRad="50800" dist="50800" dir="5400000" algn="ctr" rotWithShape="0">
                <a:schemeClr val="tx1">
                  <a:alpha val="35000"/>
                </a:schemeClr>
              </a:outerShdw>
            </a:effectLst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ru-RU" dirty="0">
                <a:solidFill>
                  <a:schemeClr val="bg1"/>
                </a:solidFill>
                <a:sym typeface="Wingdings"/>
              </a:endParaRPr>
            </a:p>
          </p:txBody>
        </p:sp>
        <p:sp>
          <p:nvSpPr>
            <p:cNvPr id="29" name="Прямоугольник 28"/>
            <p:cNvSpPr/>
            <p:nvPr/>
          </p:nvSpPr>
          <p:spPr>
            <a:xfrm>
              <a:off x="9001156" y="500042"/>
              <a:ext cx="142844" cy="5715040"/>
            </a:xfrm>
            <a:prstGeom prst="rect">
              <a:avLst/>
            </a:prstGeom>
            <a:gradFill flip="none" rotWithShape="1">
              <a:gsLst>
                <a:gs pos="0">
                  <a:schemeClr val="tx1">
                    <a:lumMod val="50000"/>
                    <a:lumOff val="50000"/>
                  </a:schemeClr>
                </a:gs>
                <a:gs pos="23000">
                  <a:schemeClr val="bg1">
                    <a:lumMod val="65000"/>
                  </a:schemeClr>
                </a:gs>
                <a:gs pos="71000">
                  <a:schemeClr val="tx1"/>
                </a:gs>
                <a:gs pos="100000">
                  <a:schemeClr val="tx1"/>
                </a:gs>
              </a:gsLst>
              <a:lin ang="0" scaled="0"/>
              <a:tileRect/>
            </a:gradFill>
            <a:ln>
              <a:noFill/>
            </a:ln>
            <a:effectLst>
              <a:outerShdw blurRad="50800" dist="50800" dir="5400000" algn="ctr" rotWithShape="0">
                <a:schemeClr val="tx1">
                  <a:alpha val="35000"/>
                </a:schemeClr>
              </a:outerShdw>
            </a:effectLst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ru-RU" dirty="0">
                <a:solidFill>
                  <a:schemeClr val="bg1"/>
                </a:solidFill>
                <a:sym typeface="Wingdings"/>
              </a:endParaRPr>
            </a:p>
          </p:txBody>
        </p:sp>
        <p:sp>
          <p:nvSpPr>
            <p:cNvPr id="27" name="Прямоугольник с двумя скругленными соседними углами 26"/>
            <p:cNvSpPr/>
            <p:nvPr/>
          </p:nvSpPr>
          <p:spPr>
            <a:xfrm>
              <a:off x="0" y="0"/>
              <a:ext cx="9144000" cy="500066"/>
            </a:xfrm>
            <a:prstGeom prst="round2SameRect">
              <a:avLst/>
            </a:prstGeom>
            <a:gradFill flip="none" rotWithShape="1">
              <a:gsLst>
                <a:gs pos="0">
                  <a:schemeClr val="tx1">
                    <a:lumMod val="50000"/>
                    <a:lumOff val="50000"/>
                  </a:schemeClr>
                </a:gs>
                <a:gs pos="23000">
                  <a:schemeClr val="bg1">
                    <a:lumMod val="65000"/>
                  </a:schemeClr>
                </a:gs>
                <a:gs pos="71000">
                  <a:schemeClr val="tx1"/>
                </a:gs>
                <a:gs pos="100000">
                  <a:schemeClr val="tx1"/>
                </a:gs>
              </a:gsLst>
              <a:lin ang="5400000" scaled="1"/>
              <a:tileRect/>
            </a:gradFill>
            <a:ln>
              <a:noFill/>
            </a:ln>
            <a:effectLst>
              <a:outerShdw blurRad="50800" dist="50800" dir="5400000" algn="ctr" rotWithShape="0">
                <a:schemeClr val="tx1">
                  <a:alpha val="35000"/>
                </a:schemeClr>
              </a:outerShdw>
            </a:effectLst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dirty="0" smtClean="0">
                  <a:solidFill>
                    <a:schemeClr val="bg1"/>
                  </a:solidFill>
                  <a:sym typeface="Wingdings"/>
                </a:rPr>
                <a:t> </a:t>
              </a:r>
              <a:r>
                <a:rPr lang="en-US" dirty="0" smtClean="0">
                  <a:solidFill>
                    <a:schemeClr val="bg1"/>
                  </a:solidFill>
                </a:rPr>
                <a:t>Windows Start</a:t>
              </a:r>
              <a:endParaRPr lang="ru-RU" dirty="0">
                <a:solidFill>
                  <a:schemeClr val="bg1"/>
                </a:solidFill>
              </a:endParaRPr>
            </a:p>
          </p:txBody>
        </p:sp>
        <p:sp>
          <p:nvSpPr>
            <p:cNvPr id="36" name="Скругленный прямоугольник 35">
              <a:hlinkClick r:id="" action="ppaction://hlinkshowjump?jump=endshow"/>
            </p:cNvPr>
            <p:cNvSpPr/>
            <p:nvPr/>
          </p:nvSpPr>
          <p:spPr>
            <a:xfrm>
              <a:off x="8614092" y="72737"/>
              <a:ext cx="428628" cy="357166"/>
            </a:xfrm>
            <a:prstGeom prst="roundRect">
              <a:avLst/>
            </a:prstGeom>
            <a:gradFill>
              <a:gsLst>
                <a:gs pos="0">
                  <a:srgbClr val="C00000"/>
                </a:gs>
                <a:gs pos="28000">
                  <a:srgbClr val="FF9393"/>
                </a:gs>
                <a:gs pos="63000">
                  <a:srgbClr val="800000"/>
                </a:gs>
              </a:gsLst>
              <a:lin ang="5400000" scaled="0"/>
            </a:gradFill>
            <a:ln w="6350">
              <a:solidFill>
                <a:schemeClr val="tx1"/>
              </a:solidFill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37" name="Умножение 36">
              <a:hlinkClick r:id="" action="ppaction://hlinkshowjump?jump=endshow"/>
            </p:cNvPr>
            <p:cNvSpPr/>
            <p:nvPr/>
          </p:nvSpPr>
          <p:spPr>
            <a:xfrm>
              <a:off x="8685530" y="111679"/>
              <a:ext cx="285752" cy="285752"/>
            </a:xfrm>
            <a:prstGeom prst="mathMultiply">
              <a:avLst/>
            </a:prstGeom>
            <a:solidFill>
              <a:schemeClr val="bg1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30" name="Прямоугольник 29"/>
            <p:cNvSpPr/>
            <p:nvPr/>
          </p:nvSpPr>
          <p:spPr>
            <a:xfrm rot="5400000">
              <a:off x="4500562" y="1714520"/>
              <a:ext cx="142876" cy="9144000"/>
            </a:xfrm>
            <a:prstGeom prst="rect">
              <a:avLst/>
            </a:prstGeom>
            <a:gradFill flip="none" rotWithShape="1">
              <a:gsLst>
                <a:gs pos="0">
                  <a:schemeClr val="tx1">
                    <a:lumMod val="50000"/>
                    <a:lumOff val="50000"/>
                  </a:schemeClr>
                </a:gs>
                <a:gs pos="23000">
                  <a:schemeClr val="bg1">
                    <a:lumMod val="65000"/>
                  </a:schemeClr>
                </a:gs>
                <a:gs pos="71000">
                  <a:schemeClr val="tx1"/>
                </a:gs>
                <a:gs pos="100000">
                  <a:schemeClr val="tx1"/>
                </a:gs>
              </a:gsLst>
              <a:lin ang="0" scaled="0"/>
              <a:tileRect/>
            </a:gradFill>
            <a:ln>
              <a:noFill/>
            </a:ln>
            <a:effectLst>
              <a:outerShdw blurRad="50800" dist="50800" dir="5400000" algn="ctr" rotWithShape="0">
                <a:schemeClr val="tx1">
                  <a:alpha val="35000"/>
                </a:schemeClr>
              </a:outerShdw>
            </a:effectLst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ru-RU" dirty="0">
                <a:solidFill>
                  <a:schemeClr val="bg1"/>
                </a:solidFill>
                <a:sym typeface="Wingdings"/>
              </a:endParaRPr>
            </a:p>
          </p:txBody>
        </p:sp>
      </p:grpSp>
      <p:sp>
        <p:nvSpPr>
          <p:cNvPr id="59" name="Дата 39"/>
          <p:cNvSpPr txBox="1">
            <a:spLocks/>
          </p:cNvSpPr>
          <p:nvPr/>
        </p:nvSpPr>
        <p:spPr>
          <a:xfrm>
            <a:off x="8072462" y="6429396"/>
            <a:ext cx="1000100" cy="357190"/>
          </a:xfrm>
          <a:prstGeom prst="rect">
            <a:avLst/>
          </a:prstGeom>
          <a:noFill/>
          <a:ln w="25400" cap="flat" cmpd="sng" algn="ctr">
            <a:noFill/>
            <a:prstDash val="soli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B9F11E8-3913-42F5-9E4D-A7C4755C89AF}" type="datetime10">
              <a:rPr kumimoji="0" lang="ru-RU" sz="2400" b="1" i="0" u="none" strike="noStrike" kern="1200" cap="none" spc="0" normalizeH="0" baseline="0" noProof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  <a:sym typeface="Wingding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10:26</a:t>
            </a:fld>
            <a:endParaRPr kumimoji="0" lang="ru-RU" sz="2400" b="1" i="0" u="none" strike="noStrike" kern="1200" cap="none" spc="0" normalizeH="0" baseline="0" noProof="0" dirty="0" smtClean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uLnTx/>
              <a:uFillTx/>
              <a:latin typeface="+mn-lt"/>
              <a:ea typeface="+mn-ea"/>
              <a:cs typeface="+mn-cs"/>
              <a:sym typeface="Wingdings"/>
            </a:endParaRPr>
          </a:p>
        </p:txBody>
      </p:sp>
      <p:sp>
        <p:nvSpPr>
          <p:cNvPr id="40" name="Заголовок 24"/>
          <p:cNvSpPr txBox="1">
            <a:spLocks/>
          </p:cNvSpPr>
          <p:nvPr/>
        </p:nvSpPr>
        <p:spPr>
          <a:xfrm>
            <a:off x="500034" y="642918"/>
            <a:ext cx="8229600" cy="64294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2500" lnSpcReduction="1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4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+mj-lt"/>
                <a:ea typeface="+mj-ea"/>
                <a:cs typeface="+mj-cs"/>
              </a:rPr>
              <a:t>Социально-коммуникативное развитие</a:t>
            </a:r>
            <a:endParaRPr kumimoji="0" lang="ru-RU" sz="4400" b="1" i="0" u="none" strike="noStrike" kern="1200" cap="none" spc="0" normalizeH="0" baseline="0" noProof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42" name="Содержимое 37"/>
          <p:cNvSpPr txBox="1">
            <a:spLocks/>
          </p:cNvSpPr>
          <p:nvPr/>
        </p:nvSpPr>
        <p:spPr>
          <a:xfrm>
            <a:off x="285720" y="1357298"/>
            <a:ext cx="8572560" cy="4357717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/>
          </a:bodyPr>
          <a:lstStyle/>
          <a:p>
            <a:pPr marL="342900" lvl="0" indent="-342900">
              <a:buFont typeface="Wingdings" pitchFamily="2" charset="2"/>
              <a:buChar char="v"/>
            </a:pP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Социализация, развитие общения, нравственное воспитание</a:t>
            </a:r>
          </a:p>
          <a:p>
            <a:pPr marL="342900" lvl="0" indent="-342900">
              <a:buFont typeface="Wingdings" pitchFamily="2" charset="2"/>
              <a:buChar char="v"/>
            </a:pP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Ребенок в семье и сообществе, патриотическое воспитание</a:t>
            </a:r>
          </a:p>
          <a:p>
            <a:pPr marL="342900" lvl="0" indent="-342900">
              <a:buFont typeface="Wingdings" pitchFamily="2" charset="2"/>
              <a:buChar char="v"/>
            </a:pP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Самообслуживание, самостоятельность, трудовое воспитание</a:t>
            </a:r>
          </a:p>
          <a:p>
            <a:pPr marL="342900" indent="-342900">
              <a:buFont typeface="Wingdings" pitchFamily="2" charset="2"/>
              <a:buChar char="v"/>
            </a:pP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Формирование основ 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безопасности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282300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47"/>
          <p:cNvGrpSpPr/>
          <p:nvPr/>
        </p:nvGrpSpPr>
        <p:grpSpPr>
          <a:xfrm>
            <a:off x="0" y="6357958"/>
            <a:ext cx="9144000" cy="500042"/>
            <a:chOff x="0" y="6357958"/>
            <a:chExt cx="9144000" cy="500042"/>
          </a:xfrm>
        </p:grpSpPr>
        <p:sp>
          <p:nvSpPr>
            <p:cNvPr id="33" name="Прямоугольник 32"/>
            <p:cNvSpPr/>
            <p:nvPr/>
          </p:nvSpPr>
          <p:spPr>
            <a:xfrm>
              <a:off x="7858148" y="6357958"/>
              <a:ext cx="1285852" cy="500042"/>
            </a:xfrm>
            <a:prstGeom prst="rect">
              <a:avLst/>
            </a:prstGeom>
            <a:gradFill flip="none" rotWithShape="1">
              <a:gsLst>
                <a:gs pos="0">
                  <a:srgbClr val="FFC000"/>
                </a:gs>
                <a:gs pos="23000">
                  <a:srgbClr val="FFC000"/>
                </a:gs>
                <a:gs pos="71000">
                  <a:srgbClr val="CC9900"/>
                </a:gs>
                <a:gs pos="100000">
                  <a:srgbClr val="FFC000"/>
                </a:gs>
              </a:gsLst>
              <a:lin ang="5400000" scaled="1"/>
              <a:tileRect/>
            </a:gradFill>
            <a:ln>
              <a:noFill/>
            </a:ln>
            <a:effectLst>
              <a:outerShdw blurRad="50800" dist="50800" dir="5400000" algn="ctr" rotWithShape="0">
                <a:schemeClr val="tx1">
                  <a:alpha val="35000"/>
                </a:schemeClr>
              </a:outerShdw>
            </a:effectLst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ru-RU" dirty="0" smtClean="0">
                <a:solidFill>
                  <a:schemeClr val="bg1"/>
                </a:solidFill>
                <a:sym typeface="Wingdings"/>
              </a:endParaRPr>
            </a:p>
          </p:txBody>
        </p:sp>
        <p:sp>
          <p:nvSpPr>
            <p:cNvPr id="31" name="Прямоугольник 30"/>
            <p:cNvSpPr/>
            <p:nvPr/>
          </p:nvSpPr>
          <p:spPr>
            <a:xfrm>
              <a:off x="0" y="6357958"/>
              <a:ext cx="7858148" cy="500042"/>
            </a:xfrm>
            <a:prstGeom prst="rect">
              <a:avLst/>
            </a:prstGeom>
            <a:gradFill flip="none" rotWithShape="1">
              <a:gsLst>
                <a:gs pos="0">
                  <a:schemeClr val="tx1">
                    <a:lumMod val="50000"/>
                    <a:lumOff val="50000"/>
                  </a:schemeClr>
                </a:gs>
                <a:gs pos="23000">
                  <a:schemeClr val="bg1">
                    <a:lumMod val="65000"/>
                  </a:schemeClr>
                </a:gs>
                <a:gs pos="71000">
                  <a:schemeClr val="tx1"/>
                </a:gs>
                <a:gs pos="100000">
                  <a:schemeClr val="tx1"/>
                </a:gs>
              </a:gsLst>
              <a:lin ang="5400000" scaled="1"/>
              <a:tileRect/>
            </a:gradFill>
            <a:ln>
              <a:noFill/>
            </a:ln>
            <a:effectLst>
              <a:outerShdw blurRad="50800" dist="50800" dir="5400000" algn="ctr" rotWithShape="0">
                <a:schemeClr val="tx1">
                  <a:alpha val="35000"/>
                </a:schemeClr>
              </a:outerShdw>
            </a:effectLst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ru-RU" dirty="0">
                <a:solidFill>
                  <a:schemeClr val="bg1"/>
                </a:solidFill>
                <a:sym typeface="Wingdings"/>
              </a:endParaRPr>
            </a:p>
          </p:txBody>
        </p:sp>
        <p:sp>
          <p:nvSpPr>
            <p:cNvPr id="32" name="Прямоугольник с одним скругленным углом 31"/>
            <p:cNvSpPr/>
            <p:nvPr/>
          </p:nvSpPr>
          <p:spPr>
            <a:xfrm>
              <a:off x="0" y="6357958"/>
              <a:ext cx="1428728" cy="500042"/>
            </a:xfrm>
            <a:prstGeom prst="round1Rect">
              <a:avLst/>
            </a:prstGeom>
            <a:gradFill flip="none" rotWithShape="1">
              <a:gsLst>
                <a:gs pos="0">
                  <a:srgbClr val="FFC000"/>
                </a:gs>
                <a:gs pos="23000">
                  <a:srgbClr val="FFC000"/>
                </a:gs>
                <a:gs pos="71000">
                  <a:srgbClr val="CC9900"/>
                </a:gs>
                <a:gs pos="100000">
                  <a:srgbClr val="FFC000"/>
                </a:gs>
              </a:gsLst>
              <a:lin ang="5400000" scaled="1"/>
              <a:tileRect/>
            </a:gradFill>
            <a:ln>
              <a:noFill/>
            </a:ln>
            <a:effectLst>
              <a:outerShdw blurRad="50800" dist="50800" dir="5400000" algn="ctr" rotWithShape="0">
                <a:schemeClr val="tx1">
                  <a:alpha val="35000"/>
                </a:schemeClr>
              </a:outerShdw>
            </a:effectLst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2400" b="1" dirty="0" smtClean="0">
                  <a:solidFill>
                    <a:schemeClr val="bg1"/>
                  </a:solidFill>
                  <a:sym typeface="Wingdings"/>
                </a:rPr>
                <a:t>START</a:t>
              </a:r>
              <a:endParaRPr lang="ru-RU" sz="2400" b="1" dirty="0">
                <a:solidFill>
                  <a:schemeClr val="bg1"/>
                </a:solidFill>
                <a:sym typeface="Wingdings"/>
              </a:endParaRPr>
            </a:p>
          </p:txBody>
        </p:sp>
      </p:grpSp>
      <p:grpSp>
        <p:nvGrpSpPr>
          <p:cNvPr id="3" name="Группа 46"/>
          <p:cNvGrpSpPr/>
          <p:nvPr/>
        </p:nvGrpSpPr>
        <p:grpSpPr>
          <a:xfrm>
            <a:off x="7725663" y="6460569"/>
            <a:ext cx="285752" cy="285728"/>
            <a:chOff x="7725663" y="6460569"/>
            <a:chExt cx="285752" cy="285728"/>
          </a:xfrm>
        </p:grpSpPr>
        <p:sp>
          <p:nvSpPr>
            <p:cNvPr id="34" name="Овал 33"/>
            <p:cNvSpPr/>
            <p:nvPr/>
          </p:nvSpPr>
          <p:spPr>
            <a:xfrm>
              <a:off x="7725663" y="6460569"/>
              <a:ext cx="285752" cy="285728"/>
            </a:xfrm>
            <a:prstGeom prst="ellipse">
              <a:avLst/>
            </a:prstGeom>
            <a:gradFill>
              <a:gsLst>
                <a:gs pos="15000">
                  <a:schemeClr val="bg1">
                    <a:lumMod val="85000"/>
                  </a:schemeClr>
                </a:gs>
                <a:gs pos="0">
                  <a:schemeClr val="bg1">
                    <a:lumMod val="95000"/>
                  </a:schemeClr>
                </a:gs>
                <a:gs pos="63000">
                  <a:srgbClr val="FFFFFF"/>
                </a:gs>
              </a:gsLst>
              <a:lin ang="5400000" scaled="0"/>
            </a:gradFill>
            <a:ln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35" name="Фигура, имеющая форму буквы L 34"/>
            <p:cNvSpPr/>
            <p:nvPr/>
          </p:nvSpPr>
          <p:spPr>
            <a:xfrm rot="2556258">
              <a:off x="7811449" y="6535099"/>
              <a:ext cx="142876" cy="142876"/>
            </a:xfrm>
            <a:prstGeom prst="corner">
              <a:avLst>
                <a:gd name="adj1" fmla="val 40383"/>
                <a:gd name="adj2" fmla="val 37733"/>
              </a:avLst>
            </a:prstGeom>
            <a:solidFill>
              <a:schemeClr val="bg1"/>
            </a:solidFill>
            <a:ln w="3175">
              <a:solidFill>
                <a:schemeClr val="tx1"/>
              </a:solidFill>
            </a:ln>
            <a:effectLst>
              <a:innerShdw blurRad="63500" dist="50800" dir="135000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</p:grpSp>
      <p:sp>
        <p:nvSpPr>
          <p:cNvPr id="41" name="Скругленный прямоугольник 40"/>
          <p:cNvSpPr/>
          <p:nvPr/>
        </p:nvSpPr>
        <p:spPr>
          <a:xfrm>
            <a:off x="1571604" y="6387832"/>
            <a:ext cx="2428892" cy="428604"/>
          </a:xfrm>
          <a:prstGeom prst="roundRect">
            <a:avLst/>
          </a:prstGeom>
          <a:gradFill flip="none" rotWithShape="1">
            <a:gsLst>
              <a:gs pos="0">
                <a:schemeClr val="tx1">
                  <a:lumMod val="50000"/>
                  <a:lumOff val="50000"/>
                </a:schemeClr>
              </a:gs>
              <a:gs pos="23000">
                <a:schemeClr val="bg1">
                  <a:lumMod val="65000"/>
                </a:schemeClr>
              </a:gs>
              <a:gs pos="71000">
                <a:schemeClr val="tx1"/>
              </a:gs>
              <a:gs pos="100000">
                <a:schemeClr val="tx1"/>
              </a:gs>
            </a:gsLst>
            <a:lin ang="5400000" scaled="1"/>
            <a:tileRect/>
          </a:gradFill>
          <a:ln>
            <a:noFill/>
          </a:ln>
          <a:effectLst>
            <a:outerShdw blurRad="50800" dist="50800" dir="5400000" algn="ctr" rotWithShape="0">
              <a:schemeClr val="tx1">
                <a:alpha val="35000"/>
              </a:scheme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bg1"/>
                </a:solidFill>
                <a:sym typeface="Wingdings"/>
              </a:rPr>
              <a:t> Windows Start</a:t>
            </a:r>
            <a:endParaRPr lang="ru-RU" dirty="0">
              <a:solidFill>
                <a:schemeClr val="bg1"/>
              </a:solidFill>
              <a:sym typeface="Wingdings"/>
            </a:endParaRPr>
          </a:p>
        </p:txBody>
      </p:sp>
      <p:sp>
        <p:nvSpPr>
          <p:cNvPr id="44" name="Скругленный прямоугольник 43">
            <a:hlinkClick r:id="" action="ppaction://hlinkshowjump?jump=nextslide"/>
          </p:cNvPr>
          <p:cNvSpPr/>
          <p:nvPr/>
        </p:nvSpPr>
        <p:spPr>
          <a:xfrm>
            <a:off x="7572396" y="5765672"/>
            <a:ext cx="1285884" cy="357190"/>
          </a:xfrm>
          <a:prstGeom prst="roundRect">
            <a:avLst/>
          </a:prstGeom>
          <a:gradFill flip="none" rotWithShape="1">
            <a:gsLst>
              <a:gs pos="0">
                <a:schemeClr val="tx1">
                  <a:lumMod val="50000"/>
                  <a:lumOff val="50000"/>
                </a:schemeClr>
              </a:gs>
              <a:gs pos="23000">
                <a:schemeClr val="bg1">
                  <a:lumMod val="65000"/>
                </a:schemeClr>
              </a:gs>
              <a:gs pos="71000">
                <a:schemeClr val="tx1"/>
              </a:gs>
              <a:gs pos="100000">
                <a:schemeClr val="tx1"/>
              </a:gs>
            </a:gsLst>
            <a:lin ang="5400000" scaled="1"/>
            <a:tileRect/>
          </a:gradFill>
          <a:ln>
            <a:noFill/>
          </a:ln>
          <a:effectLst>
            <a:outerShdw blurRad="50800" dist="50800" dir="5400000" algn="ctr" rotWithShape="0">
              <a:schemeClr val="tx1">
                <a:alpha val="35000"/>
              </a:scheme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bg1"/>
                </a:solidFill>
                <a:sym typeface="Wingdings"/>
              </a:rPr>
              <a:t>Далее </a:t>
            </a:r>
            <a:r>
              <a:rPr lang="en-US" dirty="0" smtClean="0">
                <a:solidFill>
                  <a:schemeClr val="bg1"/>
                </a:solidFill>
                <a:sym typeface="Wingdings"/>
              </a:rPr>
              <a:t>&gt;&gt;</a:t>
            </a:r>
            <a:endParaRPr lang="ru-RU" dirty="0">
              <a:solidFill>
                <a:schemeClr val="bg1"/>
              </a:solidFill>
              <a:sym typeface="Wingdings"/>
            </a:endParaRPr>
          </a:p>
        </p:txBody>
      </p:sp>
      <p:sp>
        <p:nvSpPr>
          <p:cNvPr id="45" name="Скругленный прямоугольник 44">
            <a:hlinkClick r:id="" action="ppaction://hlinkshowjump?jump=previousslide"/>
          </p:cNvPr>
          <p:cNvSpPr/>
          <p:nvPr/>
        </p:nvSpPr>
        <p:spPr>
          <a:xfrm>
            <a:off x="6215074" y="5765672"/>
            <a:ext cx="1285884" cy="357190"/>
          </a:xfrm>
          <a:prstGeom prst="roundRect">
            <a:avLst/>
          </a:prstGeom>
          <a:gradFill flip="none" rotWithShape="1">
            <a:gsLst>
              <a:gs pos="0">
                <a:schemeClr val="tx1">
                  <a:lumMod val="50000"/>
                  <a:lumOff val="50000"/>
                </a:schemeClr>
              </a:gs>
              <a:gs pos="23000">
                <a:schemeClr val="bg1">
                  <a:lumMod val="65000"/>
                </a:schemeClr>
              </a:gs>
              <a:gs pos="71000">
                <a:schemeClr val="tx1"/>
              </a:gs>
              <a:gs pos="100000">
                <a:schemeClr val="tx1"/>
              </a:gs>
            </a:gsLst>
            <a:lin ang="5400000" scaled="1"/>
            <a:tileRect/>
          </a:gradFill>
          <a:ln>
            <a:noFill/>
          </a:ln>
          <a:effectLst>
            <a:outerShdw blurRad="50800" dist="50800" dir="5400000" algn="ctr" rotWithShape="0">
              <a:schemeClr val="tx1">
                <a:alpha val="35000"/>
              </a:scheme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bg1"/>
                </a:solidFill>
                <a:sym typeface="Wingdings"/>
              </a:rPr>
              <a:t>&lt;&lt; </a:t>
            </a:r>
            <a:r>
              <a:rPr lang="ru-RU" dirty="0" smtClean="0">
                <a:solidFill>
                  <a:schemeClr val="bg1"/>
                </a:solidFill>
                <a:sym typeface="Wingdings"/>
              </a:rPr>
              <a:t>Назад</a:t>
            </a:r>
            <a:endParaRPr lang="ru-RU" dirty="0">
              <a:solidFill>
                <a:schemeClr val="bg1"/>
              </a:solidFill>
              <a:sym typeface="Wingdings"/>
            </a:endParaRPr>
          </a:p>
        </p:txBody>
      </p:sp>
      <p:grpSp>
        <p:nvGrpSpPr>
          <p:cNvPr id="4" name="Группа 45"/>
          <p:cNvGrpSpPr/>
          <p:nvPr/>
        </p:nvGrpSpPr>
        <p:grpSpPr>
          <a:xfrm>
            <a:off x="0" y="0"/>
            <a:ext cx="9144000" cy="6357958"/>
            <a:chOff x="0" y="0"/>
            <a:chExt cx="9144000" cy="6357958"/>
          </a:xfrm>
        </p:grpSpPr>
        <p:sp>
          <p:nvSpPr>
            <p:cNvPr id="28" name="Прямоугольник 27"/>
            <p:cNvSpPr/>
            <p:nvPr/>
          </p:nvSpPr>
          <p:spPr>
            <a:xfrm>
              <a:off x="0" y="500042"/>
              <a:ext cx="142844" cy="5715040"/>
            </a:xfrm>
            <a:prstGeom prst="rect">
              <a:avLst/>
            </a:prstGeom>
            <a:gradFill flip="none" rotWithShape="1">
              <a:gsLst>
                <a:gs pos="0">
                  <a:schemeClr val="tx1">
                    <a:lumMod val="50000"/>
                    <a:lumOff val="50000"/>
                  </a:schemeClr>
                </a:gs>
                <a:gs pos="23000">
                  <a:schemeClr val="bg1">
                    <a:lumMod val="65000"/>
                  </a:schemeClr>
                </a:gs>
                <a:gs pos="71000">
                  <a:schemeClr val="tx1"/>
                </a:gs>
                <a:gs pos="100000">
                  <a:schemeClr val="tx1"/>
                </a:gs>
              </a:gsLst>
              <a:lin ang="0" scaled="0"/>
              <a:tileRect/>
            </a:gradFill>
            <a:ln>
              <a:noFill/>
            </a:ln>
            <a:effectLst>
              <a:outerShdw blurRad="50800" dist="50800" dir="5400000" algn="ctr" rotWithShape="0">
                <a:schemeClr val="tx1">
                  <a:alpha val="35000"/>
                </a:schemeClr>
              </a:outerShdw>
            </a:effectLst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ru-RU" dirty="0">
                <a:solidFill>
                  <a:schemeClr val="bg1"/>
                </a:solidFill>
                <a:sym typeface="Wingdings"/>
              </a:endParaRPr>
            </a:p>
          </p:txBody>
        </p:sp>
        <p:sp>
          <p:nvSpPr>
            <p:cNvPr id="29" name="Прямоугольник 28"/>
            <p:cNvSpPr/>
            <p:nvPr/>
          </p:nvSpPr>
          <p:spPr>
            <a:xfrm>
              <a:off x="9001156" y="500042"/>
              <a:ext cx="142844" cy="5715040"/>
            </a:xfrm>
            <a:prstGeom prst="rect">
              <a:avLst/>
            </a:prstGeom>
            <a:gradFill flip="none" rotWithShape="1">
              <a:gsLst>
                <a:gs pos="0">
                  <a:schemeClr val="tx1">
                    <a:lumMod val="50000"/>
                    <a:lumOff val="50000"/>
                  </a:schemeClr>
                </a:gs>
                <a:gs pos="23000">
                  <a:schemeClr val="bg1">
                    <a:lumMod val="65000"/>
                  </a:schemeClr>
                </a:gs>
                <a:gs pos="71000">
                  <a:schemeClr val="tx1"/>
                </a:gs>
                <a:gs pos="100000">
                  <a:schemeClr val="tx1"/>
                </a:gs>
              </a:gsLst>
              <a:lin ang="0" scaled="0"/>
              <a:tileRect/>
            </a:gradFill>
            <a:ln>
              <a:noFill/>
            </a:ln>
            <a:effectLst>
              <a:outerShdw blurRad="50800" dist="50800" dir="5400000" algn="ctr" rotWithShape="0">
                <a:schemeClr val="tx1">
                  <a:alpha val="35000"/>
                </a:schemeClr>
              </a:outerShdw>
            </a:effectLst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ru-RU" dirty="0">
                <a:solidFill>
                  <a:schemeClr val="bg1"/>
                </a:solidFill>
                <a:sym typeface="Wingdings"/>
              </a:endParaRPr>
            </a:p>
          </p:txBody>
        </p:sp>
        <p:sp>
          <p:nvSpPr>
            <p:cNvPr id="27" name="Прямоугольник с двумя скругленными соседними углами 26"/>
            <p:cNvSpPr/>
            <p:nvPr/>
          </p:nvSpPr>
          <p:spPr>
            <a:xfrm>
              <a:off x="0" y="0"/>
              <a:ext cx="9144000" cy="500066"/>
            </a:xfrm>
            <a:prstGeom prst="round2SameRect">
              <a:avLst/>
            </a:prstGeom>
            <a:gradFill flip="none" rotWithShape="1">
              <a:gsLst>
                <a:gs pos="0">
                  <a:schemeClr val="tx1">
                    <a:lumMod val="50000"/>
                    <a:lumOff val="50000"/>
                  </a:schemeClr>
                </a:gs>
                <a:gs pos="23000">
                  <a:schemeClr val="bg1">
                    <a:lumMod val="65000"/>
                  </a:schemeClr>
                </a:gs>
                <a:gs pos="71000">
                  <a:schemeClr val="tx1"/>
                </a:gs>
                <a:gs pos="100000">
                  <a:schemeClr val="tx1"/>
                </a:gs>
              </a:gsLst>
              <a:lin ang="5400000" scaled="1"/>
              <a:tileRect/>
            </a:gradFill>
            <a:ln>
              <a:noFill/>
            </a:ln>
            <a:effectLst>
              <a:outerShdw blurRad="50800" dist="50800" dir="5400000" algn="ctr" rotWithShape="0">
                <a:schemeClr val="tx1">
                  <a:alpha val="35000"/>
                </a:schemeClr>
              </a:outerShdw>
            </a:effectLst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dirty="0" smtClean="0">
                  <a:solidFill>
                    <a:schemeClr val="bg1"/>
                  </a:solidFill>
                  <a:sym typeface="Wingdings"/>
                </a:rPr>
                <a:t> </a:t>
              </a:r>
              <a:r>
                <a:rPr lang="en-US" dirty="0" smtClean="0">
                  <a:solidFill>
                    <a:schemeClr val="bg1"/>
                  </a:solidFill>
                </a:rPr>
                <a:t>Windows Start</a:t>
              </a:r>
              <a:endParaRPr lang="ru-RU" dirty="0">
                <a:solidFill>
                  <a:schemeClr val="bg1"/>
                </a:solidFill>
              </a:endParaRPr>
            </a:p>
          </p:txBody>
        </p:sp>
        <p:sp>
          <p:nvSpPr>
            <p:cNvPr id="36" name="Скругленный прямоугольник 35">
              <a:hlinkClick r:id="" action="ppaction://hlinkshowjump?jump=endshow"/>
            </p:cNvPr>
            <p:cNvSpPr/>
            <p:nvPr/>
          </p:nvSpPr>
          <p:spPr>
            <a:xfrm>
              <a:off x="8614092" y="72737"/>
              <a:ext cx="428628" cy="357166"/>
            </a:xfrm>
            <a:prstGeom prst="roundRect">
              <a:avLst/>
            </a:prstGeom>
            <a:gradFill>
              <a:gsLst>
                <a:gs pos="0">
                  <a:srgbClr val="C00000"/>
                </a:gs>
                <a:gs pos="28000">
                  <a:srgbClr val="FF9393"/>
                </a:gs>
                <a:gs pos="63000">
                  <a:srgbClr val="800000"/>
                </a:gs>
              </a:gsLst>
              <a:lin ang="5400000" scaled="0"/>
            </a:gradFill>
            <a:ln w="6350">
              <a:solidFill>
                <a:schemeClr val="tx1"/>
              </a:solidFill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37" name="Умножение 36">
              <a:hlinkClick r:id="" action="ppaction://hlinkshowjump?jump=endshow"/>
            </p:cNvPr>
            <p:cNvSpPr/>
            <p:nvPr/>
          </p:nvSpPr>
          <p:spPr>
            <a:xfrm>
              <a:off x="8685530" y="111679"/>
              <a:ext cx="285752" cy="285752"/>
            </a:xfrm>
            <a:prstGeom prst="mathMultiply">
              <a:avLst/>
            </a:prstGeom>
            <a:solidFill>
              <a:schemeClr val="bg1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30" name="Прямоугольник 29"/>
            <p:cNvSpPr/>
            <p:nvPr/>
          </p:nvSpPr>
          <p:spPr>
            <a:xfrm rot="5400000">
              <a:off x="4500562" y="1714520"/>
              <a:ext cx="142876" cy="9144000"/>
            </a:xfrm>
            <a:prstGeom prst="rect">
              <a:avLst/>
            </a:prstGeom>
            <a:gradFill flip="none" rotWithShape="1">
              <a:gsLst>
                <a:gs pos="0">
                  <a:schemeClr val="tx1">
                    <a:lumMod val="50000"/>
                    <a:lumOff val="50000"/>
                  </a:schemeClr>
                </a:gs>
                <a:gs pos="23000">
                  <a:schemeClr val="bg1">
                    <a:lumMod val="65000"/>
                  </a:schemeClr>
                </a:gs>
                <a:gs pos="71000">
                  <a:schemeClr val="tx1"/>
                </a:gs>
                <a:gs pos="100000">
                  <a:schemeClr val="tx1"/>
                </a:gs>
              </a:gsLst>
              <a:lin ang="0" scaled="0"/>
              <a:tileRect/>
            </a:gradFill>
            <a:ln>
              <a:noFill/>
            </a:ln>
            <a:effectLst>
              <a:outerShdw blurRad="50800" dist="50800" dir="5400000" algn="ctr" rotWithShape="0">
                <a:schemeClr val="tx1">
                  <a:alpha val="35000"/>
                </a:schemeClr>
              </a:outerShdw>
            </a:effectLst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ru-RU" dirty="0">
                <a:solidFill>
                  <a:schemeClr val="bg1"/>
                </a:solidFill>
                <a:sym typeface="Wingdings"/>
              </a:endParaRPr>
            </a:p>
          </p:txBody>
        </p:sp>
      </p:grpSp>
      <p:sp>
        <p:nvSpPr>
          <p:cNvPr id="59" name="Дата 39"/>
          <p:cNvSpPr txBox="1">
            <a:spLocks/>
          </p:cNvSpPr>
          <p:nvPr/>
        </p:nvSpPr>
        <p:spPr>
          <a:xfrm>
            <a:off x="8072462" y="6429396"/>
            <a:ext cx="1000100" cy="357190"/>
          </a:xfrm>
          <a:prstGeom prst="rect">
            <a:avLst/>
          </a:prstGeom>
          <a:noFill/>
          <a:ln w="25400" cap="flat" cmpd="sng" algn="ctr">
            <a:noFill/>
            <a:prstDash val="soli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B9F11E8-3913-42F5-9E4D-A7C4755C89AF}" type="datetime10">
              <a:rPr kumimoji="0" lang="ru-RU" sz="2400" b="1" i="0" u="none" strike="noStrike" kern="1200" cap="none" spc="0" normalizeH="0" baseline="0" noProof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  <a:sym typeface="Wingding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10:26</a:t>
            </a:fld>
            <a:endParaRPr kumimoji="0" lang="ru-RU" sz="2400" b="1" i="0" u="none" strike="noStrike" kern="1200" cap="none" spc="0" normalizeH="0" baseline="0" noProof="0" dirty="0" smtClean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uLnTx/>
              <a:uFillTx/>
              <a:latin typeface="+mn-lt"/>
              <a:ea typeface="+mn-ea"/>
              <a:cs typeface="+mn-cs"/>
              <a:sym typeface="Wingdings"/>
            </a:endParaRPr>
          </a:p>
        </p:txBody>
      </p:sp>
      <p:sp>
        <p:nvSpPr>
          <p:cNvPr id="40" name="Заголовок 24"/>
          <p:cNvSpPr txBox="1">
            <a:spLocks/>
          </p:cNvSpPr>
          <p:nvPr/>
        </p:nvSpPr>
        <p:spPr>
          <a:xfrm>
            <a:off x="500034" y="642918"/>
            <a:ext cx="8229600" cy="64294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1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4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+mj-lt"/>
                <a:ea typeface="+mj-ea"/>
                <a:cs typeface="+mj-cs"/>
              </a:rPr>
              <a:t>Познавательное развитие</a:t>
            </a:r>
            <a:endParaRPr kumimoji="0" lang="ru-RU" sz="4400" b="1" i="0" u="none" strike="noStrike" kern="1200" cap="none" spc="0" normalizeH="0" baseline="0" noProof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42" name="Содержимое 37"/>
          <p:cNvSpPr txBox="1">
            <a:spLocks/>
          </p:cNvSpPr>
          <p:nvPr/>
        </p:nvSpPr>
        <p:spPr>
          <a:xfrm>
            <a:off x="285720" y="1357298"/>
            <a:ext cx="8572560" cy="4357717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 fontScale="70000" lnSpcReduction="20000"/>
          </a:bodyPr>
          <a:lstStyle/>
          <a:p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Предполагает развитие интересов детей, любознательности и познавательной мотивации; формирование познавательных действий, становление сознания; развитие воображения и творческой активности; формирование первичных представлений о себе, других людях, объектах окружающего мира, о свойствах и отношениях объектов окружающего мира (форме, цвете, размере, материале, звучании, ритме, темпе, количестве, числе, части и целом, пространстве и времени, движении и покое, причинах и следствиях и др.) , о малой родине и Отечестве, представлений о социокультурных ценностях нашего города, об отечественных традициях и праздниках, о планете Земля как общем доме людей, об особенностях ее природы, многообразии стран и народов мира»</a:t>
            </a:r>
          </a:p>
        </p:txBody>
      </p:sp>
    </p:spTree>
    <p:extLst>
      <p:ext uri="{BB962C8B-B14F-4D97-AF65-F5344CB8AC3E}">
        <p14:creationId xmlns:p14="http://schemas.microsoft.com/office/powerpoint/2010/main" val="31401380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47"/>
          <p:cNvGrpSpPr/>
          <p:nvPr/>
        </p:nvGrpSpPr>
        <p:grpSpPr>
          <a:xfrm>
            <a:off x="0" y="6357958"/>
            <a:ext cx="9144000" cy="500042"/>
            <a:chOff x="0" y="6357958"/>
            <a:chExt cx="9144000" cy="500042"/>
          </a:xfrm>
        </p:grpSpPr>
        <p:sp>
          <p:nvSpPr>
            <p:cNvPr id="33" name="Прямоугольник 32"/>
            <p:cNvSpPr/>
            <p:nvPr/>
          </p:nvSpPr>
          <p:spPr>
            <a:xfrm>
              <a:off x="7858148" y="6357958"/>
              <a:ext cx="1285852" cy="500042"/>
            </a:xfrm>
            <a:prstGeom prst="rect">
              <a:avLst/>
            </a:prstGeom>
            <a:gradFill flip="none" rotWithShape="1">
              <a:gsLst>
                <a:gs pos="0">
                  <a:srgbClr val="FFC000"/>
                </a:gs>
                <a:gs pos="23000">
                  <a:srgbClr val="FFC000"/>
                </a:gs>
                <a:gs pos="71000">
                  <a:srgbClr val="CC9900"/>
                </a:gs>
                <a:gs pos="100000">
                  <a:srgbClr val="FFC000"/>
                </a:gs>
              </a:gsLst>
              <a:lin ang="5400000" scaled="1"/>
              <a:tileRect/>
            </a:gradFill>
            <a:ln>
              <a:noFill/>
            </a:ln>
            <a:effectLst>
              <a:outerShdw blurRad="50800" dist="50800" dir="5400000" algn="ctr" rotWithShape="0">
                <a:schemeClr val="tx1">
                  <a:alpha val="35000"/>
                </a:schemeClr>
              </a:outerShdw>
            </a:effectLst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ru-RU" dirty="0" smtClean="0">
                <a:solidFill>
                  <a:schemeClr val="bg1"/>
                </a:solidFill>
                <a:sym typeface="Wingdings"/>
              </a:endParaRPr>
            </a:p>
          </p:txBody>
        </p:sp>
        <p:sp>
          <p:nvSpPr>
            <p:cNvPr id="31" name="Прямоугольник 30"/>
            <p:cNvSpPr/>
            <p:nvPr/>
          </p:nvSpPr>
          <p:spPr>
            <a:xfrm>
              <a:off x="0" y="6357958"/>
              <a:ext cx="7858148" cy="500042"/>
            </a:xfrm>
            <a:prstGeom prst="rect">
              <a:avLst/>
            </a:prstGeom>
            <a:gradFill flip="none" rotWithShape="1">
              <a:gsLst>
                <a:gs pos="0">
                  <a:schemeClr val="tx1">
                    <a:lumMod val="50000"/>
                    <a:lumOff val="50000"/>
                  </a:schemeClr>
                </a:gs>
                <a:gs pos="23000">
                  <a:schemeClr val="bg1">
                    <a:lumMod val="65000"/>
                  </a:schemeClr>
                </a:gs>
                <a:gs pos="71000">
                  <a:schemeClr val="tx1"/>
                </a:gs>
                <a:gs pos="100000">
                  <a:schemeClr val="tx1"/>
                </a:gs>
              </a:gsLst>
              <a:lin ang="5400000" scaled="1"/>
              <a:tileRect/>
            </a:gradFill>
            <a:ln>
              <a:noFill/>
            </a:ln>
            <a:effectLst>
              <a:outerShdw blurRad="50800" dist="50800" dir="5400000" algn="ctr" rotWithShape="0">
                <a:schemeClr val="tx1">
                  <a:alpha val="35000"/>
                </a:schemeClr>
              </a:outerShdw>
            </a:effectLst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ru-RU" dirty="0">
                <a:solidFill>
                  <a:schemeClr val="bg1"/>
                </a:solidFill>
                <a:sym typeface="Wingdings"/>
              </a:endParaRPr>
            </a:p>
          </p:txBody>
        </p:sp>
        <p:sp>
          <p:nvSpPr>
            <p:cNvPr id="32" name="Прямоугольник с одним скругленным углом 31"/>
            <p:cNvSpPr/>
            <p:nvPr/>
          </p:nvSpPr>
          <p:spPr>
            <a:xfrm>
              <a:off x="0" y="6357958"/>
              <a:ext cx="1428728" cy="500042"/>
            </a:xfrm>
            <a:prstGeom prst="round1Rect">
              <a:avLst/>
            </a:prstGeom>
            <a:gradFill flip="none" rotWithShape="1">
              <a:gsLst>
                <a:gs pos="0">
                  <a:srgbClr val="FFC000"/>
                </a:gs>
                <a:gs pos="23000">
                  <a:srgbClr val="FFC000"/>
                </a:gs>
                <a:gs pos="71000">
                  <a:srgbClr val="CC9900"/>
                </a:gs>
                <a:gs pos="100000">
                  <a:srgbClr val="FFC000"/>
                </a:gs>
              </a:gsLst>
              <a:lin ang="5400000" scaled="1"/>
              <a:tileRect/>
            </a:gradFill>
            <a:ln>
              <a:noFill/>
            </a:ln>
            <a:effectLst>
              <a:outerShdw blurRad="50800" dist="50800" dir="5400000" algn="ctr" rotWithShape="0">
                <a:schemeClr val="tx1">
                  <a:alpha val="35000"/>
                </a:schemeClr>
              </a:outerShdw>
            </a:effectLst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2400" b="1" dirty="0" smtClean="0">
                  <a:solidFill>
                    <a:schemeClr val="bg1"/>
                  </a:solidFill>
                  <a:sym typeface="Wingdings"/>
                </a:rPr>
                <a:t>START</a:t>
              </a:r>
              <a:endParaRPr lang="ru-RU" sz="2400" b="1" dirty="0">
                <a:solidFill>
                  <a:schemeClr val="bg1"/>
                </a:solidFill>
                <a:sym typeface="Wingdings"/>
              </a:endParaRPr>
            </a:p>
          </p:txBody>
        </p:sp>
      </p:grpSp>
      <p:grpSp>
        <p:nvGrpSpPr>
          <p:cNvPr id="3" name="Группа 46"/>
          <p:cNvGrpSpPr/>
          <p:nvPr/>
        </p:nvGrpSpPr>
        <p:grpSpPr>
          <a:xfrm>
            <a:off x="7725663" y="6460569"/>
            <a:ext cx="285752" cy="285728"/>
            <a:chOff x="7725663" y="6460569"/>
            <a:chExt cx="285752" cy="285728"/>
          </a:xfrm>
        </p:grpSpPr>
        <p:sp>
          <p:nvSpPr>
            <p:cNvPr id="34" name="Овал 33"/>
            <p:cNvSpPr/>
            <p:nvPr/>
          </p:nvSpPr>
          <p:spPr>
            <a:xfrm>
              <a:off x="7725663" y="6460569"/>
              <a:ext cx="285752" cy="285728"/>
            </a:xfrm>
            <a:prstGeom prst="ellipse">
              <a:avLst/>
            </a:prstGeom>
            <a:gradFill>
              <a:gsLst>
                <a:gs pos="15000">
                  <a:schemeClr val="bg1">
                    <a:lumMod val="85000"/>
                  </a:schemeClr>
                </a:gs>
                <a:gs pos="0">
                  <a:schemeClr val="bg1">
                    <a:lumMod val="95000"/>
                  </a:schemeClr>
                </a:gs>
                <a:gs pos="63000">
                  <a:srgbClr val="FFFFFF"/>
                </a:gs>
              </a:gsLst>
              <a:lin ang="5400000" scaled="0"/>
            </a:gradFill>
            <a:ln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35" name="Фигура, имеющая форму буквы L 34"/>
            <p:cNvSpPr/>
            <p:nvPr/>
          </p:nvSpPr>
          <p:spPr>
            <a:xfrm rot="2556258">
              <a:off x="7811449" y="6535099"/>
              <a:ext cx="142876" cy="142876"/>
            </a:xfrm>
            <a:prstGeom prst="corner">
              <a:avLst>
                <a:gd name="adj1" fmla="val 40383"/>
                <a:gd name="adj2" fmla="val 37733"/>
              </a:avLst>
            </a:prstGeom>
            <a:solidFill>
              <a:schemeClr val="bg1"/>
            </a:solidFill>
            <a:ln w="3175">
              <a:solidFill>
                <a:schemeClr val="tx1"/>
              </a:solidFill>
            </a:ln>
            <a:effectLst>
              <a:innerShdw blurRad="63500" dist="50800" dir="135000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</p:grpSp>
      <p:sp>
        <p:nvSpPr>
          <p:cNvPr id="41" name="Скругленный прямоугольник 40"/>
          <p:cNvSpPr/>
          <p:nvPr/>
        </p:nvSpPr>
        <p:spPr>
          <a:xfrm>
            <a:off x="1571604" y="6387832"/>
            <a:ext cx="2428892" cy="428604"/>
          </a:xfrm>
          <a:prstGeom prst="roundRect">
            <a:avLst/>
          </a:prstGeom>
          <a:gradFill flip="none" rotWithShape="1">
            <a:gsLst>
              <a:gs pos="0">
                <a:schemeClr val="tx1">
                  <a:lumMod val="50000"/>
                  <a:lumOff val="50000"/>
                </a:schemeClr>
              </a:gs>
              <a:gs pos="23000">
                <a:schemeClr val="bg1">
                  <a:lumMod val="65000"/>
                </a:schemeClr>
              </a:gs>
              <a:gs pos="71000">
                <a:schemeClr val="tx1"/>
              </a:gs>
              <a:gs pos="100000">
                <a:schemeClr val="tx1"/>
              </a:gs>
            </a:gsLst>
            <a:lin ang="5400000" scaled="1"/>
            <a:tileRect/>
          </a:gradFill>
          <a:ln>
            <a:noFill/>
          </a:ln>
          <a:effectLst>
            <a:outerShdw blurRad="50800" dist="50800" dir="5400000" algn="ctr" rotWithShape="0">
              <a:schemeClr val="tx1">
                <a:alpha val="35000"/>
              </a:scheme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bg1"/>
                </a:solidFill>
                <a:sym typeface="Wingdings"/>
              </a:rPr>
              <a:t> Windows Start</a:t>
            </a:r>
            <a:endParaRPr lang="ru-RU" dirty="0">
              <a:solidFill>
                <a:schemeClr val="bg1"/>
              </a:solidFill>
              <a:sym typeface="Wingdings"/>
            </a:endParaRPr>
          </a:p>
        </p:txBody>
      </p:sp>
      <p:sp>
        <p:nvSpPr>
          <p:cNvPr id="44" name="Скругленный прямоугольник 43">
            <a:hlinkClick r:id="" action="ppaction://hlinkshowjump?jump=nextslide"/>
          </p:cNvPr>
          <p:cNvSpPr/>
          <p:nvPr/>
        </p:nvSpPr>
        <p:spPr>
          <a:xfrm>
            <a:off x="7572396" y="5765672"/>
            <a:ext cx="1285884" cy="357190"/>
          </a:xfrm>
          <a:prstGeom prst="roundRect">
            <a:avLst/>
          </a:prstGeom>
          <a:gradFill flip="none" rotWithShape="1">
            <a:gsLst>
              <a:gs pos="0">
                <a:schemeClr val="tx1">
                  <a:lumMod val="50000"/>
                  <a:lumOff val="50000"/>
                </a:schemeClr>
              </a:gs>
              <a:gs pos="23000">
                <a:schemeClr val="bg1">
                  <a:lumMod val="65000"/>
                </a:schemeClr>
              </a:gs>
              <a:gs pos="71000">
                <a:schemeClr val="tx1"/>
              </a:gs>
              <a:gs pos="100000">
                <a:schemeClr val="tx1"/>
              </a:gs>
            </a:gsLst>
            <a:lin ang="5400000" scaled="1"/>
            <a:tileRect/>
          </a:gradFill>
          <a:ln>
            <a:noFill/>
          </a:ln>
          <a:effectLst>
            <a:outerShdw blurRad="50800" dist="50800" dir="5400000" algn="ctr" rotWithShape="0">
              <a:schemeClr val="tx1">
                <a:alpha val="35000"/>
              </a:scheme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bg1"/>
                </a:solidFill>
                <a:sym typeface="Wingdings"/>
              </a:rPr>
              <a:t>Далее </a:t>
            </a:r>
            <a:r>
              <a:rPr lang="en-US" dirty="0" smtClean="0">
                <a:solidFill>
                  <a:schemeClr val="bg1"/>
                </a:solidFill>
                <a:sym typeface="Wingdings"/>
              </a:rPr>
              <a:t>&gt;&gt;</a:t>
            </a:r>
            <a:endParaRPr lang="ru-RU" dirty="0">
              <a:solidFill>
                <a:schemeClr val="bg1"/>
              </a:solidFill>
              <a:sym typeface="Wingdings"/>
            </a:endParaRPr>
          </a:p>
        </p:txBody>
      </p:sp>
      <p:sp>
        <p:nvSpPr>
          <p:cNvPr id="45" name="Скругленный прямоугольник 44">
            <a:hlinkClick r:id="" action="ppaction://hlinkshowjump?jump=previousslide"/>
          </p:cNvPr>
          <p:cNvSpPr/>
          <p:nvPr/>
        </p:nvSpPr>
        <p:spPr>
          <a:xfrm>
            <a:off x="6215074" y="5765672"/>
            <a:ext cx="1285884" cy="357190"/>
          </a:xfrm>
          <a:prstGeom prst="roundRect">
            <a:avLst/>
          </a:prstGeom>
          <a:gradFill flip="none" rotWithShape="1">
            <a:gsLst>
              <a:gs pos="0">
                <a:schemeClr val="tx1">
                  <a:lumMod val="50000"/>
                  <a:lumOff val="50000"/>
                </a:schemeClr>
              </a:gs>
              <a:gs pos="23000">
                <a:schemeClr val="bg1">
                  <a:lumMod val="65000"/>
                </a:schemeClr>
              </a:gs>
              <a:gs pos="71000">
                <a:schemeClr val="tx1"/>
              </a:gs>
              <a:gs pos="100000">
                <a:schemeClr val="tx1"/>
              </a:gs>
            </a:gsLst>
            <a:lin ang="5400000" scaled="1"/>
            <a:tileRect/>
          </a:gradFill>
          <a:ln>
            <a:noFill/>
          </a:ln>
          <a:effectLst>
            <a:outerShdw blurRad="50800" dist="50800" dir="5400000" algn="ctr" rotWithShape="0">
              <a:schemeClr val="tx1">
                <a:alpha val="35000"/>
              </a:scheme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bg1"/>
                </a:solidFill>
                <a:sym typeface="Wingdings"/>
              </a:rPr>
              <a:t>&lt;&lt; </a:t>
            </a:r>
            <a:r>
              <a:rPr lang="ru-RU" dirty="0" smtClean="0">
                <a:solidFill>
                  <a:schemeClr val="bg1"/>
                </a:solidFill>
                <a:sym typeface="Wingdings"/>
              </a:rPr>
              <a:t>Назад</a:t>
            </a:r>
            <a:endParaRPr lang="ru-RU" dirty="0">
              <a:solidFill>
                <a:schemeClr val="bg1"/>
              </a:solidFill>
              <a:sym typeface="Wingdings"/>
            </a:endParaRPr>
          </a:p>
        </p:txBody>
      </p:sp>
      <p:grpSp>
        <p:nvGrpSpPr>
          <p:cNvPr id="4" name="Группа 45"/>
          <p:cNvGrpSpPr/>
          <p:nvPr/>
        </p:nvGrpSpPr>
        <p:grpSpPr>
          <a:xfrm>
            <a:off x="0" y="0"/>
            <a:ext cx="9144000" cy="6357958"/>
            <a:chOff x="0" y="0"/>
            <a:chExt cx="9144000" cy="6357958"/>
          </a:xfrm>
        </p:grpSpPr>
        <p:sp>
          <p:nvSpPr>
            <p:cNvPr id="28" name="Прямоугольник 27"/>
            <p:cNvSpPr/>
            <p:nvPr/>
          </p:nvSpPr>
          <p:spPr>
            <a:xfrm>
              <a:off x="0" y="500042"/>
              <a:ext cx="142844" cy="5715040"/>
            </a:xfrm>
            <a:prstGeom prst="rect">
              <a:avLst/>
            </a:prstGeom>
            <a:gradFill flip="none" rotWithShape="1">
              <a:gsLst>
                <a:gs pos="0">
                  <a:schemeClr val="tx1">
                    <a:lumMod val="50000"/>
                    <a:lumOff val="50000"/>
                  </a:schemeClr>
                </a:gs>
                <a:gs pos="23000">
                  <a:schemeClr val="bg1">
                    <a:lumMod val="65000"/>
                  </a:schemeClr>
                </a:gs>
                <a:gs pos="71000">
                  <a:schemeClr val="tx1"/>
                </a:gs>
                <a:gs pos="100000">
                  <a:schemeClr val="tx1"/>
                </a:gs>
              </a:gsLst>
              <a:lin ang="0" scaled="0"/>
              <a:tileRect/>
            </a:gradFill>
            <a:ln>
              <a:noFill/>
            </a:ln>
            <a:effectLst>
              <a:outerShdw blurRad="50800" dist="50800" dir="5400000" algn="ctr" rotWithShape="0">
                <a:schemeClr val="tx1">
                  <a:alpha val="35000"/>
                </a:schemeClr>
              </a:outerShdw>
            </a:effectLst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ru-RU" dirty="0">
                <a:solidFill>
                  <a:schemeClr val="bg1"/>
                </a:solidFill>
                <a:sym typeface="Wingdings"/>
              </a:endParaRPr>
            </a:p>
          </p:txBody>
        </p:sp>
        <p:sp>
          <p:nvSpPr>
            <p:cNvPr id="29" name="Прямоугольник 28"/>
            <p:cNvSpPr/>
            <p:nvPr/>
          </p:nvSpPr>
          <p:spPr>
            <a:xfrm>
              <a:off x="9001156" y="500042"/>
              <a:ext cx="142844" cy="5715040"/>
            </a:xfrm>
            <a:prstGeom prst="rect">
              <a:avLst/>
            </a:prstGeom>
            <a:gradFill flip="none" rotWithShape="1">
              <a:gsLst>
                <a:gs pos="0">
                  <a:schemeClr val="tx1">
                    <a:lumMod val="50000"/>
                    <a:lumOff val="50000"/>
                  </a:schemeClr>
                </a:gs>
                <a:gs pos="23000">
                  <a:schemeClr val="bg1">
                    <a:lumMod val="65000"/>
                  </a:schemeClr>
                </a:gs>
                <a:gs pos="71000">
                  <a:schemeClr val="tx1"/>
                </a:gs>
                <a:gs pos="100000">
                  <a:schemeClr val="tx1"/>
                </a:gs>
              </a:gsLst>
              <a:lin ang="0" scaled="0"/>
              <a:tileRect/>
            </a:gradFill>
            <a:ln>
              <a:noFill/>
            </a:ln>
            <a:effectLst>
              <a:outerShdw blurRad="50800" dist="50800" dir="5400000" algn="ctr" rotWithShape="0">
                <a:schemeClr val="tx1">
                  <a:alpha val="35000"/>
                </a:schemeClr>
              </a:outerShdw>
            </a:effectLst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ru-RU" dirty="0">
                <a:solidFill>
                  <a:schemeClr val="bg1"/>
                </a:solidFill>
                <a:sym typeface="Wingdings"/>
              </a:endParaRPr>
            </a:p>
          </p:txBody>
        </p:sp>
        <p:sp>
          <p:nvSpPr>
            <p:cNvPr id="27" name="Прямоугольник с двумя скругленными соседними углами 26"/>
            <p:cNvSpPr/>
            <p:nvPr/>
          </p:nvSpPr>
          <p:spPr>
            <a:xfrm>
              <a:off x="0" y="0"/>
              <a:ext cx="9144000" cy="500066"/>
            </a:xfrm>
            <a:prstGeom prst="round2SameRect">
              <a:avLst/>
            </a:prstGeom>
            <a:gradFill flip="none" rotWithShape="1">
              <a:gsLst>
                <a:gs pos="0">
                  <a:schemeClr val="tx1">
                    <a:lumMod val="50000"/>
                    <a:lumOff val="50000"/>
                  </a:schemeClr>
                </a:gs>
                <a:gs pos="23000">
                  <a:schemeClr val="bg1">
                    <a:lumMod val="65000"/>
                  </a:schemeClr>
                </a:gs>
                <a:gs pos="71000">
                  <a:schemeClr val="tx1"/>
                </a:gs>
                <a:gs pos="100000">
                  <a:schemeClr val="tx1"/>
                </a:gs>
              </a:gsLst>
              <a:lin ang="5400000" scaled="1"/>
              <a:tileRect/>
            </a:gradFill>
            <a:ln>
              <a:noFill/>
            </a:ln>
            <a:effectLst>
              <a:outerShdw blurRad="50800" dist="50800" dir="5400000" algn="ctr" rotWithShape="0">
                <a:schemeClr val="tx1">
                  <a:alpha val="35000"/>
                </a:schemeClr>
              </a:outerShdw>
            </a:effectLst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dirty="0" smtClean="0">
                  <a:solidFill>
                    <a:schemeClr val="bg1"/>
                  </a:solidFill>
                  <a:sym typeface="Wingdings"/>
                </a:rPr>
                <a:t> </a:t>
              </a:r>
              <a:r>
                <a:rPr lang="en-US" dirty="0" smtClean="0">
                  <a:solidFill>
                    <a:schemeClr val="bg1"/>
                  </a:solidFill>
                </a:rPr>
                <a:t>Windows Start</a:t>
              </a:r>
              <a:endParaRPr lang="ru-RU" dirty="0">
                <a:solidFill>
                  <a:schemeClr val="bg1"/>
                </a:solidFill>
              </a:endParaRPr>
            </a:p>
          </p:txBody>
        </p:sp>
        <p:sp>
          <p:nvSpPr>
            <p:cNvPr id="36" name="Скругленный прямоугольник 35">
              <a:hlinkClick r:id="" action="ppaction://hlinkshowjump?jump=endshow"/>
            </p:cNvPr>
            <p:cNvSpPr/>
            <p:nvPr/>
          </p:nvSpPr>
          <p:spPr>
            <a:xfrm>
              <a:off x="8614092" y="72737"/>
              <a:ext cx="428628" cy="357166"/>
            </a:xfrm>
            <a:prstGeom prst="roundRect">
              <a:avLst/>
            </a:prstGeom>
            <a:gradFill>
              <a:gsLst>
                <a:gs pos="0">
                  <a:srgbClr val="C00000"/>
                </a:gs>
                <a:gs pos="28000">
                  <a:srgbClr val="FF9393"/>
                </a:gs>
                <a:gs pos="63000">
                  <a:srgbClr val="800000"/>
                </a:gs>
              </a:gsLst>
              <a:lin ang="5400000" scaled="0"/>
            </a:gradFill>
            <a:ln w="6350">
              <a:solidFill>
                <a:schemeClr val="tx1"/>
              </a:solidFill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37" name="Умножение 36">
              <a:hlinkClick r:id="" action="ppaction://hlinkshowjump?jump=endshow"/>
            </p:cNvPr>
            <p:cNvSpPr/>
            <p:nvPr/>
          </p:nvSpPr>
          <p:spPr>
            <a:xfrm>
              <a:off x="8685530" y="111679"/>
              <a:ext cx="285752" cy="285752"/>
            </a:xfrm>
            <a:prstGeom prst="mathMultiply">
              <a:avLst/>
            </a:prstGeom>
            <a:solidFill>
              <a:schemeClr val="bg1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30" name="Прямоугольник 29"/>
            <p:cNvSpPr/>
            <p:nvPr/>
          </p:nvSpPr>
          <p:spPr>
            <a:xfrm rot="5400000">
              <a:off x="4500562" y="1714520"/>
              <a:ext cx="142876" cy="9144000"/>
            </a:xfrm>
            <a:prstGeom prst="rect">
              <a:avLst/>
            </a:prstGeom>
            <a:gradFill flip="none" rotWithShape="1">
              <a:gsLst>
                <a:gs pos="0">
                  <a:schemeClr val="tx1">
                    <a:lumMod val="50000"/>
                    <a:lumOff val="50000"/>
                  </a:schemeClr>
                </a:gs>
                <a:gs pos="23000">
                  <a:schemeClr val="bg1">
                    <a:lumMod val="65000"/>
                  </a:schemeClr>
                </a:gs>
                <a:gs pos="71000">
                  <a:schemeClr val="tx1"/>
                </a:gs>
                <a:gs pos="100000">
                  <a:schemeClr val="tx1"/>
                </a:gs>
              </a:gsLst>
              <a:lin ang="0" scaled="0"/>
              <a:tileRect/>
            </a:gradFill>
            <a:ln>
              <a:noFill/>
            </a:ln>
            <a:effectLst>
              <a:outerShdw blurRad="50800" dist="50800" dir="5400000" algn="ctr" rotWithShape="0">
                <a:schemeClr val="tx1">
                  <a:alpha val="35000"/>
                </a:schemeClr>
              </a:outerShdw>
            </a:effectLst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ru-RU" dirty="0">
                <a:solidFill>
                  <a:schemeClr val="bg1"/>
                </a:solidFill>
                <a:sym typeface="Wingdings"/>
              </a:endParaRPr>
            </a:p>
          </p:txBody>
        </p:sp>
      </p:grpSp>
      <p:sp>
        <p:nvSpPr>
          <p:cNvPr id="59" name="Дата 39"/>
          <p:cNvSpPr txBox="1">
            <a:spLocks/>
          </p:cNvSpPr>
          <p:nvPr/>
        </p:nvSpPr>
        <p:spPr>
          <a:xfrm>
            <a:off x="8072462" y="6429396"/>
            <a:ext cx="1000100" cy="357190"/>
          </a:xfrm>
          <a:prstGeom prst="rect">
            <a:avLst/>
          </a:prstGeom>
          <a:noFill/>
          <a:ln w="25400" cap="flat" cmpd="sng" algn="ctr">
            <a:noFill/>
            <a:prstDash val="soli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B9F11E8-3913-42F5-9E4D-A7C4755C89AF}" type="datetime10">
              <a:rPr kumimoji="0" lang="ru-RU" sz="2400" b="1" i="0" u="none" strike="noStrike" kern="1200" cap="none" spc="0" normalizeH="0" baseline="0" noProof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  <a:sym typeface="Wingding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10:26</a:t>
            </a:fld>
            <a:endParaRPr kumimoji="0" lang="ru-RU" sz="2400" b="1" i="0" u="none" strike="noStrike" kern="1200" cap="none" spc="0" normalizeH="0" baseline="0" noProof="0" dirty="0" smtClean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uLnTx/>
              <a:uFillTx/>
              <a:latin typeface="+mn-lt"/>
              <a:ea typeface="+mn-ea"/>
              <a:cs typeface="+mn-cs"/>
              <a:sym typeface="Wingdings"/>
            </a:endParaRPr>
          </a:p>
        </p:txBody>
      </p:sp>
      <p:sp>
        <p:nvSpPr>
          <p:cNvPr id="40" name="Заголовок 24"/>
          <p:cNvSpPr txBox="1">
            <a:spLocks/>
          </p:cNvSpPr>
          <p:nvPr/>
        </p:nvSpPr>
        <p:spPr>
          <a:xfrm>
            <a:off x="500034" y="642918"/>
            <a:ext cx="8229600" cy="64294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1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4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+mj-lt"/>
                <a:ea typeface="+mj-ea"/>
                <a:cs typeface="+mj-cs"/>
              </a:rPr>
              <a:t>Познавательное развитие</a:t>
            </a:r>
            <a:endParaRPr kumimoji="0" lang="ru-RU" sz="4400" b="1" i="0" u="none" strike="noStrike" kern="1200" cap="none" spc="0" normalizeH="0" baseline="0" noProof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42" name="Содержимое 37"/>
          <p:cNvSpPr txBox="1">
            <a:spLocks/>
          </p:cNvSpPr>
          <p:nvPr/>
        </p:nvSpPr>
        <p:spPr>
          <a:xfrm>
            <a:off x="285720" y="1357298"/>
            <a:ext cx="8572560" cy="4357717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/>
          </a:bodyPr>
          <a:lstStyle/>
          <a:p>
            <a:pPr marL="457200" indent="-457200">
              <a:buFont typeface="Wingdings" pitchFamily="2" charset="2"/>
              <a:buChar char="v"/>
            </a:pPr>
            <a:endParaRPr lang="ru-RU" sz="3200" dirty="0" smtClean="0"/>
          </a:p>
          <a:p>
            <a:pPr marL="457200" indent="-457200">
              <a:buFont typeface="Wingdings" pitchFamily="2" charset="2"/>
              <a:buChar char="v"/>
            </a:pPr>
            <a:r>
              <a:rPr lang="ru-RU" sz="3200" dirty="0" smtClean="0"/>
              <a:t>Развитие </a:t>
            </a:r>
            <a:r>
              <a:rPr lang="ru-RU" sz="3200" dirty="0"/>
              <a:t>познавательно-исследовательской </a:t>
            </a:r>
            <a:r>
              <a:rPr lang="ru-RU" sz="3200" dirty="0" smtClean="0"/>
              <a:t>деятельности</a:t>
            </a:r>
            <a:endParaRPr lang="ru-RU" sz="3200" dirty="0"/>
          </a:p>
          <a:p>
            <a:pPr marL="457200" indent="-457200">
              <a:buFont typeface="Wingdings" pitchFamily="2" charset="2"/>
              <a:buChar char="v"/>
            </a:pPr>
            <a:r>
              <a:rPr lang="ru-RU" sz="3200" dirty="0"/>
              <a:t>Приобщение к социокультурным </a:t>
            </a:r>
            <a:r>
              <a:rPr lang="ru-RU" sz="3200" dirty="0" smtClean="0"/>
              <a:t>ценностям</a:t>
            </a:r>
            <a:endParaRPr lang="ru-RU" sz="3200" dirty="0"/>
          </a:p>
          <a:p>
            <a:pPr marL="457200" indent="-457200">
              <a:buFont typeface="Wingdings" pitchFamily="2" charset="2"/>
              <a:buChar char="v"/>
            </a:pPr>
            <a:r>
              <a:rPr lang="ru-RU" sz="3200" dirty="0"/>
              <a:t>Формирование элементарных математических представлений</a:t>
            </a:r>
          </a:p>
          <a:p>
            <a:pPr marL="457200" indent="-457200">
              <a:buFont typeface="Wingdings" pitchFamily="2" charset="2"/>
              <a:buChar char="v"/>
            </a:pPr>
            <a:r>
              <a:rPr lang="ru-RU" sz="3200" dirty="0"/>
              <a:t>Ознакомление с миром природы</a:t>
            </a:r>
          </a:p>
        </p:txBody>
      </p:sp>
    </p:spTree>
    <p:extLst>
      <p:ext uri="{BB962C8B-B14F-4D97-AF65-F5344CB8AC3E}">
        <p14:creationId xmlns:p14="http://schemas.microsoft.com/office/powerpoint/2010/main" val="12494361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47"/>
          <p:cNvGrpSpPr/>
          <p:nvPr/>
        </p:nvGrpSpPr>
        <p:grpSpPr>
          <a:xfrm>
            <a:off x="0" y="6357958"/>
            <a:ext cx="9144000" cy="500042"/>
            <a:chOff x="0" y="6357958"/>
            <a:chExt cx="9144000" cy="500042"/>
          </a:xfrm>
        </p:grpSpPr>
        <p:sp>
          <p:nvSpPr>
            <p:cNvPr id="33" name="Прямоугольник 32"/>
            <p:cNvSpPr/>
            <p:nvPr/>
          </p:nvSpPr>
          <p:spPr>
            <a:xfrm>
              <a:off x="7858148" y="6357958"/>
              <a:ext cx="1285852" cy="500042"/>
            </a:xfrm>
            <a:prstGeom prst="rect">
              <a:avLst/>
            </a:prstGeom>
            <a:gradFill flip="none" rotWithShape="1">
              <a:gsLst>
                <a:gs pos="0">
                  <a:srgbClr val="FFC000"/>
                </a:gs>
                <a:gs pos="23000">
                  <a:srgbClr val="FFC000"/>
                </a:gs>
                <a:gs pos="71000">
                  <a:srgbClr val="CC9900"/>
                </a:gs>
                <a:gs pos="100000">
                  <a:srgbClr val="FFC000"/>
                </a:gs>
              </a:gsLst>
              <a:lin ang="5400000" scaled="1"/>
              <a:tileRect/>
            </a:gradFill>
            <a:ln>
              <a:noFill/>
            </a:ln>
            <a:effectLst>
              <a:outerShdw blurRad="50800" dist="50800" dir="5400000" algn="ctr" rotWithShape="0">
                <a:schemeClr val="tx1">
                  <a:alpha val="35000"/>
                </a:schemeClr>
              </a:outerShdw>
            </a:effectLst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ru-RU" dirty="0" smtClean="0">
                <a:solidFill>
                  <a:schemeClr val="bg1"/>
                </a:solidFill>
                <a:sym typeface="Wingdings"/>
              </a:endParaRPr>
            </a:p>
          </p:txBody>
        </p:sp>
        <p:sp>
          <p:nvSpPr>
            <p:cNvPr id="31" name="Прямоугольник 30"/>
            <p:cNvSpPr/>
            <p:nvPr/>
          </p:nvSpPr>
          <p:spPr>
            <a:xfrm>
              <a:off x="0" y="6357958"/>
              <a:ext cx="7858148" cy="500042"/>
            </a:xfrm>
            <a:prstGeom prst="rect">
              <a:avLst/>
            </a:prstGeom>
            <a:gradFill flip="none" rotWithShape="1">
              <a:gsLst>
                <a:gs pos="0">
                  <a:schemeClr val="tx1">
                    <a:lumMod val="50000"/>
                    <a:lumOff val="50000"/>
                  </a:schemeClr>
                </a:gs>
                <a:gs pos="23000">
                  <a:schemeClr val="bg1">
                    <a:lumMod val="65000"/>
                  </a:schemeClr>
                </a:gs>
                <a:gs pos="71000">
                  <a:schemeClr val="tx1"/>
                </a:gs>
                <a:gs pos="100000">
                  <a:schemeClr val="tx1"/>
                </a:gs>
              </a:gsLst>
              <a:lin ang="5400000" scaled="1"/>
              <a:tileRect/>
            </a:gradFill>
            <a:ln>
              <a:noFill/>
            </a:ln>
            <a:effectLst>
              <a:outerShdw blurRad="50800" dist="50800" dir="5400000" algn="ctr" rotWithShape="0">
                <a:schemeClr val="tx1">
                  <a:alpha val="35000"/>
                </a:schemeClr>
              </a:outerShdw>
            </a:effectLst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ru-RU" dirty="0">
                <a:solidFill>
                  <a:schemeClr val="bg1"/>
                </a:solidFill>
                <a:sym typeface="Wingdings"/>
              </a:endParaRPr>
            </a:p>
          </p:txBody>
        </p:sp>
        <p:sp>
          <p:nvSpPr>
            <p:cNvPr id="32" name="Прямоугольник с одним скругленным углом 31"/>
            <p:cNvSpPr/>
            <p:nvPr/>
          </p:nvSpPr>
          <p:spPr>
            <a:xfrm>
              <a:off x="0" y="6357958"/>
              <a:ext cx="1428728" cy="500042"/>
            </a:xfrm>
            <a:prstGeom prst="round1Rect">
              <a:avLst/>
            </a:prstGeom>
            <a:gradFill flip="none" rotWithShape="1">
              <a:gsLst>
                <a:gs pos="0">
                  <a:srgbClr val="FFC000"/>
                </a:gs>
                <a:gs pos="23000">
                  <a:srgbClr val="FFC000"/>
                </a:gs>
                <a:gs pos="71000">
                  <a:srgbClr val="CC9900"/>
                </a:gs>
                <a:gs pos="100000">
                  <a:srgbClr val="FFC000"/>
                </a:gs>
              </a:gsLst>
              <a:lin ang="5400000" scaled="1"/>
              <a:tileRect/>
            </a:gradFill>
            <a:ln>
              <a:noFill/>
            </a:ln>
            <a:effectLst>
              <a:outerShdw blurRad="50800" dist="50800" dir="5400000" algn="ctr" rotWithShape="0">
                <a:schemeClr val="tx1">
                  <a:alpha val="35000"/>
                </a:schemeClr>
              </a:outerShdw>
            </a:effectLst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2400" b="1" dirty="0" smtClean="0">
                  <a:solidFill>
                    <a:schemeClr val="bg1"/>
                  </a:solidFill>
                  <a:sym typeface="Wingdings"/>
                </a:rPr>
                <a:t>START</a:t>
              </a:r>
              <a:endParaRPr lang="ru-RU" sz="2400" b="1" dirty="0">
                <a:solidFill>
                  <a:schemeClr val="bg1"/>
                </a:solidFill>
                <a:sym typeface="Wingdings"/>
              </a:endParaRPr>
            </a:p>
          </p:txBody>
        </p:sp>
      </p:grpSp>
      <p:grpSp>
        <p:nvGrpSpPr>
          <p:cNvPr id="3" name="Группа 46"/>
          <p:cNvGrpSpPr/>
          <p:nvPr/>
        </p:nvGrpSpPr>
        <p:grpSpPr>
          <a:xfrm>
            <a:off x="7725663" y="6460569"/>
            <a:ext cx="285752" cy="285728"/>
            <a:chOff x="7725663" y="6460569"/>
            <a:chExt cx="285752" cy="285728"/>
          </a:xfrm>
        </p:grpSpPr>
        <p:sp>
          <p:nvSpPr>
            <p:cNvPr id="34" name="Овал 33"/>
            <p:cNvSpPr/>
            <p:nvPr/>
          </p:nvSpPr>
          <p:spPr>
            <a:xfrm>
              <a:off x="7725663" y="6460569"/>
              <a:ext cx="285752" cy="285728"/>
            </a:xfrm>
            <a:prstGeom prst="ellipse">
              <a:avLst/>
            </a:prstGeom>
            <a:gradFill>
              <a:gsLst>
                <a:gs pos="15000">
                  <a:schemeClr val="bg1">
                    <a:lumMod val="85000"/>
                  </a:schemeClr>
                </a:gs>
                <a:gs pos="0">
                  <a:schemeClr val="bg1">
                    <a:lumMod val="95000"/>
                  </a:schemeClr>
                </a:gs>
                <a:gs pos="63000">
                  <a:srgbClr val="FFFFFF"/>
                </a:gs>
              </a:gsLst>
              <a:lin ang="5400000" scaled="0"/>
            </a:gradFill>
            <a:ln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35" name="Фигура, имеющая форму буквы L 34"/>
            <p:cNvSpPr/>
            <p:nvPr/>
          </p:nvSpPr>
          <p:spPr>
            <a:xfrm rot="2556258">
              <a:off x="7811449" y="6535099"/>
              <a:ext cx="142876" cy="142876"/>
            </a:xfrm>
            <a:prstGeom prst="corner">
              <a:avLst>
                <a:gd name="adj1" fmla="val 40383"/>
                <a:gd name="adj2" fmla="val 37733"/>
              </a:avLst>
            </a:prstGeom>
            <a:solidFill>
              <a:schemeClr val="bg1"/>
            </a:solidFill>
            <a:ln w="3175">
              <a:solidFill>
                <a:schemeClr val="tx1"/>
              </a:solidFill>
            </a:ln>
            <a:effectLst>
              <a:innerShdw blurRad="63500" dist="50800" dir="135000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</p:grpSp>
      <p:sp>
        <p:nvSpPr>
          <p:cNvPr id="41" name="Скругленный прямоугольник 40"/>
          <p:cNvSpPr/>
          <p:nvPr/>
        </p:nvSpPr>
        <p:spPr>
          <a:xfrm>
            <a:off x="1571604" y="6387832"/>
            <a:ext cx="2428892" cy="428604"/>
          </a:xfrm>
          <a:prstGeom prst="roundRect">
            <a:avLst/>
          </a:prstGeom>
          <a:gradFill flip="none" rotWithShape="1">
            <a:gsLst>
              <a:gs pos="0">
                <a:schemeClr val="tx1">
                  <a:lumMod val="50000"/>
                  <a:lumOff val="50000"/>
                </a:schemeClr>
              </a:gs>
              <a:gs pos="23000">
                <a:schemeClr val="bg1">
                  <a:lumMod val="65000"/>
                </a:schemeClr>
              </a:gs>
              <a:gs pos="71000">
                <a:schemeClr val="tx1"/>
              </a:gs>
              <a:gs pos="100000">
                <a:schemeClr val="tx1"/>
              </a:gs>
            </a:gsLst>
            <a:lin ang="5400000" scaled="1"/>
            <a:tileRect/>
          </a:gradFill>
          <a:ln>
            <a:noFill/>
          </a:ln>
          <a:effectLst>
            <a:outerShdw blurRad="50800" dist="50800" dir="5400000" algn="ctr" rotWithShape="0">
              <a:schemeClr val="tx1">
                <a:alpha val="35000"/>
              </a:scheme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bg1"/>
                </a:solidFill>
                <a:sym typeface="Wingdings"/>
              </a:rPr>
              <a:t> Windows Start</a:t>
            </a:r>
            <a:endParaRPr lang="ru-RU" dirty="0">
              <a:solidFill>
                <a:schemeClr val="bg1"/>
              </a:solidFill>
              <a:sym typeface="Wingdings"/>
            </a:endParaRPr>
          </a:p>
        </p:txBody>
      </p:sp>
      <p:sp>
        <p:nvSpPr>
          <p:cNvPr id="44" name="Скругленный прямоугольник 43">
            <a:hlinkClick r:id="" action="ppaction://hlinkshowjump?jump=nextslide"/>
          </p:cNvPr>
          <p:cNvSpPr/>
          <p:nvPr/>
        </p:nvSpPr>
        <p:spPr>
          <a:xfrm>
            <a:off x="7572396" y="5765672"/>
            <a:ext cx="1285884" cy="357190"/>
          </a:xfrm>
          <a:prstGeom prst="roundRect">
            <a:avLst/>
          </a:prstGeom>
          <a:gradFill flip="none" rotWithShape="1">
            <a:gsLst>
              <a:gs pos="0">
                <a:schemeClr val="tx1">
                  <a:lumMod val="50000"/>
                  <a:lumOff val="50000"/>
                </a:schemeClr>
              </a:gs>
              <a:gs pos="23000">
                <a:schemeClr val="bg1">
                  <a:lumMod val="65000"/>
                </a:schemeClr>
              </a:gs>
              <a:gs pos="71000">
                <a:schemeClr val="tx1"/>
              </a:gs>
              <a:gs pos="100000">
                <a:schemeClr val="tx1"/>
              </a:gs>
            </a:gsLst>
            <a:lin ang="5400000" scaled="1"/>
            <a:tileRect/>
          </a:gradFill>
          <a:ln>
            <a:noFill/>
          </a:ln>
          <a:effectLst>
            <a:outerShdw blurRad="50800" dist="50800" dir="5400000" algn="ctr" rotWithShape="0">
              <a:schemeClr val="tx1">
                <a:alpha val="35000"/>
              </a:scheme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bg1"/>
                </a:solidFill>
                <a:sym typeface="Wingdings"/>
              </a:rPr>
              <a:t>Далее </a:t>
            </a:r>
            <a:r>
              <a:rPr lang="en-US" dirty="0" smtClean="0">
                <a:solidFill>
                  <a:schemeClr val="bg1"/>
                </a:solidFill>
                <a:sym typeface="Wingdings"/>
              </a:rPr>
              <a:t>&gt;&gt;</a:t>
            </a:r>
            <a:endParaRPr lang="ru-RU" dirty="0">
              <a:solidFill>
                <a:schemeClr val="bg1"/>
              </a:solidFill>
              <a:sym typeface="Wingdings"/>
            </a:endParaRPr>
          </a:p>
        </p:txBody>
      </p:sp>
      <p:sp>
        <p:nvSpPr>
          <p:cNvPr id="45" name="Скругленный прямоугольник 44">
            <a:hlinkClick r:id="" action="ppaction://hlinkshowjump?jump=previousslide"/>
          </p:cNvPr>
          <p:cNvSpPr/>
          <p:nvPr/>
        </p:nvSpPr>
        <p:spPr>
          <a:xfrm>
            <a:off x="6215074" y="5765672"/>
            <a:ext cx="1285884" cy="357190"/>
          </a:xfrm>
          <a:prstGeom prst="roundRect">
            <a:avLst/>
          </a:prstGeom>
          <a:gradFill flip="none" rotWithShape="1">
            <a:gsLst>
              <a:gs pos="0">
                <a:schemeClr val="tx1">
                  <a:lumMod val="50000"/>
                  <a:lumOff val="50000"/>
                </a:schemeClr>
              </a:gs>
              <a:gs pos="23000">
                <a:schemeClr val="bg1">
                  <a:lumMod val="65000"/>
                </a:schemeClr>
              </a:gs>
              <a:gs pos="71000">
                <a:schemeClr val="tx1"/>
              </a:gs>
              <a:gs pos="100000">
                <a:schemeClr val="tx1"/>
              </a:gs>
            </a:gsLst>
            <a:lin ang="5400000" scaled="1"/>
            <a:tileRect/>
          </a:gradFill>
          <a:ln>
            <a:noFill/>
          </a:ln>
          <a:effectLst>
            <a:outerShdw blurRad="50800" dist="50800" dir="5400000" algn="ctr" rotWithShape="0">
              <a:schemeClr val="tx1">
                <a:alpha val="35000"/>
              </a:scheme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bg1"/>
                </a:solidFill>
                <a:sym typeface="Wingdings"/>
              </a:rPr>
              <a:t>&lt;&lt; </a:t>
            </a:r>
            <a:r>
              <a:rPr lang="ru-RU" dirty="0" smtClean="0">
                <a:solidFill>
                  <a:schemeClr val="bg1"/>
                </a:solidFill>
                <a:sym typeface="Wingdings"/>
              </a:rPr>
              <a:t>Назад</a:t>
            </a:r>
            <a:endParaRPr lang="ru-RU" dirty="0">
              <a:solidFill>
                <a:schemeClr val="bg1"/>
              </a:solidFill>
              <a:sym typeface="Wingdings"/>
            </a:endParaRPr>
          </a:p>
        </p:txBody>
      </p:sp>
      <p:grpSp>
        <p:nvGrpSpPr>
          <p:cNvPr id="4" name="Группа 45"/>
          <p:cNvGrpSpPr/>
          <p:nvPr/>
        </p:nvGrpSpPr>
        <p:grpSpPr>
          <a:xfrm>
            <a:off x="0" y="0"/>
            <a:ext cx="9144000" cy="6357958"/>
            <a:chOff x="0" y="0"/>
            <a:chExt cx="9144000" cy="6357958"/>
          </a:xfrm>
        </p:grpSpPr>
        <p:sp>
          <p:nvSpPr>
            <p:cNvPr id="28" name="Прямоугольник 27"/>
            <p:cNvSpPr/>
            <p:nvPr/>
          </p:nvSpPr>
          <p:spPr>
            <a:xfrm>
              <a:off x="0" y="500042"/>
              <a:ext cx="142844" cy="5715040"/>
            </a:xfrm>
            <a:prstGeom prst="rect">
              <a:avLst/>
            </a:prstGeom>
            <a:gradFill flip="none" rotWithShape="1">
              <a:gsLst>
                <a:gs pos="0">
                  <a:schemeClr val="tx1">
                    <a:lumMod val="50000"/>
                    <a:lumOff val="50000"/>
                  </a:schemeClr>
                </a:gs>
                <a:gs pos="23000">
                  <a:schemeClr val="bg1">
                    <a:lumMod val="65000"/>
                  </a:schemeClr>
                </a:gs>
                <a:gs pos="71000">
                  <a:schemeClr val="tx1"/>
                </a:gs>
                <a:gs pos="100000">
                  <a:schemeClr val="tx1"/>
                </a:gs>
              </a:gsLst>
              <a:lin ang="0" scaled="0"/>
              <a:tileRect/>
            </a:gradFill>
            <a:ln>
              <a:noFill/>
            </a:ln>
            <a:effectLst>
              <a:outerShdw blurRad="50800" dist="50800" dir="5400000" algn="ctr" rotWithShape="0">
                <a:schemeClr val="tx1">
                  <a:alpha val="35000"/>
                </a:schemeClr>
              </a:outerShdw>
            </a:effectLst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ru-RU" dirty="0">
                <a:solidFill>
                  <a:schemeClr val="bg1"/>
                </a:solidFill>
                <a:sym typeface="Wingdings"/>
              </a:endParaRPr>
            </a:p>
          </p:txBody>
        </p:sp>
        <p:sp>
          <p:nvSpPr>
            <p:cNvPr id="29" name="Прямоугольник 28"/>
            <p:cNvSpPr/>
            <p:nvPr/>
          </p:nvSpPr>
          <p:spPr>
            <a:xfrm>
              <a:off x="9001156" y="500042"/>
              <a:ext cx="142844" cy="5715040"/>
            </a:xfrm>
            <a:prstGeom prst="rect">
              <a:avLst/>
            </a:prstGeom>
            <a:gradFill flip="none" rotWithShape="1">
              <a:gsLst>
                <a:gs pos="0">
                  <a:schemeClr val="tx1">
                    <a:lumMod val="50000"/>
                    <a:lumOff val="50000"/>
                  </a:schemeClr>
                </a:gs>
                <a:gs pos="23000">
                  <a:schemeClr val="bg1">
                    <a:lumMod val="65000"/>
                  </a:schemeClr>
                </a:gs>
                <a:gs pos="71000">
                  <a:schemeClr val="tx1"/>
                </a:gs>
                <a:gs pos="100000">
                  <a:schemeClr val="tx1"/>
                </a:gs>
              </a:gsLst>
              <a:lin ang="0" scaled="0"/>
              <a:tileRect/>
            </a:gradFill>
            <a:ln>
              <a:noFill/>
            </a:ln>
            <a:effectLst>
              <a:outerShdw blurRad="50800" dist="50800" dir="5400000" algn="ctr" rotWithShape="0">
                <a:schemeClr val="tx1">
                  <a:alpha val="35000"/>
                </a:schemeClr>
              </a:outerShdw>
            </a:effectLst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ru-RU" dirty="0">
                <a:solidFill>
                  <a:schemeClr val="bg1"/>
                </a:solidFill>
                <a:sym typeface="Wingdings"/>
              </a:endParaRPr>
            </a:p>
          </p:txBody>
        </p:sp>
        <p:sp>
          <p:nvSpPr>
            <p:cNvPr id="27" name="Прямоугольник с двумя скругленными соседними углами 26"/>
            <p:cNvSpPr/>
            <p:nvPr/>
          </p:nvSpPr>
          <p:spPr>
            <a:xfrm>
              <a:off x="0" y="0"/>
              <a:ext cx="9144000" cy="500066"/>
            </a:xfrm>
            <a:prstGeom prst="round2SameRect">
              <a:avLst/>
            </a:prstGeom>
            <a:gradFill flip="none" rotWithShape="1">
              <a:gsLst>
                <a:gs pos="0">
                  <a:schemeClr val="tx1">
                    <a:lumMod val="50000"/>
                    <a:lumOff val="50000"/>
                  </a:schemeClr>
                </a:gs>
                <a:gs pos="23000">
                  <a:schemeClr val="bg1">
                    <a:lumMod val="65000"/>
                  </a:schemeClr>
                </a:gs>
                <a:gs pos="71000">
                  <a:schemeClr val="tx1"/>
                </a:gs>
                <a:gs pos="100000">
                  <a:schemeClr val="tx1"/>
                </a:gs>
              </a:gsLst>
              <a:lin ang="5400000" scaled="1"/>
              <a:tileRect/>
            </a:gradFill>
            <a:ln>
              <a:noFill/>
            </a:ln>
            <a:effectLst>
              <a:outerShdw blurRad="50800" dist="50800" dir="5400000" algn="ctr" rotWithShape="0">
                <a:schemeClr val="tx1">
                  <a:alpha val="35000"/>
                </a:schemeClr>
              </a:outerShdw>
            </a:effectLst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dirty="0" smtClean="0">
                  <a:solidFill>
                    <a:schemeClr val="bg1"/>
                  </a:solidFill>
                  <a:sym typeface="Wingdings"/>
                </a:rPr>
                <a:t> </a:t>
              </a:r>
              <a:r>
                <a:rPr lang="en-US" dirty="0" smtClean="0">
                  <a:solidFill>
                    <a:schemeClr val="bg1"/>
                  </a:solidFill>
                </a:rPr>
                <a:t>Windows Start</a:t>
              </a:r>
              <a:endParaRPr lang="ru-RU" dirty="0">
                <a:solidFill>
                  <a:schemeClr val="bg1"/>
                </a:solidFill>
              </a:endParaRPr>
            </a:p>
          </p:txBody>
        </p:sp>
        <p:sp>
          <p:nvSpPr>
            <p:cNvPr id="36" name="Скругленный прямоугольник 35">
              <a:hlinkClick r:id="" action="ppaction://hlinkshowjump?jump=endshow"/>
            </p:cNvPr>
            <p:cNvSpPr/>
            <p:nvPr/>
          </p:nvSpPr>
          <p:spPr>
            <a:xfrm>
              <a:off x="8614092" y="72737"/>
              <a:ext cx="428628" cy="357166"/>
            </a:xfrm>
            <a:prstGeom prst="roundRect">
              <a:avLst/>
            </a:prstGeom>
            <a:gradFill>
              <a:gsLst>
                <a:gs pos="0">
                  <a:srgbClr val="C00000"/>
                </a:gs>
                <a:gs pos="28000">
                  <a:srgbClr val="FF9393"/>
                </a:gs>
                <a:gs pos="63000">
                  <a:srgbClr val="800000"/>
                </a:gs>
              </a:gsLst>
              <a:lin ang="5400000" scaled="0"/>
            </a:gradFill>
            <a:ln w="6350">
              <a:solidFill>
                <a:schemeClr val="tx1"/>
              </a:solidFill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37" name="Умножение 36">
              <a:hlinkClick r:id="" action="ppaction://hlinkshowjump?jump=endshow"/>
            </p:cNvPr>
            <p:cNvSpPr/>
            <p:nvPr/>
          </p:nvSpPr>
          <p:spPr>
            <a:xfrm>
              <a:off x="8685530" y="111679"/>
              <a:ext cx="285752" cy="285752"/>
            </a:xfrm>
            <a:prstGeom prst="mathMultiply">
              <a:avLst/>
            </a:prstGeom>
            <a:solidFill>
              <a:schemeClr val="bg1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30" name="Прямоугольник 29"/>
            <p:cNvSpPr/>
            <p:nvPr/>
          </p:nvSpPr>
          <p:spPr>
            <a:xfrm rot="5400000">
              <a:off x="4500562" y="1714520"/>
              <a:ext cx="142876" cy="9144000"/>
            </a:xfrm>
            <a:prstGeom prst="rect">
              <a:avLst/>
            </a:prstGeom>
            <a:gradFill flip="none" rotWithShape="1">
              <a:gsLst>
                <a:gs pos="0">
                  <a:schemeClr val="tx1">
                    <a:lumMod val="50000"/>
                    <a:lumOff val="50000"/>
                  </a:schemeClr>
                </a:gs>
                <a:gs pos="23000">
                  <a:schemeClr val="bg1">
                    <a:lumMod val="65000"/>
                  </a:schemeClr>
                </a:gs>
                <a:gs pos="71000">
                  <a:schemeClr val="tx1"/>
                </a:gs>
                <a:gs pos="100000">
                  <a:schemeClr val="tx1"/>
                </a:gs>
              </a:gsLst>
              <a:lin ang="0" scaled="0"/>
              <a:tileRect/>
            </a:gradFill>
            <a:ln>
              <a:noFill/>
            </a:ln>
            <a:effectLst>
              <a:outerShdw blurRad="50800" dist="50800" dir="5400000" algn="ctr" rotWithShape="0">
                <a:schemeClr val="tx1">
                  <a:alpha val="35000"/>
                </a:schemeClr>
              </a:outerShdw>
            </a:effectLst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ru-RU" dirty="0">
                <a:solidFill>
                  <a:schemeClr val="bg1"/>
                </a:solidFill>
                <a:sym typeface="Wingdings"/>
              </a:endParaRPr>
            </a:p>
          </p:txBody>
        </p:sp>
      </p:grpSp>
      <p:sp>
        <p:nvSpPr>
          <p:cNvPr id="59" name="Дата 39"/>
          <p:cNvSpPr txBox="1">
            <a:spLocks/>
          </p:cNvSpPr>
          <p:nvPr/>
        </p:nvSpPr>
        <p:spPr>
          <a:xfrm>
            <a:off x="8072462" y="6429396"/>
            <a:ext cx="1000100" cy="357190"/>
          </a:xfrm>
          <a:prstGeom prst="rect">
            <a:avLst/>
          </a:prstGeom>
          <a:noFill/>
          <a:ln w="25400" cap="flat" cmpd="sng" algn="ctr">
            <a:noFill/>
            <a:prstDash val="soli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B9F11E8-3913-42F5-9E4D-A7C4755C89AF}" type="datetime10">
              <a:rPr kumimoji="0" lang="ru-RU" sz="2400" b="1" i="0" u="none" strike="noStrike" kern="1200" cap="none" spc="0" normalizeH="0" baseline="0" noProof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  <a:sym typeface="Wingding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10:26</a:t>
            </a:fld>
            <a:endParaRPr kumimoji="0" lang="ru-RU" sz="2400" b="1" i="0" u="none" strike="noStrike" kern="1200" cap="none" spc="0" normalizeH="0" baseline="0" noProof="0" dirty="0" smtClean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uLnTx/>
              <a:uFillTx/>
              <a:latin typeface="+mn-lt"/>
              <a:ea typeface="+mn-ea"/>
              <a:cs typeface="+mn-cs"/>
              <a:sym typeface="Wingdings"/>
            </a:endParaRPr>
          </a:p>
        </p:txBody>
      </p:sp>
      <p:sp>
        <p:nvSpPr>
          <p:cNvPr id="40" name="Заголовок 24"/>
          <p:cNvSpPr txBox="1">
            <a:spLocks/>
          </p:cNvSpPr>
          <p:nvPr/>
        </p:nvSpPr>
        <p:spPr>
          <a:xfrm>
            <a:off x="500034" y="642918"/>
            <a:ext cx="8229600" cy="64294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1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400" b="1" i="0" u="none" strike="noStrike" kern="1200" cap="none" spc="0" normalizeH="0" baseline="0" noProof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Речевое</a:t>
            </a:r>
            <a:r>
              <a:rPr kumimoji="0" lang="ru-RU" sz="4400" b="1" i="0" u="none" strike="noStrike" kern="1200" cap="none" spc="0" normalizeH="0" noProof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развитие</a:t>
            </a:r>
            <a:endParaRPr kumimoji="0" lang="ru-RU" sz="4400" b="1" i="0" u="none" strike="noStrike" kern="1200" cap="none" spc="0" normalizeH="0" baseline="0" noProof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42" name="Содержимое 37"/>
          <p:cNvSpPr txBox="1">
            <a:spLocks/>
          </p:cNvSpPr>
          <p:nvPr/>
        </p:nvSpPr>
        <p:spPr>
          <a:xfrm>
            <a:off x="285720" y="1357298"/>
            <a:ext cx="8572560" cy="4357717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Включает владение речью как средством общения и культуры; обогащение активного словаря; развитие связной, грамматически правильной диалогической и монологической речи; развитие речевого творчества; развитие звуковой и интонационной культуры речи, фонематического слуха; знакомство с книжной культурой, детской литературой, понимание на слух текстов различных жанров детской литературы; формирование звуковой аналитико-синтетической активности как предпосылки обучения грамоте</a:t>
            </a:r>
          </a:p>
        </p:txBody>
      </p:sp>
    </p:spTree>
    <p:extLst>
      <p:ext uri="{BB962C8B-B14F-4D97-AF65-F5344CB8AC3E}">
        <p14:creationId xmlns:p14="http://schemas.microsoft.com/office/powerpoint/2010/main" val="31974817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47"/>
          <p:cNvGrpSpPr/>
          <p:nvPr/>
        </p:nvGrpSpPr>
        <p:grpSpPr>
          <a:xfrm>
            <a:off x="0" y="6357958"/>
            <a:ext cx="9144000" cy="500042"/>
            <a:chOff x="0" y="6357958"/>
            <a:chExt cx="9144000" cy="500042"/>
          </a:xfrm>
        </p:grpSpPr>
        <p:sp>
          <p:nvSpPr>
            <p:cNvPr id="33" name="Прямоугольник 32"/>
            <p:cNvSpPr/>
            <p:nvPr/>
          </p:nvSpPr>
          <p:spPr>
            <a:xfrm>
              <a:off x="7858148" y="6357958"/>
              <a:ext cx="1285852" cy="500042"/>
            </a:xfrm>
            <a:prstGeom prst="rect">
              <a:avLst/>
            </a:prstGeom>
            <a:gradFill flip="none" rotWithShape="1">
              <a:gsLst>
                <a:gs pos="0">
                  <a:srgbClr val="FFC000"/>
                </a:gs>
                <a:gs pos="23000">
                  <a:srgbClr val="FFC000"/>
                </a:gs>
                <a:gs pos="71000">
                  <a:srgbClr val="CC9900"/>
                </a:gs>
                <a:gs pos="100000">
                  <a:srgbClr val="FFC000"/>
                </a:gs>
              </a:gsLst>
              <a:lin ang="5400000" scaled="1"/>
              <a:tileRect/>
            </a:gradFill>
            <a:ln>
              <a:noFill/>
            </a:ln>
            <a:effectLst>
              <a:outerShdw blurRad="50800" dist="50800" dir="5400000" algn="ctr" rotWithShape="0">
                <a:schemeClr val="tx1">
                  <a:alpha val="35000"/>
                </a:schemeClr>
              </a:outerShdw>
            </a:effectLst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ru-RU" dirty="0" smtClean="0">
                <a:solidFill>
                  <a:schemeClr val="bg1"/>
                </a:solidFill>
                <a:sym typeface="Wingdings"/>
              </a:endParaRPr>
            </a:p>
          </p:txBody>
        </p:sp>
        <p:sp>
          <p:nvSpPr>
            <p:cNvPr id="31" name="Прямоугольник 30"/>
            <p:cNvSpPr/>
            <p:nvPr/>
          </p:nvSpPr>
          <p:spPr>
            <a:xfrm>
              <a:off x="0" y="6357958"/>
              <a:ext cx="7858148" cy="500042"/>
            </a:xfrm>
            <a:prstGeom prst="rect">
              <a:avLst/>
            </a:prstGeom>
            <a:gradFill flip="none" rotWithShape="1">
              <a:gsLst>
                <a:gs pos="0">
                  <a:schemeClr val="tx1">
                    <a:lumMod val="50000"/>
                    <a:lumOff val="50000"/>
                  </a:schemeClr>
                </a:gs>
                <a:gs pos="23000">
                  <a:schemeClr val="bg1">
                    <a:lumMod val="65000"/>
                  </a:schemeClr>
                </a:gs>
                <a:gs pos="71000">
                  <a:schemeClr val="tx1"/>
                </a:gs>
                <a:gs pos="100000">
                  <a:schemeClr val="tx1"/>
                </a:gs>
              </a:gsLst>
              <a:lin ang="5400000" scaled="1"/>
              <a:tileRect/>
            </a:gradFill>
            <a:ln>
              <a:noFill/>
            </a:ln>
            <a:effectLst>
              <a:outerShdw blurRad="50800" dist="50800" dir="5400000" algn="ctr" rotWithShape="0">
                <a:schemeClr val="tx1">
                  <a:alpha val="35000"/>
                </a:schemeClr>
              </a:outerShdw>
            </a:effectLst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ru-RU" dirty="0">
                <a:solidFill>
                  <a:schemeClr val="bg1"/>
                </a:solidFill>
                <a:sym typeface="Wingdings"/>
              </a:endParaRPr>
            </a:p>
          </p:txBody>
        </p:sp>
        <p:sp>
          <p:nvSpPr>
            <p:cNvPr id="32" name="Прямоугольник с одним скругленным углом 31"/>
            <p:cNvSpPr/>
            <p:nvPr/>
          </p:nvSpPr>
          <p:spPr>
            <a:xfrm>
              <a:off x="0" y="6357958"/>
              <a:ext cx="1428728" cy="500042"/>
            </a:xfrm>
            <a:prstGeom prst="round1Rect">
              <a:avLst/>
            </a:prstGeom>
            <a:gradFill flip="none" rotWithShape="1">
              <a:gsLst>
                <a:gs pos="0">
                  <a:srgbClr val="FFC000"/>
                </a:gs>
                <a:gs pos="23000">
                  <a:srgbClr val="FFC000"/>
                </a:gs>
                <a:gs pos="71000">
                  <a:srgbClr val="CC9900"/>
                </a:gs>
                <a:gs pos="100000">
                  <a:srgbClr val="FFC000"/>
                </a:gs>
              </a:gsLst>
              <a:lin ang="5400000" scaled="1"/>
              <a:tileRect/>
            </a:gradFill>
            <a:ln>
              <a:noFill/>
            </a:ln>
            <a:effectLst>
              <a:outerShdw blurRad="50800" dist="50800" dir="5400000" algn="ctr" rotWithShape="0">
                <a:schemeClr val="tx1">
                  <a:alpha val="35000"/>
                </a:schemeClr>
              </a:outerShdw>
            </a:effectLst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2400" b="1" dirty="0" smtClean="0">
                  <a:solidFill>
                    <a:schemeClr val="bg1"/>
                  </a:solidFill>
                  <a:sym typeface="Wingdings"/>
                </a:rPr>
                <a:t>START</a:t>
              </a:r>
              <a:endParaRPr lang="ru-RU" sz="2400" b="1" dirty="0">
                <a:solidFill>
                  <a:schemeClr val="bg1"/>
                </a:solidFill>
                <a:sym typeface="Wingdings"/>
              </a:endParaRPr>
            </a:p>
          </p:txBody>
        </p:sp>
      </p:grpSp>
      <p:grpSp>
        <p:nvGrpSpPr>
          <p:cNvPr id="3" name="Группа 46"/>
          <p:cNvGrpSpPr/>
          <p:nvPr/>
        </p:nvGrpSpPr>
        <p:grpSpPr>
          <a:xfrm>
            <a:off x="7725663" y="6460569"/>
            <a:ext cx="285752" cy="285728"/>
            <a:chOff x="7725663" y="6460569"/>
            <a:chExt cx="285752" cy="285728"/>
          </a:xfrm>
        </p:grpSpPr>
        <p:sp>
          <p:nvSpPr>
            <p:cNvPr id="34" name="Овал 33"/>
            <p:cNvSpPr/>
            <p:nvPr/>
          </p:nvSpPr>
          <p:spPr>
            <a:xfrm>
              <a:off x="7725663" y="6460569"/>
              <a:ext cx="285752" cy="285728"/>
            </a:xfrm>
            <a:prstGeom prst="ellipse">
              <a:avLst/>
            </a:prstGeom>
            <a:gradFill>
              <a:gsLst>
                <a:gs pos="15000">
                  <a:schemeClr val="bg1">
                    <a:lumMod val="85000"/>
                  </a:schemeClr>
                </a:gs>
                <a:gs pos="0">
                  <a:schemeClr val="bg1">
                    <a:lumMod val="95000"/>
                  </a:schemeClr>
                </a:gs>
                <a:gs pos="63000">
                  <a:srgbClr val="FFFFFF"/>
                </a:gs>
              </a:gsLst>
              <a:lin ang="5400000" scaled="0"/>
            </a:gradFill>
            <a:ln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35" name="Фигура, имеющая форму буквы L 34"/>
            <p:cNvSpPr/>
            <p:nvPr/>
          </p:nvSpPr>
          <p:spPr>
            <a:xfrm rot="2556258">
              <a:off x="7811449" y="6535099"/>
              <a:ext cx="142876" cy="142876"/>
            </a:xfrm>
            <a:prstGeom prst="corner">
              <a:avLst>
                <a:gd name="adj1" fmla="val 40383"/>
                <a:gd name="adj2" fmla="val 37733"/>
              </a:avLst>
            </a:prstGeom>
            <a:solidFill>
              <a:schemeClr val="bg1"/>
            </a:solidFill>
            <a:ln w="3175">
              <a:solidFill>
                <a:schemeClr val="tx1"/>
              </a:solidFill>
            </a:ln>
            <a:effectLst>
              <a:innerShdw blurRad="63500" dist="50800" dir="135000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</p:grpSp>
      <p:sp>
        <p:nvSpPr>
          <p:cNvPr id="41" name="Скругленный прямоугольник 40"/>
          <p:cNvSpPr/>
          <p:nvPr/>
        </p:nvSpPr>
        <p:spPr>
          <a:xfrm>
            <a:off x="1571604" y="6387832"/>
            <a:ext cx="2428892" cy="428604"/>
          </a:xfrm>
          <a:prstGeom prst="roundRect">
            <a:avLst/>
          </a:prstGeom>
          <a:gradFill flip="none" rotWithShape="1">
            <a:gsLst>
              <a:gs pos="0">
                <a:schemeClr val="tx1">
                  <a:lumMod val="50000"/>
                  <a:lumOff val="50000"/>
                </a:schemeClr>
              </a:gs>
              <a:gs pos="23000">
                <a:schemeClr val="bg1">
                  <a:lumMod val="65000"/>
                </a:schemeClr>
              </a:gs>
              <a:gs pos="71000">
                <a:schemeClr val="tx1"/>
              </a:gs>
              <a:gs pos="100000">
                <a:schemeClr val="tx1"/>
              </a:gs>
            </a:gsLst>
            <a:lin ang="5400000" scaled="1"/>
            <a:tileRect/>
          </a:gradFill>
          <a:ln>
            <a:noFill/>
          </a:ln>
          <a:effectLst>
            <a:outerShdw blurRad="50800" dist="50800" dir="5400000" algn="ctr" rotWithShape="0">
              <a:schemeClr val="tx1">
                <a:alpha val="35000"/>
              </a:scheme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bg1"/>
                </a:solidFill>
                <a:sym typeface="Wingdings"/>
              </a:rPr>
              <a:t> Windows Start</a:t>
            </a:r>
            <a:endParaRPr lang="ru-RU" dirty="0">
              <a:solidFill>
                <a:schemeClr val="bg1"/>
              </a:solidFill>
              <a:sym typeface="Wingdings"/>
            </a:endParaRPr>
          </a:p>
        </p:txBody>
      </p:sp>
      <p:sp>
        <p:nvSpPr>
          <p:cNvPr id="44" name="Скругленный прямоугольник 43">
            <a:hlinkClick r:id="" action="ppaction://hlinkshowjump?jump=nextslide"/>
          </p:cNvPr>
          <p:cNvSpPr/>
          <p:nvPr/>
        </p:nvSpPr>
        <p:spPr>
          <a:xfrm>
            <a:off x="7572396" y="5765672"/>
            <a:ext cx="1285884" cy="357190"/>
          </a:xfrm>
          <a:prstGeom prst="roundRect">
            <a:avLst/>
          </a:prstGeom>
          <a:gradFill flip="none" rotWithShape="1">
            <a:gsLst>
              <a:gs pos="0">
                <a:schemeClr val="tx1">
                  <a:lumMod val="50000"/>
                  <a:lumOff val="50000"/>
                </a:schemeClr>
              </a:gs>
              <a:gs pos="23000">
                <a:schemeClr val="bg1">
                  <a:lumMod val="65000"/>
                </a:schemeClr>
              </a:gs>
              <a:gs pos="71000">
                <a:schemeClr val="tx1"/>
              </a:gs>
              <a:gs pos="100000">
                <a:schemeClr val="tx1"/>
              </a:gs>
            </a:gsLst>
            <a:lin ang="5400000" scaled="1"/>
            <a:tileRect/>
          </a:gradFill>
          <a:ln>
            <a:noFill/>
          </a:ln>
          <a:effectLst>
            <a:outerShdw blurRad="50800" dist="50800" dir="5400000" algn="ctr" rotWithShape="0">
              <a:schemeClr val="tx1">
                <a:alpha val="35000"/>
              </a:scheme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bg1"/>
                </a:solidFill>
                <a:sym typeface="Wingdings"/>
              </a:rPr>
              <a:t>Далее </a:t>
            </a:r>
            <a:r>
              <a:rPr lang="en-US" dirty="0" smtClean="0">
                <a:solidFill>
                  <a:schemeClr val="bg1"/>
                </a:solidFill>
                <a:sym typeface="Wingdings"/>
              </a:rPr>
              <a:t>&gt;&gt;</a:t>
            </a:r>
            <a:endParaRPr lang="ru-RU" dirty="0">
              <a:solidFill>
                <a:schemeClr val="bg1"/>
              </a:solidFill>
              <a:sym typeface="Wingdings"/>
            </a:endParaRPr>
          </a:p>
        </p:txBody>
      </p:sp>
      <p:sp>
        <p:nvSpPr>
          <p:cNvPr id="45" name="Скругленный прямоугольник 44">
            <a:hlinkClick r:id="" action="ppaction://hlinkshowjump?jump=previousslide"/>
          </p:cNvPr>
          <p:cNvSpPr/>
          <p:nvPr/>
        </p:nvSpPr>
        <p:spPr>
          <a:xfrm>
            <a:off x="6215074" y="5765672"/>
            <a:ext cx="1285884" cy="357190"/>
          </a:xfrm>
          <a:prstGeom prst="roundRect">
            <a:avLst/>
          </a:prstGeom>
          <a:gradFill flip="none" rotWithShape="1">
            <a:gsLst>
              <a:gs pos="0">
                <a:schemeClr val="tx1">
                  <a:lumMod val="50000"/>
                  <a:lumOff val="50000"/>
                </a:schemeClr>
              </a:gs>
              <a:gs pos="23000">
                <a:schemeClr val="bg1">
                  <a:lumMod val="65000"/>
                </a:schemeClr>
              </a:gs>
              <a:gs pos="71000">
                <a:schemeClr val="tx1"/>
              </a:gs>
              <a:gs pos="100000">
                <a:schemeClr val="tx1"/>
              </a:gs>
            </a:gsLst>
            <a:lin ang="5400000" scaled="1"/>
            <a:tileRect/>
          </a:gradFill>
          <a:ln>
            <a:noFill/>
          </a:ln>
          <a:effectLst>
            <a:outerShdw blurRad="50800" dist="50800" dir="5400000" algn="ctr" rotWithShape="0">
              <a:schemeClr val="tx1">
                <a:alpha val="35000"/>
              </a:scheme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bg1"/>
                </a:solidFill>
                <a:sym typeface="Wingdings"/>
              </a:rPr>
              <a:t>&lt;&lt; </a:t>
            </a:r>
            <a:r>
              <a:rPr lang="ru-RU" dirty="0" smtClean="0">
                <a:solidFill>
                  <a:schemeClr val="bg1"/>
                </a:solidFill>
                <a:sym typeface="Wingdings"/>
              </a:rPr>
              <a:t>Назад</a:t>
            </a:r>
            <a:endParaRPr lang="ru-RU" dirty="0">
              <a:solidFill>
                <a:schemeClr val="bg1"/>
              </a:solidFill>
              <a:sym typeface="Wingdings"/>
            </a:endParaRPr>
          </a:p>
        </p:txBody>
      </p:sp>
      <p:grpSp>
        <p:nvGrpSpPr>
          <p:cNvPr id="4" name="Группа 45"/>
          <p:cNvGrpSpPr/>
          <p:nvPr/>
        </p:nvGrpSpPr>
        <p:grpSpPr>
          <a:xfrm>
            <a:off x="0" y="0"/>
            <a:ext cx="9144000" cy="6357958"/>
            <a:chOff x="0" y="0"/>
            <a:chExt cx="9144000" cy="6357958"/>
          </a:xfrm>
        </p:grpSpPr>
        <p:sp>
          <p:nvSpPr>
            <p:cNvPr id="28" name="Прямоугольник 27"/>
            <p:cNvSpPr/>
            <p:nvPr/>
          </p:nvSpPr>
          <p:spPr>
            <a:xfrm>
              <a:off x="0" y="500042"/>
              <a:ext cx="142844" cy="5715040"/>
            </a:xfrm>
            <a:prstGeom prst="rect">
              <a:avLst/>
            </a:prstGeom>
            <a:gradFill flip="none" rotWithShape="1">
              <a:gsLst>
                <a:gs pos="0">
                  <a:schemeClr val="tx1">
                    <a:lumMod val="50000"/>
                    <a:lumOff val="50000"/>
                  </a:schemeClr>
                </a:gs>
                <a:gs pos="23000">
                  <a:schemeClr val="bg1">
                    <a:lumMod val="65000"/>
                  </a:schemeClr>
                </a:gs>
                <a:gs pos="71000">
                  <a:schemeClr val="tx1"/>
                </a:gs>
                <a:gs pos="100000">
                  <a:schemeClr val="tx1"/>
                </a:gs>
              </a:gsLst>
              <a:lin ang="0" scaled="0"/>
              <a:tileRect/>
            </a:gradFill>
            <a:ln>
              <a:noFill/>
            </a:ln>
            <a:effectLst>
              <a:outerShdw blurRad="50800" dist="50800" dir="5400000" algn="ctr" rotWithShape="0">
                <a:schemeClr val="tx1">
                  <a:alpha val="35000"/>
                </a:schemeClr>
              </a:outerShdw>
            </a:effectLst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ru-RU" dirty="0">
                <a:solidFill>
                  <a:schemeClr val="bg1"/>
                </a:solidFill>
                <a:sym typeface="Wingdings"/>
              </a:endParaRPr>
            </a:p>
          </p:txBody>
        </p:sp>
        <p:sp>
          <p:nvSpPr>
            <p:cNvPr id="29" name="Прямоугольник 28"/>
            <p:cNvSpPr/>
            <p:nvPr/>
          </p:nvSpPr>
          <p:spPr>
            <a:xfrm>
              <a:off x="9001156" y="500042"/>
              <a:ext cx="142844" cy="5715040"/>
            </a:xfrm>
            <a:prstGeom prst="rect">
              <a:avLst/>
            </a:prstGeom>
            <a:gradFill flip="none" rotWithShape="1">
              <a:gsLst>
                <a:gs pos="0">
                  <a:schemeClr val="tx1">
                    <a:lumMod val="50000"/>
                    <a:lumOff val="50000"/>
                  </a:schemeClr>
                </a:gs>
                <a:gs pos="23000">
                  <a:schemeClr val="bg1">
                    <a:lumMod val="65000"/>
                  </a:schemeClr>
                </a:gs>
                <a:gs pos="71000">
                  <a:schemeClr val="tx1"/>
                </a:gs>
                <a:gs pos="100000">
                  <a:schemeClr val="tx1"/>
                </a:gs>
              </a:gsLst>
              <a:lin ang="0" scaled="0"/>
              <a:tileRect/>
            </a:gradFill>
            <a:ln>
              <a:noFill/>
            </a:ln>
            <a:effectLst>
              <a:outerShdw blurRad="50800" dist="50800" dir="5400000" algn="ctr" rotWithShape="0">
                <a:schemeClr val="tx1">
                  <a:alpha val="35000"/>
                </a:schemeClr>
              </a:outerShdw>
            </a:effectLst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ru-RU" dirty="0">
                <a:solidFill>
                  <a:schemeClr val="bg1"/>
                </a:solidFill>
                <a:sym typeface="Wingdings"/>
              </a:endParaRPr>
            </a:p>
          </p:txBody>
        </p:sp>
        <p:sp>
          <p:nvSpPr>
            <p:cNvPr id="27" name="Прямоугольник с двумя скругленными соседними углами 26"/>
            <p:cNvSpPr/>
            <p:nvPr/>
          </p:nvSpPr>
          <p:spPr>
            <a:xfrm>
              <a:off x="0" y="0"/>
              <a:ext cx="9144000" cy="500066"/>
            </a:xfrm>
            <a:prstGeom prst="round2SameRect">
              <a:avLst/>
            </a:prstGeom>
            <a:gradFill flip="none" rotWithShape="1">
              <a:gsLst>
                <a:gs pos="0">
                  <a:schemeClr val="tx1">
                    <a:lumMod val="50000"/>
                    <a:lumOff val="50000"/>
                  </a:schemeClr>
                </a:gs>
                <a:gs pos="23000">
                  <a:schemeClr val="bg1">
                    <a:lumMod val="65000"/>
                  </a:schemeClr>
                </a:gs>
                <a:gs pos="71000">
                  <a:schemeClr val="tx1"/>
                </a:gs>
                <a:gs pos="100000">
                  <a:schemeClr val="tx1"/>
                </a:gs>
              </a:gsLst>
              <a:lin ang="5400000" scaled="1"/>
              <a:tileRect/>
            </a:gradFill>
            <a:ln>
              <a:noFill/>
            </a:ln>
            <a:effectLst>
              <a:outerShdw blurRad="50800" dist="50800" dir="5400000" algn="ctr" rotWithShape="0">
                <a:schemeClr val="tx1">
                  <a:alpha val="35000"/>
                </a:schemeClr>
              </a:outerShdw>
            </a:effectLst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dirty="0" smtClean="0">
                  <a:solidFill>
                    <a:schemeClr val="bg1"/>
                  </a:solidFill>
                  <a:sym typeface="Wingdings"/>
                </a:rPr>
                <a:t> </a:t>
              </a:r>
              <a:r>
                <a:rPr lang="en-US" dirty="0" smtClean="0">
                  <a:solidFill>
                    <a:schemeClr val="bg1"/>
                  </a:solidFill>
                </a:rPr>
                <a:t>Windows Start</a:t>
              </a:r>
              <a:endParaRPr lang="ru-RU" dirty="0">
                <a:solidFill>
                  <a:schemeClr val="bg1"/>
                </a:solidFill>
              </a:endParaRPr>
            </a:p>
          </p:txBody>
        </p:sp>
        <p:sp>
          <p:nvSpPr>
            <p:cNvPr id="36" name="Скругленный прямоугольник 35">
              <a:hlinkClick r:id="" action="ppaction://hlinkshowjump?jump=endshow"/>
            </p:cNvPr>
            <p:cNvSpPr/>
            <p:nvPr/>
          </p:nvSpPr>
          <p:spPr>
            <a:xfrm>
              <a:off x="8614092" y="72737"/>
              <a:ext cx="428628" cy="357166"/>
            </a:xfrm>
            <a:prstGeom prst="roundRect">
              <a:avLst/>
            </a:prstGeom>
            <a:gradFill>
              <a:gsLst>
                <a:gs pos="0">
                  <a:srgbClr val="C00000"/>
                </a:gs>
                <a:gs pos="28000">
                  <a:srgbClr val="FF9393"/>
                </a:gs>
                <a:gs pos="63000">
                  <a:srgbClr val="800000"/>
                </a:gs>
              </a:gsLst>
              <a:lin ang="5400000" scaled="0"/>
            </a:gradFill>
            <a:ln w="6350">
              <a:solidFill>
                <a:schemeClr val="tx1"/>
              </a:solidFill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37" name="Умножение 36">
              <a:hlinkClick r:id="" action="ppaction://hlinkshowjump?jump=endshow"/>
            </p:cNvPr>
            <p:cNvSpPr/>
            <p:nvPr/>
          </p:nvSpPr>
          <p:spPr>
            <a:xfrm>
              <a:off x="8685530" y="111679"/>
              <a:ext cx="285752" cy="285752"/>
            </a:xfrm>
            <a:prstGeom prst="mathMultiply">
              <a:avLst/>
            </a:prstGeom>
            <a:solidFill>
              <a:schemeClr val="bg1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30" name="Прямоугольник 29"/>
            <p:cNvSpPr/>
            <p:nvPr/>
          </p:nvSpPr>
          <p:spPr>
            <a:xfrm rot="5400000">
              <a:off x="4500562" y="1714520"/>
              <a:ext cx="142876" cy="9144000"/>
            </a:xfrm>
            <a:prstGeom prst="rect">
              <a:avLst/>
            </a:prstGeom>
            <a:gradFill flip="none" rotWithShape="1">
              <a:gsLst>
                <a:gs pos="0">
                  <a:schemeClr val="tx1">
                    <a:lumMod val="50000"/>
                    <a:lumOff val="50000"/>
                  </a:schemeClr>
                </a:gs>
                <a:gs pos="23000">
                  <a:schemeClr val="bg1">
                    <a:lumMod val="65000"/>
                  </a:schemeClr>
                </a:gs>
                <a:gs pos="71000">
                  <a:schemeClr val="tx1"/>
                </a:gs>
                <a:gs pos="100000">
                  <a:schemeClr val="tx1"/>
                </a:gs>
              </a:gsLst>
              <a:lin ang="0" scaled="0"/>
              <a:tileRect/>
            </a:gradFill>
            <a:ln>
              <a:noFill/>
            </a:ln>
            <a:effectLst>
              <a:outerShdw blurRad="50800" dist="50800" dir="5400000" algn="ctr" rotWithShape="0">
                <a:schemeClr val="tx1">
                  <a:alpha val="35000"/>
                </a:schemeClr>
              </a:outerShdw>
            </a:effectLst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ru-RU" dirty="0">
                <a:solidFill>
                  <a:schemeClr val="bg1"/>
                </a:solidFill>
                <a:sym typeface="Wingdings"/>
              </a:endParaRPr>
            </a:p>
          </p:txBody>
        </p:sp>
      </p:grpSp>
      <p:sp>
        <p:nvSpPr>
          <p:cNvPr id="59" name="Дата 39"/>
          <p:cNvSpPr txBox="1">
            <a:spLocks/>
          </p:cNvSpPr>
          <p:nvPr/>
        </p:nvSpPr>
        <p:spPr>
          <a:xfrm>
            <a:off x="8072462" y="6429396"/>
            <a:ext cx="1000100" cy="357190"/>
          </a:xfrm>
          <a:prstGeom prst="rect">
            <a:avLst/>
          </a:prstGeom>
          <a:noFill/>
          <a:ln w="25400" cap="flat" cmpd="sng" algn="ctr">
            <a:noFill/>
            <a:prstDash val="soli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B9F11E8-3913-42F5-9E4D-A7C4755C89AF}" type="datetime10">
              <a:rPr kumimoji="0" lang="ru-RU" sz="2400" b="1" i="0" u="none" strike="noStrike" kern="1200" cap="none" spc="0" normalizeH="0" baseline="0" noProof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  <a:sym typeface="Wingding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10:26</a:t>
            </a:fld>
            <a:endParaRPr kumimoji="0" lang="ru-RU" sz="2400" b="1" i="0" u="none" strike="noStrike" kern="1200" cap="none" spc="0" normalizeH="0" baseline="0" noProof="0" dirty="0" smtClean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uLnTx/>
              <a:uFillTx/>
              <a:latin typeface="+mn-lt"/>
              <a:ea typeface="+mn-ea"/>
              <a:cs typeface="+mn-cs"/>
              <a:sym typeface="Wingdings"/>
            </a:endParaRPr>
          </a:p>
        </p:txBody>
      </p:sp>
      <p:sp>
        <p:nvSpPr>
          <p:cNvPr id="40" name="Заголовок 24"/>
          <p:cNvSpPr txBox="1">
            <a:spLocks/>
          </p:cNvSpPr>
          <p:nvPr/>
        </p:nvSpPr>
        <p:spPr>
          <a:xfrm>
            <a:off x="500034" y="642918"/>
            <a:ext cx="8229600" cy="64294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1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400" b="1" i="0" u="none" strike="noStrike" kern="1200" cap="none" spc="0" normalizeH="0" baseline="0" noProof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Речевое</a:t>
            </a:r>
            <a:r>
              <a:rPr kumimoji="0" lang="ru-RU" sz="4400" b="1" i="0" u="none" strike="noStrike" kern="1200" cap="none" spc="0" normalizeH="0" noProof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развитие</a:t>
            </a:r>
            <a:endParaRPr kumimoji="0" lang="ru-RU" sz="4400" b="1" i="0" u="none" strike="noStrike" kern="1200" cap="none" spc="0" normalizeH="0" baseline="0" noProof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42" name="Содержимое 37"/>
          <p:cNvSpPr txBox="1">
            <a:spLocks/>
          </p:cNvSpPr>
          <p:nvPr/>
        </p:nvSpPr>
        <p:spPr>
          <a:xfrm>
            <a:off x="285720" y="1357298"/>
            <a:ext cx="8572560" cy="4357717"/>
          </a:xfrm>
          <a:prstGeom prst="rect">
            <a:avLst/>
          </a:prstGeom>
          <a:ln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vert="horz" lIns="91440" tIns="45720" rIns="91440" bIns="45720" rtlCol="0">
            <a:normAutofit/>
          </a:bodyPr>
          <a:lstStyle/>
          <a:p>
            <a:pPr marL="342900" indent="-342900">
              <a:buFont typeface="Wingdings" pitchFamily="2" charset="2"/>
              <a:buChar char="v"/>
            </a:pPr>
            <a:endParaRPr lang="ru-RU" sz="3600" dirty="0" smtClean="0"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Font typeface="Wingdings" pitchFamily="2" charset="2"/>
              <a:buChar char="v"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Развитие речи( формирование словаря, звуковая культура речи, грамматический строй речи, связная речь)</a:t>
            </a:r>
          </a:p>
          <a:p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Font typeface="Wingdings" pitchFamily="2" charset="2"/>
              <a:buChar char="v"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Приобщение к художественной литературе</a:t>
            </a:r>
          </a:p>
        </p:txBody>
      </p:sp>
    </p:spTree>
    <p:extLst>
      <p:ext uri="{BB962C8B-B14F-4D97-AF65-F5344CB8AC3E}">
        <p14:creationId xmlns:p14="http://schemas.microsoft.com/office/powerpoint/2010/main" val="2630324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shred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47"/>
          <p:cNvGrpSpPr/>
          <p:nvPr/>
        </p:nvGrpSpPr>
        <p:grpSpPr>
          <a:xfrm>
            <a:off x="0" y="6357958"/>
            <a:ext cx="9144000" cy="500042"/>
            <a:chOff x="0" y="6357958"/>
            <a:chExt cx="9144000" cy="500042"/>
          </a:xfrm>
        </p:grpSpPr>
        <p:sp>
          <p:nvSpPr>
            <p:cNvPr id="33" name="Прямоугольник 32"/>
            <p:cNvSpPr/>
            <p:nvPr/>
          </p:nvSpPr>
          <p:spPr>
            <a:xfrm>
              <a:off x="7858148" y="6357958"/>
              <a:ext cx="1285852" cy="500042"/>
            </a:xfrm>
            <a:prstGeom prst="rect">
              <a:avLst/>
            </a:prstGeom>
            <a:gradFill flip="none" rotWithShape="1">
              <a:gsLst>
                <a:gs pos="0">
                  <a:srgbClr val="FFC000"/>
                </a:gs>
                <a:gs pos="23000">
                  <a:srgbClr val="FFC000"/>
                </a:gs>
                <a:gs pos="71000">
                  <a:srgbClr val="CC9900"/>
                </a:gs>
                <a:gs pos="100000">
                  <a:srgbClr val="FFC000"/>
                </a:gs>
              </a:gsLst>
              <a:lin ang="5400000" scaled="1"/>
              <a:tileRect/>
            </a:gradFill>
            <a:ln>
              <a:noFill/>
            </a:ln>
            <a:effectLst>
              <a:outerShdw blurRad="50800" dist="50800" dir="5400000" algn="ctr" rotWithShape="0">
                <a:schemeClr val="tx1">
                  <a:alpha val="35000"/>
                </a:schemeClr>
              </a:outerShdw>
            </a:effectLst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ru-RU" dirty="0" smtClean="0">
                <a:solidFill>
                  <a:schemeClr val="bg1"/>
                </a:solidFill>
                <a:sym typeface="Wingdings"/>
              </a:endParaRPr>
            </a:p>
          </p:txBody>
        </p:sp>
        <p:sp>
          <p:nvSpPr>
            <p:cNvPr id="31" name="Прямоугольник 30"/>
            <p:cNvSpPr/>
            <p:nvPr/>
          </p:nvSpPr>
          <p:spPr>
            <a:xfrm>
              <a:off x="0" y="6357958"/>
              <a:ext cx="7858148" cy="500042"/>
            </a:xfrm>
            <a:prstGeom prst="rect">
              <a:avLst/>
            </a:prstGeom>
            <a:gradFill flip="none" rotWithShape="1">
              <a:gsLst>
                <a:gs pos="0">
                  <a:schemeClr val="tx1">
                    <a:lumMod val="50000"/>
                    <a:lumOff val="50000"/>
                  </a:schemeClr>
                </a:gs>
                <a:gs pos="23000">
                  <a:schemeClr val="bg1">
                    <a:lumMod val="65000"/>
                  </a:schemeClr>
                </a:gs>
                <a:gs pos="71000">
                  <a:schemeClr val="tx1"/>
                </a:gs>
                <a:gs pos="100000">
                  <a:schemeClr val="tx1"/>
                </a:gs>
              </a:gsLst>
              <a:lin ang="5400000" scaled="1"/>
              <a:tileRect/>
            </a:gradFill>
            <a:ln>
              <a:noFill/>
            </a:ln>
            <a:effectLst>
              <a:outerShdw blurRad="50800" dist="50800" dir="5400000" algn="ctr" rotWithShape="0">
                <a:schemeClr val="tx1">
                  <a:alpha val="35000"/>
                </a:schemeClr>
              </a:outerShdw>
            </a:effectLst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ru-RU" dirty="0">
                <a:solidFill>
                  <a:schemeClr val="bg1"/>
                </a:solidFill>
                <a:sym typeface="Wingdings"/>
              </a:endParaRPr>
            </a:p>
          </p:txBody>
        </p:sp>
        <p:sp>
          <p:nvSpPr>
            <p:cNvPr id="32" name="Прямоугольник с одним скругленным углом 31"/>
            <p:cNvSpPr/>
            <p:nvPr/>
          </p:nvSpPr>
          <p:spPr>
            <a:xfrm>
              <a:off x="0" y="6357958"/>
              <a:ext cx="1428728" cy="500042"/>
            </a:xfrm>
            <a:prstGeom prst="round1Rect">
              <a:avLst/>
            </a:prstGeom>
            <a:gradFill flip="none" rotWithShape="1">
              <a:gsLst>
                <a:gs pos="0">
                  <a:srgbClr val="FFC000"/>
                </a:gs>
                <a:gs pos="23000">
                  <a:srgbClr val="FFC000"/>
                </a:gs>
                <a:gs pos="71000">
                  <a:srgbClr val="CC9900"/>
                </a:gs>
                <a:gs pos="100000">
                  <a:srgbClr val="FFC000"/>
                </a:gs>
              </a:gsLst>
              <a:lin ang="5400000" scaled="1"/>
              <a:tileRect/>
            </a:gradFill>
            <a:ln>
              <a:noFill/>
            </a:ln>
            <a:effectLst>
              <a:outerShdw blurRad="50800" dist="50800" dir="5400000" algn="ctr" rotWithShape="0">
                <a:schemeClr val="tx1">
                  <a:alpha val="35000"/>
                </a:schemeClr>
              </a:outerShdw>
            </a:effectLst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2400" b="1" dirty="0" smtClean="0">
                  <a:solidFill>
                    <a:schemeClr val="bg1"/>
                  </a:solidFill>
                  <a:sym typeface="Wingdings"/>
                </a:rPr>
                <a:t>START</a:t>
              </a:r>
              <a:endParaRPr lang="ru-RU" sz="2400" b="1" dirty="0">
                <a:solidFill>
                  <a:schemeClr val="bg1"/>
                </a:solidFill>
                <a:sym typeface="Wingdings"/>
              </a:endParaRPr>
            </a:p>
          </p:txBody>
        </p:sp>
      </p:grpSp>
      <p:grpSp>
        <p:nvGrpSpPr>
          <p:cNvPr id="3" name="Группа 46"/>
          <p:cNvGrpSpPr/>
          <p:nvPr/>
        </p:nvGrpSpPr>
        <p:grpSpPr>
          <a:xfrm>
            <a:off x="7725663" y="6460569"/>
            <a:ext cx="285752" cy="285728"/>
            <a:chOff x="7725663" y="6460569"/>
            <a:chExt cx="285752" cy="285728"/>
          </a:xfrm>
        </p:grpSpPr>
        <p:sp>
          <p:nvSpPr>
            <p:cNvPr id="34" name="Овал 33"/>
            <p:cNvSpPr/>
            <p:nvPr/>
          </p:nvSpPr>
          <p:spPr>
            <a:xfrm>
              <a:off x="7725663" y="6460569"/>
              <a:ext cx="285752" cy="285728"/>
            </a:xfrm>
            <a:prstGeom prst="ellipse">
              <a:avLst/>
            </a:prstGeom>
            <a:gradFill>
              <a:gsLst>
                <a:gs pos="15000">
                  <a:schemeClr val="bg1">
                    <a:lumMod val="85000"/>
                  </a:schemeClr>
                </a:gs>
                <a:gs pos="0">
                  <a:schemeClr val="bg1">
                    <a:lumMod val="95000"/>
                  </a:schemeClr>
                </a:gs>
                <a:gs pos="63000">
                  <a:srgbClr val="FFFFFF"/>
                </a:gs>
              </a:gsLst>
              <a:lin ang="5400000" scaled="0"/>
            </a:gradFill>
            <a:ln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35" name="Фигура, имеющая форму буквы L 34"/>
            <p:cNvSpPr/>
            <p:nvPr/>
          </p:nvSpPr>
          <p:spPr>
            <a:xfrm rot="2556258">
              <a:off x="7811449" y="6535099"/>
              <a:ext cx="142876" cy="142876"/>
            </a:xfrm>
            <a:prstGeom prst="corner">
              <a:avLst>
                <a:gd name="adj1" fmla="val 40383"/>
                <a:gd name="adj2" fmla="val 37733"/>
              </a:avLst>
            </a:prstGeom>
            <a:solidFill>
              <a:schemeClr val="bg1"/>
            </a:solidFill>
            <a:ln w="3175">
              <a:solidFill>
                <a:schemeClr val="tx1"/>
              </a:solidFill>
            </a:ln>
            <a:effectLst>
              <a:innerShdw blurRad="63500" dist="50800" dir="135000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</p:grpSp>
      <p:sp>
        <p:nvSpPr>
          <p:cNvPr id="41" name="Скругленный прямоугольник 40"/>
          <p:cNvSpPr/>
          <p:nvPr/>
        </p:nvSpPr>
        <p:spPr>
          <a:xfrm>
            <a:off x="1571604" y="6387832"/>
            <a:ext cx="2428892" cy="428604"/>
          </a:xfrm>
          <a:prstGeom prst="roundRect">
            <a:avLst/>
          </a:prstGeom>
          <a:gradFill flip="none" rotWithShape="1">
            <a:gsLst>
              <a:gs pos="0">
                <a:schemeClr val="tx1">
                  <a:lumMod val="50000"/>
                  <a:lumOff val="50000"/>
                </a:schemeClr>
              </a:gs>
              <a:gs pos="23000">
                <a:schemeClr val="bg1">
                  <a:lumMod val="65000"/>
                </a:schemeClr>
              </a:gs>
              <a:gs pos="71000">
                <a:schemeClr val="tx1"/>
              </a:gs>
              <a:gs pos="100000">
                <a:schemeClr val="tx1"/>
              </a:gs>
            </a:gsLst>
            <a:lin ang="5400000" scaled="1"/>
            <a:tileRect/>
          </a:gradFill>
          <a:ln>
            <a:noFill/>
          </a:ln>
          <a:effectLst>
            <a:outerShdw blurRad="50800" dist="50800" dir="5400000" algn="ctr" rotWithShape="0">
              <a:schemeClr val="tx1">
                <a:alpha val="35000"/>
              </a:scheme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bg1"/>
                </a:solidFill>
                <a:sym typeface="Wingdings"/>
              </a:rPr>
              <a:t> Windows Start</a:t>
            </a:r>
            <a:endParaRPr lang="ru-RU" dirty="0">
              <a:solidFill>
                <a:schemeClr val="bg1"/>
              </a:solidFill>
              <a:sym typeface="Wingdings"/>
            </a:endParaRPr>
          </a:p>
        </p:txBody>
      </p:sp>
      <p:sp>
        <p:nvSpPr>
          <p:cNvPr id="44" name="Скругленный прямоугольник 43">
            <a:hlinkClick r:id="" action="ppaction://hlinkshowjump?jump=nextslide"/>
          </p:cNvPr>
          <p:cNvSpPr/>
          <p:nvPr/>
        </p:nvSpPr>
        <p:spPr>
          <a:xfrm>
            <a:off x="7572396" y="5765672"/>
            <a:ext cx="1285884" cy="357190"/>
          </a:xfrm>
          <a:prstGeom prst="roundRect">
            <a:avLst/>
          </a:prstGeom>
          <a:gradFill flip="none" rotWithShape="1">
            <a:gsLst>
              <a:gs pos="0">
                <a:schemeClr val="tx1">
                  <a:lumMod val="50000"/>
                  <a:lumOff val="50000"/>
                </a:schemeClr>
              </a:gs>
              <a:gs pos="23000">
                <a:schemeClr val="bg1">
                  <a:lumMod val="65000"/>
                </a:schemeClr>
              </a:gs>
              <a:gs pos="71000">
                <a:schemeClr val="tx1"/>
              </a:gs>
              <a:gs pos="100000">
                <a:schemeClr val="tx1"/>
              </a:gs>
            </a:gsLst>
            <a:lin ang="5400000" scaled="1"/>
            <a:tileRect/>
          </a:gradFill>
          <a:ln>
            <a:noFill/>
          </a:ln>
          <a:effectLst>
            <a:outerShdw blurRad="50800" dist="50800" dir="5400000" algn="ctr" rotWithShape="0">
              <a:schemeClr val="tx1">
                <a:alpha val="35000"/>
              </a:scheme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bg1"/>
                </a:solidFill>
                <a:sym typeface="Wingdings"/>
              </a:rPr>
              <a:t>Далее </a:t>
            </a:r>
            <a:r>
              <a:rPr lang="en-US" dirty="0" smtClean="0">
                <a:solidFill>
                  <a:schemeClr val="bg1"/>
                </a:solidFill>
                <a:sym typeface="Wingdings"/>
              </a:rPr>
              <a:t>&gt;&gt;</a:t>
            </a:r>
            <a:endParaRPr lang="ru-RU" dirty="0">
              <a:solidFill>
                <a:schemeClr val="bg1"/>
              </a:solidFill>
              <a:sym typeface="Wingdings"/>
            </a:endParaRPr>
          </a:p>
        </p:txBody>
      </p:sp>
      <p:sp>
        <p:nvSpPr>
          <p:cNvPr id="45" name="Скругленный прямоугольник 44">
            <a:hlinkClick r:id="" action="ppaction://hlinkshowjump?jump=previousslide"/>
          </p:cNvPr>
          <p:cNvSpPr/>
          <p:nvPr/>
        </p:nvSpPr>
        <p:spPr>
          <a:xfrm>
            <a:off x="6215074" y="5765672"/>
            <a:ext cx="1285884" cy="357190"/>
          </a:xfrm>
          <a:prstGeom prst="roundRect">
            <a:avLst/>
          </a:prstGeom>
          <a:gradFill flip="none" rotWithShape="1">
            <a:gsLst>
              <a:gs pos="0">
                <a:schemeClr val="tx1">
                  <a:lumMod val="50000"/>
                  <a:lumOff val="50000"/>
                </a:schemeClr>
              </a:gs>
              <a:gs pos="23000">
                <a:schemeClr val="bg1">
                  <a:lumMod val="65000"/>
                </a:schemeClr>
              </a:gs>
              <a:gs pos="71000">
                <a:schemeClr val="tx1"/>
              </a:gs>
              <a:gs pos="100000">
                <a:schemeClr val="tx1"/>
              </a:gs>
            </a:gsLst>
            <a:lin ang="5400000" scaled="1"/>
            <a:tileRect/>
          </a:gradFill>
          <a:ln>
            <a:noFill/>
          </a:ln>
          <a:effectLst>
            <a:outerShdw blurRad="50800" dist="50800" dir="5400000" algn="ctr" rotWithShape="0">
              <a:schemeClr val="tx1">
                <a:alpha val="35000"/>
              </a:scheme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bg1"/>
                </a:solidFill>
                <a:sym typeface="Wingdings"/>
              </a:rPr>
              <a:t>&lt;&lt; </a:t>
            </a:r>
            <a:r>
              <a:rPr lang="ru-RU" dirty="0" smtClean="0">
                <a:solidFill>
                  <a:schemeClr val="bg1"/>
                </a:solidFill>
                <a:sym typeface="Wingdings"/>
              </a:rPr>
              <a:t>Назад</a:t>
            </a:r>
            <a:endParaRPr lang="ru-RU" dirty="0">
              <a:solidFill>
                <a:schemeClr val="bg1"/>
              </a:solidFill>
              <a:sym typeface="Wingdings"/>
            </a:endParaRPr>
          </a:p>
        </p:txBody>
      </p:sp>
      <p:grpSp>
        <p:nvGrpSpPr>
          <p:cNvPr id="4" name="Группа 45"/>
          <p:cNvGrpSpPr/>
          <p:nvPr/>
        </p:nvGrpSpPr>
        <p:grpSpPr>
          <a:xfrm>
            <a:off x="0" y="0"/>
            <a:ext cx="9144000" cy="6357958"/>
            <a:chOff x="0" y="0"/>
            <a:chExt cx="9144000" cy="6357958"/>
          </a:xfrm>
        </p:grpSpPr>
        <p:sp>
          <p:nvSpPr>
            <p:cNvPr id="28" name="Прямоугольник 27"/>
            <p:cNvSpPr/>
            <p:nvPr/>
          </p:nvSpPr>
          <p:spPr>
            <a:xfrm>
              <a:off x="0" y="500042"/>
              <a:ext cx="142844" cy="5715040"/>
            </a:xfrm>
            <a:prstGeom prst="rect">
              <a:avLst/>
            </a:prstGeom>
            <a:gradFill flip="none" rotWithShape="1">
              <a:gsLst>
                <a:gs pos="0">
                  <a:schemeClr val="tx1">
                    <a:lumMod val="50000"/>
                    <a:lumOff val="50000"/>
                  </a:schemeClr>
                </a:gs>
                <a:gs pos="23000">
                  <a:schemeClr val="bg1">
                    <a:lumMod val="65000"/>
                  </a:schemeClr>
                </a:gs>
                <a:gs pos="71000">
                  <a:schemeClr val="tx1"/>
                </a:gs>
                <a:gs pos="100000">
                  <a:schemeClr val="tx1"/>
                </a:gs>
              </a:gsLst>
              <a:lin ang="0" scaled="0"/>
              <a:tileRect/>
            </a:gradFill>
            <a:ln>
              <a:noFill/>
            </a:ln>
            <a:effectLst>
              <a:outerShdw blurRad="50800" dist="50800" dir="5400000" algn="ctr" rotWithShape="0">
                <a:schemeClr val="tx1">
                  <a:alpha val="35000"/>
                </a:schemeClr>
              </a:outerShdw>
            </a:effectLst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ru-RU" dirty="0">
                <a:solidFill>
                  <a:schemeClr val="bg1"/>
                </a:solidFill>
                <a:sym typeface="Wingdings"/>
              </a:endParaRPr>
            </a:p>
          </p:txBody>
        </p:sp>
        <p:sp>
          <p:nvSpPr>
            <p:cNvPr id="29" name="Прямоугольник 28"/>
            <p:cNvSpPr/>
            <p:nvPr/>
          </p:nvSpPr>
          <p:spPr>
            <a:xfrm>
              <a:off x="9001156" y="500042"/>
              <a:ext cx="142844" cy="5715040"/>
            </a:xfrm>
            <a:prstGeom prst="rect">
              <a:avLst/>
            </a:prstGeom>
            <a:gradFill flip="none" rotWithShape="1">
              <a:gsLst>
                <a:gs pos="0">
                  <a:schemeClr val="tx1">
                    <a:lumMod val="50000"/>
                    <a:lumOff val="50000"/>
                  </a:schemeClr>
                </a:gs>
                <a:gs pos="23000">
                  <a:schemeClr val="bg1">
                    <a:lumMod val="65000"/>
                  </a:schemeClr>
                </a:gs>
                <a:gs pos="71000">
                  <a:schemeClr val="tx1"/>
                </a:gs>
                <a:gs pos="100000">
                  <a:schemeClr val="tx1"/>
                </a:gs>
              </a:gsLst>
              <a:lin ang="0" scaled="0"/>
              <a:tileRect/>
            </a:gradFill>
            <a:ln>
              <a:noFill/>
            </a:ln>
            <a:effectLst>
              <a:outerShdw blurRad="50800" dist="50800" dir="5400000" algn="ctr" rotWithShape="0">
                <a:schemeClr val="tx1">
                  <a:alpha val="35000"/>
                </a:schemeClr>
              </a:outerShdw>
            </a:effectLst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ru-RU" dirty="0">
                <a:solidFill>
                  <a:schemeClr val="bg1"/>
                </a:solidFill>
                <a:sym typeface="Wingdings"/>
              </a:endParaRPr>
            </a:p>
          </p:txBody>
        </p:sp>
        <p:sp>
          <p:nvSpPr>
            <p:cNvPr id="27" name="Прямоугольник с двумя скругленными соседними углами 26"/>
            <p:cNvSpPr/>
            <p:nvPr/>
          </p:nvSpPr>
          <p:spPr>
            <a:xfrm>
              <a:off x="0" y="0"/>
              <a:ext cx="9144000" cy="500066"/>
            </a:xfrm>
            <a:prstGeom prst="round2SameRect">
              <a:avLst/>
            </a:prstGeom>
            <a:gradFill flip="none" rotWithShape="1">
              <a:gsLst>
                <a:gs pos="0">
                  <a:schemeClr val="tx1">
                    <a:lumMod val="50000"/>
                    <a:lumOff val="50000"/>
                  </a:schemeClr>
                </a:gs>
                <a:gs pos="23000">
                  <a:schemeClr val="bg1">
                    <a:lumMod val="65000"/>
                  </a:schemeClr>
                </a:gs>
                <a:gs pos="71000">
                  <a:schemeClr val="tx1"/>
                </a:gs>
                <a:gs pos="100000">
                  <a:schemeClr val="tx1"/>
                </a:gs>
              </a:gsLst>
              <a:lin ang="5400000" scaled="1"/>
              <a:tileRect/>
            </a:gradFill>
            <a:ln>
              <a:noFill/>
            </a:ln>
            <a:effectLst>
              <a:outerShdw blurRad="50800" dist="50800" dir="5400000" algn="ctr" rotWithShape="0">
                <a:schemeClr val="tx1">
                  <a:alpha val="35000"/>
                </a:schemeClr>
              </a:outerShdw>
            </a:effectLst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dirty="0" smtClean="0">
                  <a:solidFill>
                    <a:schemeClr val="bg1"/>
                  </a:solidFill>
                  <a:sym typeface="Wingdings"/>
                </a:rPr>
                <a:t> </a:t>
              </a:r>
              <a:r>
                <a:rPr lang="en-US" dirty="0" smtClean="0">
                  <a:solidFill>
                    <a:schemeClr val="bg1"/>
                  </a:solidFill>
                </a:rPr>
                <a:t>Windows Start</a:t>
              </a:r>
              <a:endParaRPr lang="ru-RU" dirty="0">
                <a:solidFill>
                  <a:schemeClr val="bg1"/>
                </a:solidFill>
              </a:endParaRPr>
            </a:p>
          </p:txBody>
        </p:sp>
        <p:sp>
          <p:nvSpPr>
            <p:cNvPr id="36" name="Скругленный прямоугольник 35">
              <a:hlinkClick r:id="" action="ppaction://hlinkshowjump?jump=endshow"/>
            </p:cNvPr>
            <p:cNvSpPr/>
            <p:nvPr/>
          </p:nvSpPr>
          <p:spPr>
            <a:xfrm>
              <a:off x="8614092" y="72737"/>
              <a:ext cx="428628" cy="357166"/>
            </a:xfrm>
            <a:prstGeom prst="roundRect">
              <a:avLst/>
            </a:prstGeom>
            <a:gradFill>
              <a:gsLst>
                <a:gs pos="0">
                  <a:srgbClr val="C00000"/>
                </a:gs>
                <a:gs pos="28000">
                  <a:srgbClr val="FF9393"/>
                </a:gs>
                <a:gs pos="63000">
                  <a:srgbClr val="800000"/>
                </a:gs>
              </a:gsLst>
              <a:lin ang="5400000" scaled="0"/>
            </a:gradFill>
            <a:ln w="6350">
              <a:solidFill>
                <a:schemeClr val="tx1"/>
              </a:solidFill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37" name="Умножение 36">
              <a:hlinkClick r:id="" action="ppaction://hlinkshowjump?jump=endshow"/>
            </p:cNvPr>
            <p:cNvSpPr/>
            <p:nvPr/>
          </p:nvSpPr>
          <p:spPr>
            <a:xfrm>
              <a:off x="8685530" y="111679"/>
              <a:ext cx="285752" cy="285752"/>
            </a:xfrm>
            <a:prstGeom prst="mathMultiply">
              <a:avLst/>
            </a:prstGeom>
            <a:solidFill>
              <a:schemeClr val="bg1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30" name="Прямоугольник 29"/>
            <p:cNvSpPr/>
            <p:nvPr/>
          </p:nvSpPr>
          <p:spPr>
            <a:xfrm rot="5400000">
              <a:off x="4500562" y="1714520"/>
              <a:ext cx="142876" cy="9144000"/>
            </a:xfrm>
            <a:prstGeom prst="rect">
              <a:avLst/>
            </a:prstGeom>
            <a:gradFill flip="none" rotWithShape="1">
              <a:gsLst>
                <a:gs pos="0">
                  <a:schemeClr val="tx1">
                    <a:lumMod val="50000"/>
                    <a:lumOff val="50000"/>
                  </a:schemeClr>
                </a:gs>
                <a:gs pos="23000">
                  <a:schemeClr val="bg1">
                    <a:lumMod val="65000"/>
                  </a:schemeClr>
                </a:gs>
                <a:gs pos="71000">
                  <a:schemeClr val="tx1"/>
                </a:gs>
                <a:gs pos="100000">
                  <a:schemeClr val="tx1"/>
                </a:gs>
              </a:gsLst>
              <a:lin ang="0" scaled="0"/>
              <a:tileRect/>
            </a:gradFill>
            <a:ln>
              <a:noFill/>
            </a:ln>
            <a:effectLst>
              <a:outerShdw blurRad="50800" dist="50800" dir="5400000" algn="ctr" rotWithShape="0">
                <a:schemeClr val="tx1">
                  <a:alpha val="35000"/>
                </a:schemeClr>
              </a:outerShdw>
            </a:effectLst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ru-RU" dirty="0">
                <a:solidFill>
                  <a:schemeClr val="bg1"/>
                </a:solidFill>
                <a:sym typeface="Wingdings"/>
              </a:endParaRPr>
            </a:p>
          </p:txBody>
        </p:sp>
      </p:grpSp>
      <p:sp>
        <p:nvSpPr>
          <p:cNvPr id="59" name="Дата 39"/>
          <p:cNvSpPr txBox="1">
            <a:spLocks/>
          </p:cNvSpPr>
          <p:nvPr/>
        </p:nvSpPr>
        <p:spPr>
          <a:xfrm>
            <a:off x="8072462" y="6429396"/>
            <a:ext cx="1000100" cy="357190"/>
          </a:xfrm>
          <a:prstGeom prst="rect">
            <a:avLst/>
          </a:prstGeom>
          <a:noFill/>
          <a:ln w="25400" cap="flat" cmpd="sng" algn="ctr">
            <a:noFill/>
            <a:prstDash val="soli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B9F11E8-3913-42F5-9E4D-A7C4755C89AF}" type="datetime10">
              <a:rPr kumimoji="0" lang="ru-RU" sz="2400" b="1" i="0" u="none" strike="noStrike" kern="1200" cap="none" spc="0" normalizeH="0" baseline="0" noProof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  <a:sym typeface="Wingding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10:26</a:t>
            </a:fld>
            <a:endParaRPr kumimoji="0" lang="ru-RU" sz="2400" b="1" i="0" u="none" strike="noStrike" kern="1200" cap="none" spc="0" normalizeH="0" baseline="0" noProof="0" dirty="0" smtClean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uLnTx/>
              <a:uFillTx/>
              <a:latin typeface="+mn-lt"/>
              <a:ea typeface="+mn-ea"/>
              <a:cs typeface="+mn-cs"/>
              <a:sym typeface="Wingdings"/>
            </a:endParaRPr>
          </a:p>
        </p:txBody>
      </p:sp>
      <p:sp>
        <p:nvSpPr>
          <p:cNvPr id="40" name="Заголовок 24"/>
          <p:cNvSpPr txBox="1">
            <a:spLocks/>
          </p:cNvSpPr>
          <p:nvPr/>
        </p:nvSpPr>
        <p:spPr>
          <a:xfrm>
            <a:off x="500034" y="642918"/>
            <a:ext cx="8229600" cy="64294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2500" lnSpcReduction="1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400" b="1" i="0" u="none" strike="noStrike" kern="1200" cap="none" spc="0" normalizeH="0" baseline="0" noProof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Художественно-эстетическое</a:t>
            </a:r>
            <a:r>
              <a:rPr kumimoji="0" lang="ru-RU" sz="4400" b="1" i="0" u="none" strike="noStrike" kern="1200" cap="none" spc="0" normalizeH="0" noProof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развитие</a:t>
            </a:r>
            <a:endParaRPr kumimoji="0" lang="ru-RU" sz="4400" b="1" i="0" u="none" strike="noStrike" kern="1200" cap="none" spc="0" normalizeH="0" baseline="0" noProof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42" name="Содержимое 37"/>
          <p:cNvSpPr txBox="1">
            <a:spLocks/>
          </p:cNvSpPr>
          <p:nvPr/>
        </p:nvSpPr>
        <p:spPr>
          <a:xfrm>
            <a:off x="328554" y="1357298"/>
            <a:ext cx="8572560" cy="4357717"/>
          </a:xfrm>
          <a:prstGeom prst="rect">
            <a:avLst/>
          </a:prstGeom>
          <a:ln/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vert="horz" lIns="91440" tIns="45720" rIns="91440" bIns="45720" rtlCol="0">
            <a:normAutofit/>
          </a:bodyPr>
          <a:lstStyle/>
          <a:p>
            <a:r>
              <a:rPr lang="ru-RU" sz="2400" dirty="0"/>
              <a:t>Предполагает развитие предпосылок ценностно-смыслового восприятия и понимания произведений искусства (словесного, музыкального, изобразительного), мира природы; становление эстетического отношения к окружающему миру; формирование элементарных представлений о видах искусства; восприятия музыки, художественной литературы, фольклора; стимулирование сопереживания персонажам художественных произведений; реализацию самостоятельной творческой деятельности детей (изобразительной, конструктивно – модельной, музыкальной и др.)</a:t>
            </a:r>
          </a:p>
        </p:txBody>
      </p:sp>
    </p:spTree>
    <p:extLst>
      <p:ext uri="{BB962C8B-B14F-4D97-AF65-F5344CB8AC3E}">
        <p14:creationId xmlns:p14="http://schemas.microsoft.com/office/powerpoint/2010/main" val="30535855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Windows XP black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Windows XP black</Template>
  <TotalTime>516</TotalTime>
  <Words>1336</Words>
  <Application>Microsoft Office PowerPoint</Application>
  <PresentationFormat>Экран (4:3)</PresentationFormat>
  <Paragraphs>316</Paragraphs>
  <Slides>21</Slides>
  <Notes>21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2" baseType="lpstr">
      <vt:lpstr>Windows XP black</vt:lpstr>
      <vt:lpstr>Образовательные области                ФГОС ДО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Образовательные области                ФГОС</dc:title>
  <dc:creator>mobiworld</dc:creator>
  <cp:lastModifiedBy>mobiworld</cp:lastModifiedBy>
  <cp:revision>25</cp:revision>
  <dcterms:created xsi:type="dcterms:W3CDTF">2014-11-06T02:57:56Z</dcterms:created>
  <dcterms:modified xsi:type="dcterms:W3CDTF">2017-05-30T00:28:18Z</dcterms:modified>
</cp:coreProperties>
</file>