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2" r:id="rId5"/>
    <p:sldId id="260" r:id="rId6"/>
    <p:sldId id="271" r:id="rId7"/>
    <p:sldId id="261" r:id="rId8"/>
    <p:sldId id="264" r:id="rId9"/>
    <p:sldId id="265" r:id="rId10"/>
    <p:sldId id="266" r:id="rId11"/>
    <p:sldId id="270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CCFF"/>
    <a:srgbClr val="41953B"/>
    <a:srgbClr val="A50021"/>
    <a:srgbClr val="C1E8BA"/>
    <a:srgbClr val="FFFFCC"/>
    <a:srgbClr val="AAE1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B0AB3-9400-4793-8FEA-922999CB20FA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623BA-3432-484E-8CDF-F375A3097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004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623BA-3432-484E-8CDF-F375A309724E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623BA-3432-484E-8CDF-F375A309724E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623BA-3432-484E-8CDF-F375A309724E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623BA-3432-484E-8CDF-F375A309724E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623BA-3432-484E-8CDF-F375A309724E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623BA-3432-484E-8CDF-F375A309724E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623BA-3432-484E-8CDF-F375A309724E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623BA-3432-484E-8CDF-F375A309724E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623BA-3432-484E-8CDF-F375A309724E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623BA-3432-484E-8CDF-F375A309724E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623BA-3432-484E-8CDF-F375A309724E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D282-1FC9-4CD9-B76B-E7D02E3D1117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CD1F-708B-477A-8E07-CCAFEAC534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D282-1FC9-4CD9-B76B-E7D02E3D1117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CD1F-708B-477A-8E07-CCAFEAC534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D282-1FC9-4CD9-B76B-E7D02E3D1117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CD1F-708B-477A-8E07-CCAFEAC534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D282-1FC9-4CD9-B76B-E7D02E3D1117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CD1F-708B-477A-8E07-CCAFEAC534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D282-1FC9-4CD9-B76B-E7D02E3D1117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CD1F-708B-477A-8E07-CCAFEAC534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D282-1FC9-4CD9-B76B-E7D02E3D1117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CD1F-708B-477A-8E07-CCAFEAC534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D282-1FC9-4CD9-B76B-E7D02E3D1117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CD1F-708B-477A-8E07-CCAFEAC534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D282-1FC9-4CD9-B76B-E7D02E3D1117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CD1F-708B-477A-8E07-CCAFEAC534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D282-1FC9-4CD9-B76B-E7D02E3D1117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CD1F-708B-477A-8E07-CCAFEAC534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D282-1FC9-4CD9-B76B-E7D02E3D1117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CD1F-708B-477A-8E07-CCAFEAC534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D282-1FC9-4CD9-B76B-E7D02E3D1117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CD1F-708B-477A-8E07-CCAFEAC534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32000">
              <a:srgbClr val="21D6E0"/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2D282-1FC9-4CD9-B76B-E7D02E3D1117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7CD1F-708B-477A-8E07-CCAFEAC534D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11000">
              <a:srgbClr val="21D6E0"/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Овал 108"/>
          <p:cNvSpPr/>
          <p:nvPr/>
        </p:nvSpPr>
        <p:spPr>
          <a:xfrm>
            <a:off x="163482" y="387328"/>
            <a:ext cx="1053703" cy="1006623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46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88" name="Группа 387"/>
          <p:cNvGrpSpPr/>
          <p:nvPr/>
        </p:nvGrpSpPr>
        <p:grpSpPr>
          <a:xfrm>
            <a:off x="-836391" y="302553"/>
            <a:ext cx="9285264" cy="7124638"/>
            <a:chOff x="-836391" y="302553"/>
            <a:chExt cx="9285264" cy="7124638"/>
          </a:xfrm>
        </p:grpSpPr>
        <p:sp>
          <p:nvSpPr>
            <p:cNvPr id="383" name="Полилиния 382"/>
            <p:cNvSpPr/>
            <p:nvPr/>
          </p:nvSpPr>
          <p:spPr>
            <a:xfrm rot="1219034">
              <a:off x="208762" y="2054135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4" name="Полилиния 383"/>
            <p:cNvSpPr/>
            <p:nvPr/>
          </p:nvSpPr>
          <p:spPr>
            <a:xfrm rot="1635534">
              <a:off x="184862" y="2709745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олилиния 384"/>
            <p:cNvSpPr/>
            <p:nvPr/>
          </p:nvSpPr>
          <p:spPr>
            <a:xfrm rot="2120141">
              <a:off x="-7745" y="3397179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6" name="Полилиния 385"/>
            <p:cNvSpPr/>
            <p:nvPr/>
          </p:nvSpPr>
          <p:spPr>
            <a:xfrm rot="2683881">
              <a:off x="-836391" y="3656663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7" name="Полилиния 386"/>
            <p:cNvSpPr/>
            <p:nvPr/>
          </p:nvSpPr>
          <p:spPr>
            <a:xfrm rot="3406944">
              <a:off x="-1350748" y="3554015"/>
              <a:ext cx="7124638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7" name="Облако 106"/>
          <p:cNvSpPr/>
          <p:nvPr/>
        </p:nvSpPr>
        <p:spPr>
          <a:xfrm>
            <a:off x="2571736" y="571480"/>
            <a:ext cx="5000660" cy="857256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блако 107"/>
          <p:cNvSpPr/>
          <p:nvPr/>
        </p:nvSpPr>
        <p:spPr>
          <a:xfrm>
            <a:off x="5429256" y="1928802"/>
            <a:ext cx="3429024" cy="714380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7" name="Группа 56"/>
          <p:cNvGrpSpPr/>
          <p:nvPr/>
        </p:nvGrpSpPr>
        <p:grpSpPr>
          <a:xfrm>
            <a:off x="5072066" y="0"/>
            <a:ext cx="4762740" cy="3000396"/>
            <a:chOff x="5214942" y="-71462"/>
            <a:chExt cx="4191236" cy="2724650"/>
          </a:xfrm>
        </p:grpSpPr>
        <p:sp>
          <p:nvSpPr>
            <p:cNvPr id="4" name="Полилиния 3"/>
            <p:cNvSpPr/>
            <p:nvPr/>
          </p:nvSpPr>
          <p:spPr>
            <a:xfrm>
              <a:off x="5318235" y="785794"/>
              <a:ext cx="3825765" cy="1734207"/>
            </a:xfrm>
            <a:custGeom>
              <a:avLst/>
              <a:gdLst>
                <a:gd name="connsiteX0" fmla="*/ 3825765 w 3825765"/>
                <a:gd name="connsiteY0" fmla="*/ 546538 h 1734207"/>
                <a:gd name="connsiteX1" fmla="*/ 2816772 w 3825765"/>
                <a:gd name="connsiteY1" fmla="*/ 714703 h 1734207"/>
                <a:gd name="connsiteX2" fmla="*/ 2028496 w 3825765"/>
                <a:gd name="connsiteY2" fmla="*/ 767255 h 1734207"/>
                <a:gd name="connsiteX3" fmla="*/ 1334813 w 3825765"/>
                <a:gd name="connsiteY3" fmla="*/ 31531 h 1734207"/>
                <a:gd name="connsiteX4" fmla="*/ 1902372 w 3825765"/>
                <a:gd name="connsiteY4" fmla="*/ 767255 h 1734207"/>
                <a:gd name="connsiteX5" fmla="*/ 935420 w 3825765"/>
                <a:gd name="connsiteY5" fmla="*/ 567559 h 1734207"/>
                <a:gd name="connsiteX6" fmla="*/ 945931 w 3825765"/>
                <a:gd name="connsiteY6" fmla="*/ 0 h 1734207"/>
                <a:gd name="connsiteX7" fmla="*/ 819806 w 3825765"/>
                <a:gd name="connsiteY7" fmla="*/ 536028 h 1734207"/>
                <a:gd name="connsiteX8" fmla="*/ 0 w 3825765"/>
                <a:gd name="connsiteY8" fmla="*/ 430924 h 1734207"/>
                <a:gd name="connsiteX9" fmla="*/ 746234 w 3825765"/>
                <a:gd name="connsiteY9" fmla="*/ 630621 h 1734207"/>
                <a:gd name="connsiteX10" fmla="*/ 262758 w 3825765"/>
                <a:gd name="connsiteY10" fmla="*/ 893379 h 1734207"/>
                <a:gd name="connsiteX11" fmla="*/ 914400 w 3825765"/>
                <a:gd name="connsiteY11" fmla="*/ 683172 h 1734207"/>
                <a:gd name="connsiteX12" fmla="*/ 1965434 w 3825765"/>
                <a:gd name="connsiteY12" fmla="*/ 956441 h 1734207"/>
                <a:gd name="connsiteX13" fmla="*/ 1566041 w 3825765"/>
                <a:gd name="connsiteY13" fmla="*/ 1303283 h 1734207"/>
                <a:gd name="connsiteX14" fmla="*/ 882868 w 3825765"/>
                <a:gd name="connsiteY14" fmla="*/ 1208690 h 1734207"/>
                <a:gd name="connsiteX15" fmla="*/ 1492468 w 3825765"/>
                <a:gd name="connsiteY15" fmla="*/ 1355834 h 1734207"/>
                <a:gd name="connsiteX16" fmla="*/ 998482 w 3825765"/>
                <a:gd name="connsiteY16" fmla="*/ 1692166 h 1734207"/>
                <a:gd name="connsiteX17" fmla="*/ 1597572 w 3825765"/>
                <a:gd name="connsiteY17" fmla="*/ 1429407 h 1734207"/>
                <a:gd name="connsiteX18" fmla="*/ 2028496 w 3825765"/>
                <a:gd name="connsiteY18" fmla="*/ 1734207 h 1734207"/>
                <a:gd name="connsiteX19" fmla="*/ 1713186 w 3825765"/>
                <a:gd name="connsiteY19" fmla="*/ 1366345 h 1734207"/>
                <a:gd name="connsiteX20" fmla="*/ 2133600 w 3825765"/>
                <a:gd name="connsiteY20" fmla="*/ 966952 h 1734207"/>
                <a:gd name="connsiteX21" fmla="*/ 2900855 w 3825765"/>
                <a:gd name="connsiteY21" fmla="*/ 935421 h 1734207"/>
                <a:gd name="connsiteX22" fmla="*/ 3815255 w 3825765"/>
                <a:gd name="connsiteY22" fmla="*/ 809297 h 1734207"/>
                <a:gd name="connsiteX23" fmla="*/ 3825765 w 3825765"/>
                <a:gd name="connsiteY23" fmla="*/ 546538 h 173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25765" h="1734207">
                  <a:moveTo>
                    <a:pt x="3825765" y="546538"/>
                  </a:moveTo>
                  <a:lnTo>
                    <a:pt x="2816772" y="714703"/>
                  </a:lnTo>
                  <a:lnTo>
                    <a:pt x="2028496" y="767255"/>
                  </a:lnTo>
                  <a:lnTo>
                    <a:pt x="1334813" y="31531"/>
                  </a:lnTo>
                  <a:lnTo>
                    <a:pt x="1902372" y="767255"/>
                  </a:lnTo>
                  <a:lnTo>
                    <a:pt x="935420" y="567559"/>
                  </a:lnTo>
                  <a:lnTo>
                    <a:pt x="945931" y="0"/>
                  </a:lnTo>
                  <a:lnTo>
                    <a:pt x="819806" y="536028"/>
                  </a:lnTo>
                  <a:lnTo>
                    <a:pt x="0" y="430924"/>
                  </a:lnTo>
                  <a:lnTo>
                    <a:pt x="746234" y="630621"/>
                  </a:lnTo>
                  <a:lnTo>
                    <a:pt x="262758" y="893379"/>
                  </a:lnTo>
                  <a:lnTo>
                    <a:pt x="914400" y="683172"/>
                  </a:lnTo>
                  <a:lnTo>
                    <a:pt x="1965434" y="956441"/>
                  </a:lnTo>
                  <a:lnTo>
                    <a:pt x="1566041" y="1303283"/>
                  </a:lnTo>
                  <a:lnTo>
                    <a:pt x="882868" y="1208690"/>
                  </a:lnTo>
                  <a:lnTo>
                    <a:pt x="1492468" y="1355834"/>
                  </a:lnTo>
                  <a:lnTo>
                    <a:pt x="998482" y="1692166"/>
                  </a:lnTo>
                  <a:lnTo>
                    <a:pt x="1597572" y="1429407"/>
                  </a:lnTo>
                  <a:lnTo>
                    <a:pt x="2028496" y="1734207"/>
                  </a:lnTo>
                  <a:lnTo>
                    <a:pt x="1713186" y="1366345"/>
                  </a:lnTo>
                  <a:lnTo>
                    <a:pt x="2133600" y="966952"/>
                  </a:lnTo>
                  <a:cubicBezTo>
                    <a:pt x="2389346" y="956296"/>
                    <a:pt x="2644887" y="935421"/>
                    <a:pt x="2900855" y="935421"/>
                  </a:cubicBezTo>
                  <a:lnTo>
                    <a:pt x="3815255" y="809297"/>
                  </a:lnTo>
                  <a:lnTo>
                    <a:pt x="3825765" y="546538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333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 rot="860733" flipV="1">
              <a:off x="6909393" y="3183"/>
              <a:ext cx="2496785" cy="1305578"/>
            </a:xfrm>
            <a:custGeom>
              <a:avLst/>
              <a:gdLst>
                <a:gd name="connsiteX0" fmla="*/ 3825765 w 3825765"/>
                <a:gd name="connsiteY0" fmla="*/ 546538 h 1734207"/>
                <a:gd name="connsiteX1" fmla="*/ 2816772 w 3825765"/>
                <a:gd name="connsiteY1" fmla="*/ 714703 h 1734207"/>
                <a:gd name="connsiteX2" fmla="*/ 2028496 w 3825765"/>
                <a:gd name="connsiteY2" fmla="*/ 767255 h 1734207"/>
                <a:gd name="connsiteX3" fmla="*/ 1334813 w 3825765"/>
                <a:gd name="connsiteY3" fmla="*/ 31531 h 1734207"/>
                <a:gd name="connsiteX4" fmla="*/ 1902372 w 3825765"/>
                <a:gd name="connsiteY4" fmla="*/ 767255 h 1734207"/>
                <a:gd name="connsiteX5" fmla="*/ 935420 w 3825765"/>
                <a:gd name="connsiteY5" fmla="*/ 567559 h 1734207"/>
                <a:gd name="connsiteX6" fmla="*/ 945931 w 3825765"/>
                <a:gd name="connsiteY6" fmla="*/ 0 h 1734207"/>
                <a:gd name="connsiteX7" fmla="*/ 819806 w 3825765"/>
                <a:gd name="connsiteY7" fmla="*/ 536028 h 1734207"/>
                <a:gd name="connsiteX8" fmla="*/ 0 w 3825765"/>
                <a:gd name="connsiteY8" fmla="*/ 430924 h 1734207"/>
                <a:gd name="connsiteX9" fmla="*/ 746234 w 3825765"/>
                <a:gd name="connsiteY9" fmla="*/ 630621 h 1734207"/>
                <a:gd name="connsiteX10" fmla="*/ 262758 w 3825765"/>
                <a:gd name="connsiteY10" fmla="*/ 893379 h 1734207"/>
                <a:gd name="connsiteX11" fmla="*/ 914400 w 3825765"/>
                <a:gd name="connsiteY11" fmla="*/ 683172 h 1734207"/>
                <a:gd name="connsiteX12" fmla="*/ 1965434 w 3825765"/>
                <a:gd name="connsiteY12" fmla="*/ 956441 h 1734207"/>
                <a:gd name="connsiteX13" fmla="*/ 1566041 w 3825765"/>
                <a:gd name="connsiteY13" fmla="*/ 1303283 h 1734207"/>
                <a:gd name="connsiteX14" fmla="*/ 882868 w 3825765"/>
                <a:gd name="connsiteY14" fmla="*/ 1208690 h 1734207"/>
                <a:gd name="connsiteX15" fmla="*/ 1492468 w 3825765"/>
                <a:gd name="connsiteY15" fmla="*/ 1355834 h 1734207"/>
                <a:gd name="connsiteX16" fmla="*/ 998482 w 3825765"/>
                <a:gd name="connsiteY16" fmla="*/ 1692166 h 1734207"/>
                <a:gd name="connsiteX17" fmla="*/ 1597572 w 3825765"/>
                <a:gd name="connsiteY17" fmla="*/ 1429407 h 1734207"/>
                <a:gd name="connsiteX18" fmla="*/ 2028496 w 3825765"/>
                <a:gd name="connsiteY18" fmla="*/ 1734207 h 1734207"/>
                <a:gd name="connsiteX19" fmla="*/ 1713186 w 3825765"/>
                <a:gd name="connsiteY19" fmla="*/ 1366345 h 1734207"/>
                <a:gd name="connsiteX20" fmla="*/ 2133600 w 3825765"/>
                <a:gd name="connsiteY20" fmla="*/ 966952 h 1734207"/>
                <a:gd name="connsiteX21" fmla="*/ 2900855 w 3825765"/>
                <a:gd name="connsiteY21" fmla="*/ 935421 h 1734207"/>
                <a:gd name="connsiteX22" fmla="*/ 3815255 w 3825765"/>
                <a:gd name="connsiteY22" fmla="*/ 809297 h 1734207"/>
                <a:gd name="connsiteX23" fmla="*/ 3825765 w 3825765"/>
                <a:gd name="connsiteY23" fmla="*/ 546538 h 173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25765" h="1734207">
                  <a:moveTo>
                    <a:pt x="3825765" y="546538"/>
                  </a:moveTo>
                  <a:lnTo>
                    <a:pt x="2816772" y="714703"/>
                  </a:lnTo>
                  <a:lnTo>
                    <a:pt x="2028496" y="767255"/>
                  </a:lnTo>
                  <a:lnTo>
                    <a:pt x="1334813" y="31531"/>
                  </a:lnTo>
                  <a:lnTo>
                    <a:pt x="1902372" y="767255"/>
                  </a:lnTo>
                  <a:lnTo>
                    <a:pt x="935420" y="567559"/>
                  </a:lnTo>
                  <a:lnTo>
                    <a:pt x="945931" y="0"/>
                  </a:lnTo>
                  <a:lnTo>
                    <a:pt x="819806" y="536028"/>
                  </a:lnTo>
                  <a:lnTo>
                    <a:pt x="0" y="430924"/>
                  </a:lnTo>
                  <a:lnTo>
                    <a:pt x="746234" y="630621"/>
                  </a:lnTo>
                  <a:lnTo>
                    <a:pt x="262758" y="893379"/>
                  </a:lnTo>
                  <a:lnTo>
                    <a:pt x="914400" y="683172"/>
                  </a:lnTo>
                  <a:lnTo>
                    <a:pt x="1965434" y="956441"/>
                  </a:lnTo>
                  <a:lnTo>
                    <a:pt x="1566041" y="1303283"/>
                  </a:lnTo>
                  <a:lnTo>
                    <a:pt x="882868" y="1208690"/>
                  </a:lnTo>
                  <a:lnTo>
                    <a:pt x="1492468" y="1355834"/>
                  </a:lnTo>
                  <a:lnTo>
                    <a:pt x="998482" y="1692166"/>
                  </a:lnTo>
                  <a:lnTo>
                    <a:pt x="1597572" y="1429407"/>
                  </a:lnTo>
                  <a:lnTo>
                    <a:pt x="2028496" y="1734207"/>
                  </a:lnTo>
                  <a:lnTo>
                    <a:pt x="1713186" y="1366345"/>
                  </a:lnTo>
                  <a:lnTo>
                    <a:pt x="2133600" y="966952"/>
                  </a:lnTo>
                  <a:cubicBezTo>
                    <a:pt x="2389346" y="956296"/>
                    <a:pt x="2644887" y="935421"/>
                    <a:pt x="2900855" y="935421"/>
                  </a:cubicBezTo>
                  <a:lnTo>
                    <a:pt x="3815255" y="809297"/>
                  </a:lnTo>
                  <a:lnTo>
                    <a:pt x="3825765" y="546538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333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7000892" y="21429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9708205">
              <a:off x="7500958" y="7141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8143900" y="-7146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7786710" y="-7146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7358082" y="42860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6715140" y="50004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7286644" y="92867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7215206" y="64291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7572396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 rot="1969772">
              <a:off x="7844062" y="91107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7786710" y="42860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8286776" y="50004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6572264" y="78579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 rot="20410928">
              <a:off x="6072198" y="71435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олилиния 24"/>
            <p:cNvSpPr/>
            <p:nvPr/>
          </p:nvSpPr>
          <p:spPr>
            <a:xfrm rot="587691">
              <a:off x="5214942" y="107154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 rot="20411730">
              <a:off x="5429256" y="150017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 rot="1771934">
              <a:off x="6072198" y="185736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олилиния 27"/>
            <p:cNvSpPr/>
            <p:nvPr/>
          </p:nvSpPr>
          <p:spPr>
            <a:xfrm rot="1666315">
              <a:off x="6215074" y="228599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7143768" y="235743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7215206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6072198" y="107154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олилиния 31"/>
            <p:cNvSpPr/>
            <p:nvPr/>
          </p:nvSpPr>
          <p:spPr>
            <a:xfrm rot="1065905">
              <a:off x="550069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олилиния 32"/>
            <p:cNvSpPr/>
            <p:nvPr/>
          </p:nvSpPr>
          <p:spPr>
            <a:xfrm rot="19191918">
              <a:off x="5715008" y="150017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олилиния 33"/>
            <p:cNvSpPr/>
            <p:nvPr/>
          </p:nvSpPr>
          <p:spPr>
            <a:xfrm rot="1361292">
              <a:off x="5857884" y="121442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олилиния 34"/>
            <p:cNvSpPr/>
            <p:nvPr/>
          </p:nvSpPr>
          <p:spPr>
            <a:xfrm rot="1099206">
              <a:off x="6000760" y="142873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олилиния 35"/>
            <p:cNvSpPr/>
            <p:nvPr/>
          </p:nvSpPr>
          <p:spPr>
            <a:xfrm rot="20247737">
              <a:off x="6689470" y="104357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692945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6858016" y="13572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7215206" y="12858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5643570" y="121442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олилиния 40"/>
            <p:cNvSpPr/>
            <p:nvPr/>
          </p:nvSpPr>
          <p:spPr>
            <a:xfrm rot="20716111">
              <a:off x="6286512" y="12858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585788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6286512" y="171448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олилиния 43"/>
            <p:cNvSpPr/>
            <p:nvPr/>
          </p:nvSpPr>
          <p:spPr>
            <a:xfrm rot="1666315">
              <a:off x="6410397" y="1978341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6500826" y="22145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6572264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олилиния 46"/>
            <p:cNvSpPr/>
            <p:nvPr/>
          </p:nvSpPr>
          <p:spPr>
            <a:xfrm rot="1771934">
              <a:off x="6698031" y="20514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олилиния 47"/>
            <p:cNvSpPr/>
            <p:nvPr/>
          </p:nvSpPr>
          <p:spPr>
            <a:xfrm rot="1771934">
              <a:off x="7055221" y="20514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олилиния 48"/>
            <p:cNvSpPr/>
            <p:nvPr/>
          </p:nvSpPr>
          <p:spPr>
            <a:xfrm>
              <a:off x="6858016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олилиния 49"/>
            <p:cNvSpPr/>
            <p:nvPr/>
          </p:nvSpPr>
          <p:spPr>
            <a:xfrm rot="1874304">
              <a:off x="7556933" y="5526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олилиния 50"/>
            <p:cNvSpPr/>
            <p:nvPr/>
          </p:nvSpPr>
          <p:spPr>
            <a:xfrm rot="1874304">
              <a:off x="6985430" y="4812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олилиния 51"/>
            <p:cNvSpPr/>
            <p:nvPr/>
          </p:nvSpPr>
          <p:spPr>
            <a:xfrm>
              <a:off x="7929586" y="14285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7643834" y="21429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олилиния 53"/>
            <p:cNvSpPr/>
            <p:nvPr/>
          </p:nvSpPr>
          <p:spPr>
            <a:xfrm>
              <a:off x="7929586" y="64291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олилиния 54"/>
            <p:cNvSpPr/>
            <p:nvPr/>
          </p:nvSpPr>
          <p:spPr>
            <a:xfrm rot="1874304">
              <a:off x="8056999" y="409823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олилиния 55"/>
            <p:cNvSpPr/>
            <p:nvPr/>
          </p:nvSpPr>
          <p:spPr>
            <a:xfrm>
              <a:off x="6572264" y="13572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9" name="Группа 218"/>
          <p:cNvGrpSpPr/>
          <p:nvPr/>
        </p:nvGrpSpPr>
        <p:grpSpPr>
          <a:xfrm>
            <a:off x="-55071" y="3786190"/>
            <a:ext cx="9247681" cy="3082320"/>
            <a:chOff x="-65581" y="3302758"/>
            <a:chExt cx="9247681" cy="3555242"/>
          </a:xfrm>
        </p:grpSpPr>
        <p:sp>
          <p:nvSpPr>
            <p:cNvPr id="117" name="Полилиния 116"/>
            <p:cNvSpPr/>
            <p:nvPr/>
          </p:nvSpPr>
          <p:spPr>
            <a:xfrm>
              <a:off x="-12700" y="5146130"/>
              <a:ext cx="9156700" cy="1711869"/>
            </a:xfrm>
            <a:custGeom>
              <a:avLst/>
              <a:gdLst>
                <a:gd name="connsiteX0" fmla="*/ 0 w 7531100"/>
                <a:gd name="connsiteY0" fmla="*/ 0 h 1384300"/>
                <a:gd name="connsiteX1" fmla="*/ 3200400 w 7531100"/>
                <a:gd name="connsiteY1" fmla="*/ 12700 h 1384300"/>
                <a:gd name="connsiteX2" fmla="*/ 6070600 w 7531100"/>
                <a:gd name="connsiteY2" fmla="*/ 241300 h 1384300"/>
                <a:gd name="connsiteX3" fmla="*/ 7531100 w 7531100"/>
                <a:gd name="connsiteY3" fmla="*/ 1371600 h 1384300"/>
                <a:gd name="connsiteX4" fmla="*/ 0 w 7531100"/>
                <a:gd name="connsiteY4" fmla="*/ 1384300 h 1384300"/>
                <a:gd name="connsiteX5" fmla="*/ 0 w 7531100"/>
                <a:gd name="connsiteY5" fmla="*/ 0 h 1384300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31100" h="1711869">
                  <a:moveTo>
                    <a:pt x="0" y="327569"/>
                  </a:moveTo>
                  <a:cubicBezTo>
                    <a:pt x="998562" y="0"/>
                    <a:pt x="2157430" y="512234"/>
                    <a:pt x="3200400" y="340269"/>
                  </a:cubicBezTo>
                  <a:cubicBezTo>
                    <a:pt x="4225399" y="178329"/>
                    <a:pt x="5274201" y="94191"/>
                    <a:pt x="6070600" y="568869"/>
                  </a:cubicBezTo>
                  <a:cubicBezTo>
                    <a:pt x="6563499" y="668857"/>
                    <a:pt x="7177844" y="446598"/>
                    <a:pt x="7518023" y="311666"/>
                  </a:cubicBezTo>
                  <a:lnTo>
                    <a:pt x="7531100" y="1699169"/>
                  </a:lnTo>
                  <a:lnTo>
                    <a:pt x="0" y="1711869"/>
                  </a:lnTo>
                  <a:lnTo>
                    <a:pt x="0" y="327569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48895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0" name="Группа 119"/>
            <p:cNvGrpSpPr/>
            <p:nvPr/>
          </p:nvGrpSpPr>
          <p:grpSpPr>
            <a:xfrm>
              <a:off x="428596" y="3632354"/>
              <a:ext cx="1109662" cy="1971543"/>
              <a:chOff x="428596" y="3632354"/>
              <a:chExt cx="1109662" cy="1971543"/>
            </a:xfrm>
          </p:grpSpPr>
          <p:sp>
            <p:nvSpPr>
              <p:cNvPr id="118" name="Равнобедренный треугольник 117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9" name="Полилиния 118"/>
              <p:cNvSpPr/>
              <p:nvPr/>
            </p:nvSpPr>
            <p:spPr>
              <a:xfrm>
                <a:off x="428596" y="3632354"/>
                <a:ext cx="1109662" cy="1812775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1" name="Группа 120"/>
            <p:cNvGrpSpPr/>
            <p:nvPr/>
          </p:nvGrpSpPr>
          <p:grpSpPr>
            <a:xfrm>
              <a:off x="7858148" y="4209144"/>
              <a:ext cx="928694" cy="1537629"/>
              <a:chOff x="428596" y="3829035"/>
              <a:chExt cx="1109662" cy="1774862"/>
            </a:xfrm>
          </p:grpSpPr>
          <p:sp>
            <p:nvSpPr>
              <p:cNvPr id="122" name="Равнобедренный треугольник 121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>
                <a:off x="428596" y="3829035"/>
                <a:ext cx="1109662" cy="1616093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4" name="Группа 123"/>
            <p:cNvGrpSpPr/>
            <p:nvPr/>
          </p:nvGrpSpPr>
          <p:grpSpPr>
            <a:xfrm>
              <a:off x="4500562" y="3302758"/>
              <a:ext cx="1357322" cy="2269381"/>
              <a:chOff x="428596" y="3644850"/>
              <a:chExt cx="1109662" cy="1959047"/>
            </a:xfrm>
          </p:grpSpPr>
          <p:sp>
            <p:nvSpPr>
              <p:cNvPr id="125" name="Равнобедренный треугольник 124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>
                <a:off x="428596" y="3644850"/>
                <a:ext cx="1109662" cy="1800279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6" name="Полилиния 115"/>
            <p:cNvSpPr/>
            <p:nvPr/>
          </p:nvSpPr>
          <p:spPr>
            <a:xfrm>
              <a:off x="-65581" y="5715016"/>
              <a:ext cx="9247681" cy="1142984"/>
            </a:xfrm>
            <a:custGeom>
              <a:avLst/>
              <a:gdLst>
                <a:gd name="connsiteX0" fmla="*/ 9194800 w 9781117"/>
                <a:gd name="connsiteY0" fmla="*/ 511588 h 2492788"/>
                <a:gd name="connsiteX1" fmla="*/ 5715000 w 9781117"/>
                <a:gd name="connsiteY1" fmla="*/ 295688 h 2492788"/>
                <a:gd name="connsiteX2" fmla="*/ 1765300 w 9781117"/>
                <a:gd name="connsiteY2" fmla="*/ 943388 h 2492788"/>
                <a:gd name="connsiteX3" fmla="*/ 63500 w 9781117"/>
                <a:gd name="connsiteY3" fmla="*/ 816388 h 2492788"/>
                <a:gd name="connsiteX4" fmla="*/ 0 w 9781117"/>
                <a:gd name="connsiteY4" fmla="*/ 2480088 h 2492788"/>
                <a:gd name="connsiteX5" fmla="*/ 9232900 w 9781117"/>
                <a:gd name="connsiteY5" fmla="*/ 2492788 h 2492788"/>
                <a:gd name="connsiteX6" fmla="*/ 9194800 w 9781117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47681" h="2468858">
                  <a:moveTo>
                    <a:pt x="9194800" y="487658"/>
                  </a:moveTo>
                  <a:cubicBezTo>
                    <a:pt x="8608483" y="121475"/>
                    <a:pt x="6832055" y="802503"/>
                    <a:pt x="5715000" y="271758"/>
                  </a:cubicBezTo>
                  <a:cubicBezTo>
                    <a:pt x="5445623" y="0"/>
                    <a:pt x="2116574" y="444364"/>
                    <a:pt x="1765300" y="919458"/>
                  </a:cubicBezTo>
                  <a:cubicBezTo>
                    <a:pt x="1117095" y="1140637"/>
                    <a:pt x="630767" y="834791"/>
                    <a:pt x="63500" y="792458"/>
                  </a:cubicBezTo>
                  <a:lnTo>
                    <a:pt x="0" y="2456158"/>
                  </a:lnTo>
                  <a:lnTo>
                    <a:pt x="9232900" y="2468858"/>
                  </a:lnTo>
                  <a:cubicBezTo>
                    <a:pt x="9215861" y="1804322"/>
                    <a:pt x="9247681" y="1320553"/>
                    <a:pt x="9194800" y="487658"/>
                  </a:cubicBez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48895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4" name="Группа 143"/>
          <p:cNvGrpSpPr/>
          <p:nvPr/>
        </p:nvGrpSpPr>
        <p:grpSpPr>
          <a:xfrm rot="626960">
            <a:off x="7869702" y="5933812"/>
            <a:ext cx="928662" cy="1000108"/>
            <a:chOff x="5898071" y="4400554"/>
            <a:chExt cx="2324143" cy="2470145"/>
          </a:xfrm>
        </p:grpSpPr>
        <p:sp>
          <p:nvSpPr>
            <p:cNvPr id="145" name="Полилиния 14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Полилиния 14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Полилиния 14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Полилиния 14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Полилиния 14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Полилиния 14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51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56" name="Полилиния 15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7" name="Полилиния 15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8" name="Полилиния 15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2" name="Группа 138"/>
            <p:cNvGrpSpPr/>
            <p:nvPr/>
          </p:nvGrpSpPr>
          <p:grpSpPr>
            <a:xfrm rot="639347">
              <a:off x="6792579" y="4410371"/>
              <a:ext cx="798923" cy="2457470"/>
              <a:chOff x="6586553" y="4400554"/>
              <a:chExt cx="798923" cy="2457470"/>
            </a:xfrm>
          </p:grpSpPr>
          <p:sp>
            <p:nvSpPr>
              <p:cNvPr id="153" name="Полилиния 152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4" name="Полилиния 153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5" name="Полилиния 154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59" name="Группа 158"/>
          <p:cNvGrpSpPr/>
          <p:nvPr/>
        </p:nvGrpSpPr>
        <p:grpSpPr>
          <a:xfrm rot="388224">
            <a:off x="6557801" y="5855841"/>
            <a:ext cx="1292760" cy="1084245"/>
            <a:chOff x="5898071" y="4400554"/>
            <a:chExt cx="2324143" cy="2470145"/>
          </a:xfrm>
        </p:grpSpPr>
        <p:sp>
          <p:nvSpPr>
            <p:cNvPr id="160" name="Полилиния 159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Полилиния 160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Полилиния 161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Полилиния 162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Полилиния 163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Полилиния 164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6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71" name="Полилиния 170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Полилиния 171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Полилиния 172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74" name="Группа 173"/>
          <p:cNvGrpSpPr/>
          <p:nvPr/>
        </p:nvGrpSpPr>
        <p:grpSpPr>
          <a:xfrm rot="626960">
            <a:off x="8369768" y="5933813"/>
            <a:ext cx="928662" cy="1000108"/>
            <a:chOff x="5898071" y="4400554"/>
            <a:chExt cx="2324143" cy="2470145"/>
          </a:xfrm>
        </p:grpSpPr>
        <p:sp>
          <p:nvSpPr>
            <p:cNvPr id="175" name="Полилиния 17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Полилиния 17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Полилиния 17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Полилиния 17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Полилиния 17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Полилиния 17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81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86" name="Полилиния 18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" name="Полилиния 18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8" name="Полилиния 18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43" name="Группа 142"/>
          <p:cNvGrpSpPr/>
          <p:nvPr/>
        </p:nvGrpSpPr>
        <p:grpSpPr>
          <a:xfrm rot="20815479">
            <a:off x="7178705" y="5851445"/>
            <a:ext cx="1292760" cy="1079937"/>
            <a:chOff x="5898071" y="4410369"/>
            <a:chExt cx="2324143" cy="2460330"/>
          </a:xfrm>
        </p:grpSpPr>
        <p:sp>
          <p:nvSpPr>
            <p:cNvPr id="127" name="Полилиния 126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Полилиния 127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Полилиния 128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Полилиния 129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Полилиния 131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39" name="Группа 138"/>
            <p:cNvGrpSpPr/>
            <p:nvPr/>
          </p:nvGrpSpPr>
          <p:grpSpPr>
            <a:xfrm rot="639347">
              <a:off x="6792579" y="4410369"/>
              <a:ext cx="798923" cy="2457470"/>
              <a:chOff x="6586553" y="4400554"/>
              <a:chExt cx="798923" cy="2457470"/>
            </a:xfrm>
          </p:grpSpPr>
          <p:sp>
            <p:nvSpPr>
              <p:cNvPr id="140" name="Полилиния 139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1" name="Полилиния 140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2" name="Полилиния 141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04" name="Группа 203"/>
          <p:cNvGrpSpPr/>
          <p:nvPr/>
        </p:nvGrpSpPr>
        <p:grpSpPr>
          <a:xfrm rot="626960">
            <a:off x="3440547" y="6005251"/>
            <a:ext cx="928662" cy="1000108"/>
            <a:chOff x="5898071" y="4400554"/>
            <a:chExt cx="2324143" cy="2470145"/>
          </a:xfrm>
        </p:grpSpPr>
        <p:sp>
          <p:nvSpPr>
            <p:cNvPr id="205" name="Полилиния 20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Полилиния 20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7" name="Полилиния 20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Полилиния 20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Полилиния 20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Полилиния 20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11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16" name="Полилиния 21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Полилиния 21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Полилиния 21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12" name="Группа 138"/>
            <p:cNvGrpSpPr/>
            <p:nvPr/>
          </p:nvGrpSpPr>
          <p:grpSpPr>
            <a:xfrm rot="639347">
              <a:off x="6792579" y="4410375"/>
              <a:ext cx="798923" cy="2457470"/>
              <a:chOff x="6586553" y="4400554"/>
              <a:chExt cx="798923" cy="2457470"/>
            </a:xfrm>
          </p:grpSpPr>
          <p:sp>
            <p:nvSpPr>
              <p:cNvPr id="213" name="Полилиния 212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Полилиния 213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Полилиния 214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20" name="Группа 219"/>
          <p:cNvGrpSpPr/>
          <p:nvPr/>
        </p:nvGrpSpPr>
        <p:grpSpPr>
          <a:xfrm rot="20477843">
            <a:off x="4922140" y="5908939"/>
            <a:ext cx="928662" cy="1000108"/>
            <a:chOff x="5898071" y="4400554"/>
            <a:chExt cx="2324143" cy="2470145"/>
          </a:xfrm>
        </p:grpSpPr>
        <p:sp>
          <p:nvSpPr>
            <p:cNvPr id="221" name="Полилиния 220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Полилиния 221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Полилиния 222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4" name="Полилиния 223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5" name="Полилиния 224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6" name="Полилиния 225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27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32" name="Полилиния 231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3" name="Полилиния 232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Полилиния 233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28" name="Группа 138"/>
            <p:cNvGrpSpPr/>
            <p:nvPr/>
          </p:nvGrpSpPr>
          <p:grpSpPr>
            <a:xfrm rot="639347">
              <a:off x="6792579" y="4410377"/>
              <a:ext cx="798923" cy="2457470"/>
              <a:chOff x="6586553" y="4400554"/>
              <a:chExt cx="798923" cy="2457470"/>
            </a:xfrm>
          </p:grpSpPr>
          <p:sp>
            <p:nvSpPr>
              <p:cNvPr id="229" name="Полилиния 228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Полилиния 229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Полилиния 230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35" name="Группа 234"/>
          <p:cNvGrpSpPr/>
          <p:nvPr/>
        </p:nvGrpSpPr>
        <p:grpSpPr>
          <a:xfrm rot="20416555">
            <a:off x="3927703" y="5985261"/>
            <a:ext cx="928662" cy="1000108"/>
            <a:chOff x="5898071" y="4400554"/>
            <a:chExt cx="2324143" cy="2470145"/>
          </a:xfrm>
        </p:grpSpPr>
        <p:sp>
          <p:nvSpPr>
            <p:cNvPr id="236" name="Полилиния 235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Полилиния 237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Полилиния 238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Полилиния 239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1" name="Полилиния 240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42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47" name="Полилиния 246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Полилиния 247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9" name="Полилиния 248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89" name="Группа 188"/>
          <p:cNvGrpSpPr/>
          <p:nvPr/>
        </p:nvGrpSpPr>
        <p:grpSpPr>
          <a:xfrm rot="709197">
            <a:off x="4239936" y="5884284"/>
            <a:ext cx="1292760" cy="1083291"/>
            <a:chOff x="5898071" y="4410280"/>
            <a:chExt cx="2324143" cy="2467972"/>
          </a:xfrm>
        </p:grpSpPr>
        <p:sp>
          <p:nvSpPr>
            <p:cNvPr id="190" name="Полилиния 189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Полилиния 190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Полилиния 191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Полилиния 192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олилиния 193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5" name="Полилиния 194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97" name="Группа 138"/>
            <p:cNvGrpSpPr/>
            <p:nvPr/>
          </p:nvGrpSpPr>
          <p:grpSpPr>
            <a:xfrm rot="639347">
              <a:off x="6791608" y="4410280"/>
              <a:ext cx="798923" cy="2467972"/>
              <a:chOff x="6586553" y="4400554"/>
              <a:chExt cx="798923" cy="2467972"/>
            </a:xfrm>
          </p:grpSpPr>
          <p:sp>
            <p:nvSpPr>
              <p:cNvPr id="198" name="Полилиния 197"/>
              <p:cNvSpPr/>
              <p:nvPr/>
            </p:nvSpPr>
            <p:spPr>
              <a:xfrm flipH="1">
                <a:off x="6910157" y="5154015"/>
                <a:ext cx="142905" cy="1714511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Полилиния 198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Полилиния 199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50" name="Группа 249"/>
          <p:cNvGrpSpPr/>
          <p:nvPr/>
        </p:nvGrpSpPr>
        <p:grpSpPr>
          <a:xfrm rot="20571690">
            <a:off x="3127103" y="5901080"/>
            <a:ext cx="928662" cy="1000108"/>
            <a:chOff x="5898071" y="4400554"/>
            <a:chExt cx="2324143" cy="2470145"/>
          </a:xfrm>
        </p:grpSpPr>
        <p:sp>
          <p:nvSpPr>
            <p:cNvPr id="251" name="Полилиния 250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2" name="Полилиния 251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3" name="Полилиния 252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4" name="Полилиния 253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5" name="Полилиния 254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6" name="Полилиния 255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57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62" name="Полилиния 261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3" name="Полилиния 262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4" name="Полилиния 263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85" name="Группа 284"/>
          <p:cNvGrpSpPr/>
          <p:nvPr/>
        </p:nvGrpSpPr>
        <p:grpSpPr>
          <a:xfrm>
            <a:off x="0" y="6197605"/>
            <a:ext cx="642942" cy="660395"/>
            <a:chOff x="214282" y="5643578"/>
            <a:chExt cx="1285884" cy="1017585"/>
          </a:xfrm>
        </p:grpSpPr>
        <p:sp>
          <p:nvSpPr>
            <p:cNvPr id="280" name="Полилиния 279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2" name="Полилиния 281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3" name="Полилиния 282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4" name="24-конечная звезда 283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1" name="Группа 290"/>
          <p:cNvGrpSpPr/>
          <p:nvPr/>
        </p:nvGrpSpPr>
        <p:grpSpPr>
          <a:xfrm>
            <a:off x="642910" y="6357958"/>
            <a:ext cx="571504" cy="588957"/>
            <a:chOff x="214282" y="5643578"/>
            <a:chExt cx="1285884" cy="1017585"/>
          </a:xfrm>
        </p:grpSpPr>
        <p:sp>
          <p:nvSpPr>
            <p:cNvPr id="292" name="Полилиния 29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3" name="Полилиния 29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4" name="Полилиния 29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5" name="24-конечная звезда 29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6" name="Группа 295"/>
          <p:cNvGrpSpPr/>
          <p:nvPr/>
        </p:nvGrpSpPr>
        <p:grpSpPr>
          <a:xfrm>
            <a:off x="5715008" y="6197605"/>
            <a:ext cx="642942" cy="660395"/>
            <a:chOff x="214282" y="5643578"/>
            <a:chExt cx="1285884" cy="1017585"/>
          </a:xfrm>
        </p:grpSpPr>
        <p:sp>
          <p:nvSpPr>
            <p:cNvPr id="297" name="Полилиния 29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8" name="Полилиния 29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9" name="Полилиния 29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0" name="24-конечная звезда 29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1" name="Группа 300"/>
          <p:cNvGrpSpPr/>
          <p:nvPr/>
        </p:nvGrpSpPr>
        <p:grpSpPr>
          <a:xfrm>
            <a:off x="6000760" y="5929330"/>
            <a:ext cx="1000132" cy="928671"/>
            <a:chOff x="214282" y="5643578"/>
            <a:chExt cx="1285884" cy="1017585"/>
          </a:xfrm>
        </p:grpSpPr>
        <p:sp>
          <p:nvSpPr>
            <p:cNvPr id="302" name="Полилиния 30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3" name="Полилиния 30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4" name="Полилиния 30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5" name="24-конечная звезда 30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6" name="Группа 305"/>
          <p:cNvGrpSpPr/>
          <p:nvPr/>
        </p:nvGrpSpPr>
        <p:grpSpPr>
          <a:xfrm>
            <a:off x="1214414" y="6197605"/>
            <a:ext cx="642942" cy="660395"/>
            <a:chOff x="214282" y="5643578"/>
            <a:chExt cx="1285884" cy="1017585"/>
          </a:xfrm>
        </p:grpSpPr>
        <p:sp>
          <p:nvSpPr>
            <p:cNvPr id="307" name="Полилиния 30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8" name="Полилиния 30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9" name="Полилиния 30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0" name="24-конечная звезда 30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6" name="Группа 285"/>
          <p:cNvGrpSpPr/>
          <p:nvPr/>
        </p:nvGrpSpPr>
        <p:grpSpPr>
          <a:xfrm>
            <a:off x="1428728" y="5929330"/>
            <a:ext cx="1000132" cy="1017585"/>
            <a:chOff x="214282" y="5643578"/>
            <a:chExt cx="1285884" cy="1017585"/>
          </a:xfrm>
        </p:grpSpPr>
        <p:sp>
          <p:nvSpPr>
            <p:cNvPr id="287" name="Полилиния 28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8" name="Полилиния 28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9" name="Полилиния 28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0" name="24-конечная звезда 28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1" name="Группа 310"/>
          <p:cNvGrpSpPr/>
          <p:nvPr/>
        </p:nvGrpSpPr>
        <p:grpSpPr>
          <a:xfrm>
            <a:off x="2500298" y="6197605"/>
            <a:ext cx="642942" cy="660395"/>
            <a:chOff x="214282" y="5643578"/>
            <a:chExt cx="1285884" cy="1017585"/>
          </a:xfrm>
        </p:grpSpPr>
        <p:sp>
          <p:nvSpPr>
            <p:cNvPr id="312" name="Полилиния 31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3" name="Полилиния 31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4" name="Полилиния 31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5" name="24-конечная звезда 31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6" name="Овал 315"/>
          <p:cNvSpPr/>
          <p:nvPr/>
        </p:nvSpPr>
        <p:spPr>
          <a:xfrm>
            <a:off x="285720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Овал 316"/>
          <p:cNvSpPr/>
          <p:nvPr/>
        </p:nvSpPr>
        <p:spPr>
          <a:xfrm>
            <a:off x="642910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" name="Овал 317"/>
          <p:cNvSpPr/>
          <p:nvPr/>
        </p:nvSpPr>
        <p:spPr>
          <a:xfrm>
            <a:off x="1428728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Овал 318"/>
          <p:cNvSpPr/>
          <p:nvPr/>
        </p:nvSpPr>
        <p:spPr>
          <a:xfrm>
            <a:off x="1142976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Овал 319"/>
          <p:cNvSpPr/>
          <p:nvPr/>
        </p:nvSpPr>
        <p:spPr>
          <a:xfrm>
            <a:off x="1571604" y="604363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1" name="Овал 320"/>
          <p:cNvSpPr/>
          <p:nvPr/>
        </p:nvSpPr>
        <p:spPr>
          <a:xfrm>
            <a:off x="2143108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2" name="Овал 321"/>
          <p:cNvSpPr/>
          <p:nvPr/>
        </p:nvSpPr>
        <p:spPr>
          <a:xfrm>
            <a:off x="2643174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3" name="Овал 322"/>
          <p:cNvSpPr/>
          <p:nvPr/>
        </p:nvSpPr>
        <p:spPr>
          <a:xfrm>
            <a:off x="3428992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4" name="Овал 323"/>
          <p:cNvSpPr/>
          <p:nvPr/>
        </p:nvSpPr>
        <p:spPr>
          <a:xfrm>
            <a:off x="4429124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5" name="Овал 324"/>
          <p:cNvSpPr/>
          <p:nvPr/>
        </p:nvSpPr>
        <p:spPr>
          <a:xfrm>
            <a:off x="4000496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Овал 325"/>
          <p:cNvSpPr/>
          <p:nvPr/>
        </p:nvSpPr>
        <p:spPr>
          <a:xfrm>
            <a:off x="5214942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" name="Овал 326"/>
          <p:cNvSpPr/>
          <p:nvPr/>
        </p:nvSpPr>
        <p:spPr>
          <a:xfrm>
            <a:off x="5857884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Овал 327"/>
          <p:cNvSpPr/>
          <p:nvPr/>
        </p:nvSpPr>
        <p:spPr>
          <a:xfrm>
            <a:off x="6643702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Овал 328"/>
          <p:cNvSpPr/>
          <p:nvPr/>
        </p:nvSpPr>
        <p:spPr>
          <a:xfrm>
            <a:off x="7429520" y="597219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0" name="Овал 329"/>
          <p:cNvSpPr/>
          <p:nvPr/>
        </p:nvSpPr>
        <p:spPr>
          <a:xfrm>
            <a:off x="8929718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" name="Овал 330"/>
          <p:cNvSpPr/>
          <p:nvPr/>
        </p:nvSpPr>
        <p:spPr>
          <a:xfrm>
            <a:off x="8572528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" name="Овал 331"/>
          <p:cNvSpPr/>
          <p:nvPr/>
        </p:nvSpPr>
        <p:spPr>
          <a:xfrm>
            <a:off x="8001024" y="5900754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" name="Овал 332"/>
          <p:cNvSpPr/>
          <p:nvPr/>
        </p:nvSpPr>
        <p:spPr>
          <a:xfrm>
            <a:off x="7072330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" name="Овал 333"/>
          <p:cNvSpPr/>
          <p:nvPr/>
        </p:nvSpPr>
        <p:spPr>
          <a:xfrm>
            <a:off x="6429388" y="5615002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" name="Овал 334"/>
          <p:cNvSpPr/>
          <p:nvPr/>
        </p:nvSpPr>
        <p:spPr>
          <a:xfrm>
            <a:off x="6072198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" name="Овал 335"/>
          <p:cNvSpPr/>
          <p:nvPr/>
        </p:nvSpPr>
        <p:spPr>
          <a:xfrm>
            <a:off x="5500694" y="5757878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" name="Овал 336"/>
          <p:cNvSpPr/>
          <p:nvPr/>
        </p:nvSpPr>
        <p:spPr>
          <a:xfrm>
            <a:off x="4786314" y="5615002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" name="Овал 337"/>
          <p:cNvSpPr/>
          <p:nvPr/>
        </p:nvSpPr>
        <p:spPr>
          <a:xfrm>
            <a:off x="3857620" y="5686440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" name="Овал 338"/>
          <p:cNvSpPr/>
          <p:nvPr/>
        </p:nvSpPr>
        <p:spPr>
          <a:xfrm>
            <a:off x="2928926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0" name="Овал 339"/>
          <p:cNvSpPr/>
          <p:nvPr/>
        </p:nvSpPr>
        <p:spPr>
          <a:xfrm>
            <a:off x="1785918" y="5686440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1" name="Овал 340"/>
          <p:cNvSpPr/>
          <p:nvPr/>
        </p:nvSpPr>
        <p:spPr>
          <a:xfrm>
            <a:off x="1000100" y="6115068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6" name="Группа 355"/>
          <p:cNvGrpSpPr/>
          <p:nvPr/>
        </p:nvGrpSpPr>
        <p:grpSpPr>
          <a:xfrm rot="3478556">
            <a:off x="156922" y="6491361"/>
            <a:ext cx="250390" cy="340455"/>
            <a:chOff x="2857488" y="4883951"/>
            <a:chExt cx="571504" cy="903297"/>
          </a:xfrm>
        </p:grpSpPr>
        <p:sp>
          <p:nvSpPr>
            <p:cNvPr id="346" name="Овал 345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2" name="Овал 341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44" name="Прямая соединительная линия 343"/>
            <p:cNvCxnSpPr>
              <a:stCxn id="342" idx="0"/>
              <a:endCxn id="342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Овал 346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8" name="Овал 347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Овал 348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0" name="Овал 349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1" name="Овал 350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Овал 351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3" name="Овал 352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4" name="Овал 353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Овал 354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7" name="Группа 356"/>
          <p:cNvGrpSpPr/>
          <p:nvPr/>
        </p:nvGrpSpPr>
        <p:grpSpPr>
          <a:xfrm rot="20068700">
            <a:off x="1657121" y="6384141"/>
            <a:ext cx="250390" cy="340455"/>
            <a:chOff x="2857488" y="4883951"/>
            <a:chExt cx="571504" cy="903297"/>
          </a:xfrm>
        </p:grpSpPr>
        <p:sp>
          <p:nvSpPr>
            <p:cNvPr id="358" name="Овал 357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9" name="Овал 358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60" name="Прямая соединительная линия 359"/>
            <p:cNvCxnSpPr>
              <a:stCxn id="359" idx="0"/>
              <a:endCxn id="359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1" name="Овал 360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2" name="Овал 361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3" name="Овал 362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Овал 363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5" name="Овал 364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6" name="Овал 365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Овал 366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8" name="Овал 367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9" name="Овал 368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0" name="Группа 369"/>
          <p:cNvGrpSpPr/>
          <p:nvPr/>
        </p:nvGrpSpPr>
        <p:grpSpPr>
          <a:xfrm rot="1300059">
            <a:off x="4697443" y="6483348"/>
            <a:ext cx="250390" cy="340455"/>
            <a:chOff x="2857488" y="4883951"/>
            <a:chExt cx="571504" cy="903297"/>
          </a:xfrm>
        </p:grpSpPr>
        <p:sp>
          <p:nvSpPr>
            <p:cNvPr id="371" name="Овал 370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2" name="Овал 371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73" name="Прямая соединительная линия 372"/>
            <p:cNvCxnSpPr>
              <a:stCxn id="372" idx="0"/>
              <a:endCxn id="372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4" name="Овал 373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5" name="Овал 374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Овал 375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7" name="Овал 376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8" name="Овал 377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Овал 378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0" name="Овал 379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1" name="Овал 380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Овал 381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9" name="Полилиния 388"/>
          <p:cNvSpPr/>
          <p:nvPr/>
        </p:nvSpPr>
        <p:spPr>
          <a:xfrm>
            <a:off x="262759" y="3247697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0" name="Полилиния 389"/>
          <p:cNvSpPr/>
          <p:nvPr/>
        </p:nvSpPr>
        <p:spPr>
          <a:xfrm>
            <a:off x="928662" y="3286124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1" name="Полилиния 390"/>
          <p:cNvSpPr/>
          <p:nvPr/>
        </p:nvSpPr>
        <p:spPr>
          <a:xfrm>
            <a:off x="428596" y="3071810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2" name="Полилиния 391"/>
          <p:cNvSpPr/>
          <p:nvPr/>
        </p:nvSpPr>
        <p:spPr>
          <a:xfrm>
            <a:off x="785786" y="3071810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3" name="Полилиния 392"/>
          <p:cNvSpPr/>
          <p:nvPr/>
        </p:nvSpPr>
        <p:spPr>
          <a:xfrm>
            <a:off x="642910" y="2857496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4" name="Овал 393"/>
          <p:cNvSpPr/>
          <p:nvPr/>
        </p:nvSpPr>
        <p:spPr>
          <a:xfrm>
            <a:off x="0" y="214290"/>
            <a:ext cx="1428728" cy="1357322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2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5" name="Заголовок 39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ln>
                  <a:solidFill>
                    <a:sysClr val="windowText" lastClr="000000"/>
                  </a:solidFill>
                </a:ln>
                <a:solidFill>
                  <a:srgbClr val="FFCC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Развитие игровой деятельности дошкольника в условиях введения ФГОС дошкольного образования </a:t>
            </a:r>
          </a:p>
        </p:txBody>
      </p:sp>
      <p:sp>
        <p:nvSpPr>
          <p:cNvPr id="396" name="Подзаголовок 395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88583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Консультация для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воспитателей</a:t>
            </a:r>
          </a:p>
          <a:p>
            <a:pPr algn="l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Подготовил: ст. воспитатель Кондракова Ю.Г.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Овал 108"/>
          <p:cNvSpPr/>
          <p:nvPr/>
        </p:nvSpPr>
        <p:spPr>
          <a:xfrm>
            <a:off x="163482" y="387328"/>
            <a:ext cx="1053703" cy="1006623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46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87"/>
          <p:cNvGrpSpPr/>
          <p:nvPr/>
        </p:nvGrpSpPr>
        <p:grpSpPr>
          <a:xfrm>
            <a:off x="-836391" y="302553"/>
            <a:ext cx="9285264" cy="7124638"/>
            <a:chOff x="-836391" y="302553"/>
            <a:chExt cx="9285264" cy="7124638"/>
          </a:xfrm>
        </p:grpSpPr>
        <p:sp>
          <p:nvSpPr>
            <p:cNvPr id="383" name="Полилиния 382"/>
            <p:cNvSpPr/>
            <p:nvPr/>
          </p:nvSpPr>
          <p:spPr>
            <a:xfrm rot="1219034">
              <a:off x="208762" y="2054135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4" name="Полилиния 383"/>
            <p:cNvSpPr/>
            <p:nvPr/>
          </p:nvSpPr>
          <p:spPr>
            <a:xfrm rot="1635534">
              <a:off x="184862" y="2709745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олилиния 384"/>
            <p:cNvSpPr/>
            <p:nvPr/>
          </p:nvSpPr>
          <p:spPr>
            <a:xfrm rot="2120141">
              <a:off x="-7745" y="3397179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6" name="Полилиния 385"/>
            <p:cNvSpPr/>
            <p:nvPr/>
          </p:nvSpPr>
          <p:spPr>
            <a:xfrm rot="2683881">
              <a:off x="-836391" y="3656663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7" name="Полилиния 386"/>
            <p:cNvSpPr/>
            <p:nvPr/>
          </p:nvSpPr>
          <p:spPr>
            <a:xfrm rot="3406944">
              <a:off x="-1350748" y="3554015"/>
              <a:ext cx="7124638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7" name="Облако 106"/>
          <p:cNvSpPr/>
          <p:nvPr/>
        </p:nvSpPr>
        <p:spPr>
          <a:xfrm>
            <a:off x="2571736" y="571480"/>
            <a:ext cx="5000660" cy="857256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блако 107"/>
          <p:cNvSpPr/>
          <p:nvPr/>
        </p:nvSpPr>
        <p:spPr>
          <a:xfrm>
            <a:off x="5429256" y="1928802"/>
            <a:ext cx="3429024" cy="714380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56"/>
          <p:cNvGrpSpPr/>
          <p:nvPr/>
        </p:nvGrpSpPr>
        <p:grpSpPr>
          <a:xfrm>
            <a:off x="5072066" y="0"/>
            <a:ext cx="4762740" cy="3000396"/>
            <a:chOff x="5214942" y="-71462"/>
            <a:chExt cx="4191236" cy="2724650"/>
          </a:xfrm>
        </p:grpSpPr>
        <p:sp>
          <p:nvSpPr>
            <p:cNvPr id="4" name="Полилиния 3"/>
            <p:cNvSpPr/>
            <p:nvPr/>
          </p:nvSpPr>
          <p:spPr>
            <a:xfrm>
              <a:off x="5318235" y="785794"/>
              <a:ext cx="3825765" cy="1734207"/>
            </a:xfrm>
            <a:custGeom>
              <a:avLst/>
              <a:gdLst>
                <a:gd name="connsiteX0" fmla="*/ 3825765 w 3825765"/>
                <a:gd name="connsiteY0" fmla="*/ 546538 h 1734207"/>
                <a:gd name="connsiteX1" fmla="*/ 2816772 w 3825765"/>
                <a:gd name="connsiteY1" fmla="*/ 714703 h 1734207"/>
                <a:gd name="connsiteX2" fmla="*/ 2028496 w 3825765"/>
                <a:gd name="connsiteY2" fmla="*/ 767255 h 1734207"/>
                <a:gd name="connsiteX3" fmla="*/ 1334813 w 3825765"/>
                <a:gd name="connsiteY3" fmla="*/ 31531 h 1734207"/>
                <a:gd name="connsiteX4" fmla="*/ 1902372 w 3825765"/>
                <a:gd name="connsiteY4" fmla="*/ 767255 h 1734207"/>
                <a:gd name="connsiteX5" fmla="*/ 935420 w 3825765"/>
                <a:gd name="connsiteY5" fmla="*/ 567559 h 1734207"/>
                <a:gd name="connsiteX6" fmla="*/ 945931 w 3825765"/>
                <a:gd name="connsiteY6" fmla="*/ 0 h 1734207"/>
                <a:gd name="connsiteX7" fmla="*/ 819806 w 3825765"/>
                <a:gd name="connsiteY7" fmla="*/ 536028 h 1734207"/>
                <a:gd name="connsiteX8" fmla="*/ 0 w 3825765"/>
                <a:gd name="connsiteY8" fmla="*/ 430924 h 1734207"/>
                <a:gd name="connsiteX9" fmla="*/ 746234 w 3825765"/>
                <a:gd name="connsiteY9" fmla="*/ 630621 h 1734207"/>
                <a:gd name="connsiteX10" fmla="*/ 262758 w 3825765"/>
                <a:gd name="connsiteY10" fmla="*/ 893379 h 1734207"/>
                <a:gd name="connsiteX11" fmla="*/ 914400 w 3825765"/>
                <a:gd name="connsiteY11" fmla="*/ 683172 h 1734207"/>
                <a:gd name="connsiteX12" fmla="*/ 1965434 w 3825765"/>
                <a:gd name="connsiteY12" fmla="*/ 956441 h 1734207"/>
                <a:gd name="connsiteX13" fmla="*/ 1566041 w 3825765"/>
                <a:gd name="connsiteY13" fmla="*/ 1303283 h 1734207"/>
                <a:gd name="connsiteX14" fmla="*/ 882868 w 3825765"/>
                <a:gd name="connsiteY14" fmla="*/ 1208690 h 1734207"/>
                <a:gd name="connsiteX15" fmla="*/ 1492468 w 3825765"/>
                <a:gd name="connsiteY15" fmla="*/ 1355834 h 1734207"/>
                <a:gd name="connsiteX16" fmla="*/ 998482 w 3825765"/>
                <a:gd name="connsiteY16" fmla="*/ 1692166 h 1734207"/>
                <a:gd name="connsiteX17" fmla="*/ 1597572 w 3825765"/>
                <a:gd name="connsiteY17" fmla="*/ 1429407 h 1734207"/>
                <a:gd name="connsiteX18" fmla="*/ 2028496 w 3825765"/>
                <a:gd name="connsiteY18" fmla="*/ 1734207 h 1734207"/>
                <a:gd name="connsiteX19" fmla="*/ 1713186 w 3825765"/>
                <a:gd name="connsiteY19" fmla="*/ 1366345 h 1734207"/>
                <a:gd name="connsiteX20" fmla="*/ 2133600 w 3825765"/>
                <a:gd name="connsiteY20" fmla="*/ 966952 h 1734207"/>
                <a:gd name="connsiteX21" fmla="*/ 2900855 w 3825765"/>
                <a:gd name="connsiteY21" fmla="*/ 935421 h 1734207"/>
                <a:gd name="connsiteX22" fmla="*/ 3815255 w 3825765"/>
                <a:gd name="connsiteY22" fmla="*/ 809297 h 1734207"/>
                <a:gd name="connsiteX23" fmla="*/ 3825765 w 3825765"/>
                <a:gd name="connsiteY23" fmla="*/ 546538 h 173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25765" h="1734207">
                  <a:moveTo>
                    <a:pt x="3825765" y="546538"/>
                  </a:moveTo>
                  <a:lnTo>
                    <a:pt x="2816772" y="714703"/>
                  </a:lnTo>
                  <a:lnTo>
                    <a:pt x="2028496" y="767255"/>
                  </a:lnTo>
                  <a:lnTo>
                    <a:pt x="1334813" y="31531"/>
                  </a:lnTo>
                  <a:lnTo>
                    <a:pt x="1902372" y="767255"/>
                  </a:lnTo>
                  <a:lnTo>
                    <a:pt x="935420" y="567559"/>
                  </a:lnTo>
                  <a:lnTo>
                    <a:pt x="945931" y="0"/>
                  </a:lnTo>
                  <a:lnTo>
                    <a:pt x="819806" y="536028"/>
                  </a:lnTo>
                  <a:lnTo>
                    <a:pt x="0" y="430924"/>
                  </a:lnTo>
                  <a:lnTo>
                    <a:pt x="746234" y="630621"/>
                  </a:lnTo>
                  <a:lnTo>
                    <a:pt x="262758" y="893379"/>
                  </a:lnTo>
                  <a:lnTo>
                    <a:pt x="914400" y="683172"/>
                  </a:lnTo>
                  <a:lnTo>
                    <a:pt x="1965434" y="956441"/>
                  </a:lnTo>
                  <a:lnTo>
                    <a:pt x="1566041" y="1303283"/>
                  </a:lnTo>
                  <a:lnTo>
                    <a:pt x="882868" y="1208690"/>
                  </a:lnTo>
                  <a:lnTo>
                    <a:pt x="1492468" y="1355834"/>
                  </a:lnTo>
                  <a:lnTo>
                    <a:pt x="998482" y="1692166"/>
                  </a:lnTo>
                  <a:lnTo>
                    <a:pt x="1597572" y="1429407"/>
                  </a:lnTo>
                  <a:lnTo>
                    <a:pt x="2028496" y="1734207"/>
                  </a:lnTo>
                  <a:lnTo>
                    <a:pt x="1713186" y="1366345"/>
                  </a:lnTo>
                  <a:lnTo>
                    <a:pt x="2133600" y="966952"/>
                  </a:lnTo>
                  <a:cubicBezTo>
                    <a:pt x="2389346" y="956296"/>
                    <a:pt x="2644887" y="935421"/>
                    <a:pt x="2900855" y="935421"/>
                  </a:cubicBezTo>
                  <a:lnTo>
                    <a:pt x="3815255" y="809297"/>
                  </a:lnTo>
                  <a:lnTo>
                    <a:pt x="3825765" y="546538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333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 rot="860733" flipV="1">
              <a:off x="6909393" y="3183"/>
              <a:ext cx="2496785" cy="1305578"/>
            </a:xfrm>
            <a:custGeom>
              <a:avLst/>
              <a:gdLst>
                <a:gd name="connsiteX0" fmla="*/ 3825765 w 3825765"/>
                <a:gd name="connsiteY0" fmla="*/ 546538 h 1734207"/>
                <a:gd name="connsiteX1" fmla="*/ 2816772 w 3825765"/>
                <a:gd name="connsiteY1" fmla="*/ 714703 h 1734207"/>
                <a:gd name="connsiteX2" fmla="*/ 2028496 w 3825765"/>
                <a:gd name="connsiteY2" fmla="*/ 767255 h 1734207"/>
                <a:gd name="connsiteX3" fmla="*/ 1334813 w 3825765"/>
                <a:gd name="connsiteY3" fmla="*/ 31531 h 1734207"/>
                <a:gd name="connsiteX4" fmla="*/ 1902372 w 3825765"/>
                <a:gd name="connsiteY4" fmla="*/ 767255 h 1734207"/>
                <a:gd name="connsiteX5" fmla="*/ 935420 w 3825765"/>
                <a:gd name="connsiteY5" fmla="*/ 567559 h 1734207"/>
                <a:gd name="connsiteX6" fmla="*/ 945931 w 3825765"/>
                <a:gd name="connsiteY6" fmla="*/ 0 h 1734207"/>
                <a:gd name="connsiteX7" fmla="*/ 819806 w 3825765"/>
                <a:gd name="connsiteY7" fmla="*/ 536028 h 1734207"/>
                <a:gd name="connsiteX8" fmla="*/ 0 w 3825765"/>
                <a:gd name="connsiteY8" fmla="*/ 430924 h 1734207"/>
                <a:gd name="connsiteX9" fmla="*/ 746234 w 3825765"/>
                <a:gd name="connsiteY9" fmla="*/ 630621 h 1734207"/>
                <a:gd name="connsiteX10" fmla="*/ 262758 w 3825765"/>
                <a:gd name="connsiteY10" fmla="*/ 893379 h 1734207"/>
                <a:gd name="connsiteX11" fmla="*/ 914400 w 3825765"/>
                <a:gd name="connsiteY11" fmla="*/ 683172 h 1734207"/>
                <a:gd name="connsiteX12" fmla="*/ 1965434 w 3825765"/>
                <a:gd name="connsiteY12" fmla="*/ 956441 h 1734207"/>
                <a:gd name="connsiteX13" fmla="*/ 1566041 w 3825765"/>
                <a:gd name="connsiteY13" fmla="*/ 1303283 h 1734207"/>
                <a:gd name="connsiteX14" fmla="*/ 882868 w 3825765"/>
                <a:gd name="connsiteY14" fmla="*/ 1208690 h 1734207"/>
                <a:gd name="connsiteX15" fmla="*/ 1492468 w 3825765"/>
                <a:gd name="connsiteY15" fmla="*/ 1355834 h 1734207"/>
                <a:gd name="connsiteX16" fmla="*/ 998482 w 3825765"/>
                <a:gd name="connsiteY16" fmla="*/ 1692166 h 1734207"/>
                <a:gd name="connsiteX17" fmla="*/ 1597572 w 3825765"/>
                <a:gd name="connsiteY17" fmla="*/ 1429407 h 1734207"/>
                <a:gd name="connsiteX18" fmla="*/ 2028496 w 3825765"/>
                <a:gd name="connsiteY18" fmla="*/ 1734207 h 1734207"/>
                <a:gd name="connsiteX19" fmla="*/ 1713186 w 3825765"/>
                <a:gd name="connsiteY19" fmla="*/ 1366345 h 1734207"/>
                <a:gd name="connsiteX20" fmla="*/ 2133600 w 3825765"/>
                <a:gd name="connsiteY20" fmla="*/ 966952 h 1734207"/>
                <a:gd name="connsiteX21" fmla="*/ 2900855 w 3825765"/>
                <a:gd name="connsiteY21" fmla="*/ 935421 h 1734207"/>
                <a:gd name="connsiteX22" fmla="*/ 3815255 w 3825765"/>
                <a:gd name="connsiteY22" fmla="*/ 809297 h 1734207"/>
                <a:gd name="connsiteX23" fmla="*/ 3825765 w 3825765"/>
                <a:gd name="connsiteY23" fmla="*/ 546538 h 173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25765" h="1734207">
                  <a:moveTo>
                    <a:pt x="3825765" y="546538"/>
                  </a:moveTo>
                  <a:lnTo>
                    <a:pt x="2816772" y="714703"/>
                  </a:lnTo>
                  <a:lnTo>
                    <a:pt x="2028496" y="767255"/>
                  </a:lnTo>
                  <a:lnTo>
                    <a:pt x="1334813" y="31531"/>
                  </a:lnTo>
                  <a:lnTo>
                    <a:pt x="1902372" y="767255"/>
                  </a:lnTo>
                  <a:lnTo>
                    <a:pt x="935420" y="567559"/>
                  </a:lnTo>
                  <a:lnTo>
                    <a:pt x="945931" y="0"/>
                  </a:lnTo>
                  <a:lnTo>
                    <a:pt x="819806" y="536028"/>
                  </a:lnTo>
                  <a:lnTo>
                    <a:pt x="0" y="430924"/>
                  </a:lnTo>
                  <a:lnTo>
                    <a:pt x="746234" y="630621"/>
                  </a:lnTo>
                  <a:lnTo>
                    <a:pt x="262758" y="893379"/>
                  </a:lnTo>
                  <a:lnTo>
                    <a:pt x="914400" y="683172"/>
                  </a:lnTo>
                  <a:lnTo>
                    <a:pt x="1965434" y="956441"/>
                  </a:lnTo>
                  <a:lnTo>
                    <a:pt x="1566041" y="1303283"/>
                  </a:lnTo>
                  <a:lnTo>
                    <a:pt x="882868" y="1208690"/>
                  </a:lnTo>
                  <a:lnTo>
                    <a:pt x="1492468" y="1355834"/>
                  </a:lnTo>
                  <a:lnTo>
                    <a:pt x="998482" y="1692166"/>
                  </a:lnTo>
                  <a:lnTo>
                    <a:pt x="1597572" y="1429407"/>
                  </a:lnTo>
                  <a:lnTo>
                    <a:pt x="2028496" y="1734207"/>
                  </a:lnTo>
                  <a:lnTo>
                    <a:pt x="1713186" y="1366345"/>
                  </a:lnTo>
                  <a:lnTo>
                    <a:pt x="2133600" y="966952"/>
                  </a:lnTo>
                  <a:cubicBezTo>
                    <a:pt x="2389346" y="956296"/>
                    <a:pt x="2644887" y="935421"/>
                    <a:pt x="2900855" y="935421"/>
                  </a:cubicBezTo>
                  <a:lnTo>
                    <a:pt x="3815255" y="809297"/>
                  </a:lnTo>
                  <a:lnTo>
                    <a:pt x="3825765" y="546538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333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7000892" y="21429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9708205">
              <a:off x="7500958" y="7141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8143900" y="-7146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7786710" y="-7146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7358082" y="42860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6715140" y="50004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7286644" y="92867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7215206" y="64291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7572396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 rot="1969772">
              <a:off x="7844062" y="91107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7786710" y="42860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8286776" y="50004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6572264" y="78579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 rot="20410928">
              <a:off x="6072198" y="71435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олилиния 24"/>
            <p:cNvSpPr/>
            <p:nvPr/>
          </p:nvSpPr>
          <p:spPr>
            <a:xfrm rot="587691">
              <a:off x="5214942" y="107154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 rot="20411730">
              <a:off x="5429256" y="150017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 rot="1771934">
              <a:off x="6072198" y="185736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олилиния 27"/>
            <p:cNvSpPr/>
            <p:nvPr/>
          </p:nvSpPr>
          <p:spPr>
            <a:xfrm rot="1666315">
              <a:off x="6215074" y="228599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7143768" y="235743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7215206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6072198" y="107154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олилиния 31"/>
            <p:cNvSpPr/>
            <p:nvPr/>
          </p:nvSpPr>
          <p:spPr>
            <a:xfrm rot="1065905">
              <a:off x="550069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олилиния 32"/>
            <p:cNvSpPr/>
            <p:nvPr/>
          </p:nvSpPr>
          <p:spPr>
            <a:xfrm rot="19191918">
              <a:off x="5715008" y="150017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олилиния 33"/>
            <p:cNvSpPr/>
            <p:nvPr/>
          </p:nvSpPr>
          <p:spPr>
            <a:xfrm rot="1361292">
              <a:off x="5857884" y="121442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олилиния 34"/>
            <p:cNvSpPr/>
            <p:nvPr/>
          </p:nvSpPr>
          <p:spPr>
            <a:xfrm rot="1099206">
              <a:off x="6000760" y="142873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олилиния 35"/>
            <p:cNvSpPr/>
            <p:nvPr/>
          </p:nvSpPr>
          <p:spPr>
            <a:xfrm rot="20247737">
              <a:off x="6689470" y="104357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692945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6858016" y="13572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7215206" y="12858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5643570" y="121442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олилиния 40"/>
            <p:cNvSpPr/>
            <p:nvPr/>
          </p:nvSpPr>
          <p:spPr>
            <a:xfrm rot="20716111">
              <a:off x="6286512" y="12858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585788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6286512" y="171448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олилиния 43"/>
            <p:cNvSpPr/>
            <p:nvPr/>
          </p:nvSpPr>
          <p:spPr>
            <a:xfrm rot="1666315">
              <a:off x="6410397" y="1978341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6500826" y="22145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6572264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олилиния 46"/>
            <p:cNvSpPr/>
            <p:nvPr/>
          </p:nvSpPr>
          <p:spPr>
            <a:xfrm rot="1771934">
              <a:off x="6698031" y="20514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олилиния 47"/>
            <p:cNvSpPr/>
            <p:nvPr/>
          </p:nvSpPr>
          <p:spPr>
            <a:xfrm rot="1771934">
              <a:off x="7055221" y="20514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олилиния 48"/>
            <p:cNvSpPr/>
            <p:nvPr/>
          </p:nvSpPr>
          <p:spPr>
            <a:xfrm>
              <a:off x="6858016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олилиния 49"/>
            <p:cNvSpPr/>
            <p:nvPr/>
          </p:nvSpPr>
          <p:spPr>
            <a:xfrm rot="1874304">
              <a:off x="7556933" y="5526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олилиния 50"/>
            <p:cNvSpPr/>
            <p:nvPr/>
          </p:nvSpPr>
          <p:spPr>
            <a:xfrm rot="1874304">
              <a:off x="6985430" y="4812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олилиния 51"/>
            <p:cNvSpPr/>
            <p:nvPr/>
          </p:nvSpPr>
          <p:spPr>
            <a:xfrm>
              <a:off x="7929586" y="14285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7643834" y="21429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олилиния 53"/>
            <p:cNvSpPr/>
            <p:nvPr/>
          </p:nvSpPr>
          <p:spPr>
            <a:xfrm>
              <a:off x="7929586" y="64291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олилиния 54"/>
            <p:cNvSpPr/>
            <p:nvPr/>
          </p:nvSpPr>
          <p:spPr>
            <a:xfrm rot="1874304">
              <a:off x="8056999" y="409823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олилиния 55"/>
            <p:cNvSpPr/>
            <p:nvPr/>
          </p:nvSpPr>
          <p:spPr>
            <a:xfrm>
              <a:off x="6572264" y="13572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218"/>
          <p:cNvGrpSpPr/>
          <p:nvPr/>
        </p:nvGrpSpPr>
        <p:grpSpPr>
          <a:xfrm>
            <a:off x="-55071" y="3786190"/>
            <a:ext cx="9247681" cy="3082320"/>
            <a:chOff x="-65581" y="3302758"/>
            <a:chExt cx="9247681" cy="3555242"/>
          </a:xfrm>
        </p:grpSpPr>
        <p:sp>
          <p:nvSpPr>
            <p:cNvPr id="117" name="Полилиния 116"/>
            <p:cNvSpPr/>
            <p:nvPr/>
          </p:nvSpPr>
          <p:spPr>
            <a:xfrm>
              <a:off x="-12700" y="5146130"/>
              <a:ext cx="9156700" cy="1711869"/>
            </a:xfrm>
            <a:custGeom>
              <a:avLst/>
              <a:gdLst>
                <a:gd name="connsiteX0" fmla="*/ 0 w 7531100"/>
                <a:gd name="connsiteY0" fmla="*/ 0 h 1384300"/>
                <a:gd name="connsiteX1" fmla="*/ 3200400 w 7531100"/>
                <a:gd name="connsiteY1" fmla="*/ 12700 h 1384300"/>
                <a:gd name="connsiteX2" fmla="*/ 6070600 w 7531100"/>
                <a:gd name="connsiteY2" fmla="*/ 241300 h 1384300"/>
                <a:gd name="connsiteX3" fmla="*/ 7531100 w 7531100"/>
                <a:gd name="connsiteY3" fmla="*/ 1371600 h 1384300"/>
                <a:gd name="connsiteX4" fmla="*/ 0 w 7531100"/>
                <a:gd name="connsiteY4" fmla="*/ 1384300 h 1384300"/>
                <a:gd name="connsiteX5" fmla="*/ 0 w 7531100"/>
                <a:gd name="connsiteY5" fmla="*/ 0 h 1384300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31100" h="1711869">
                  <a:moveTo>
                    <a:pt x="0" y="327569"/>
                  </a:moveTo>
                  <a:cubicBezTo>
                    <a:pt x="998562" y="0"/>
                    <a:pt x="2157430" y="512234"/>
                    <a:pt x="3200400" y="340269"/>
                  </a:cubicBezTo>
                  <a:cubicBezTo>
                    <a:pt x="4225399" y="178329"/>
                    <a:pt x="5274201" y="94191"/>
                    <a:pt x="6070600" y="568869"/>
                  </a:cubicBezTo>
                  <a:cubicBezTo>
                    <a:pt x="6563499" y="668857"/>
                    <a:pt x="7177844" y="446598"/>
                    <a:pt x="7518023" y="311666"/>
                  </a:cubicBezTo>
                  <a:lnTo>
                    <a:pt x="7531100" y="1699169"/>
                  </a:lnTo>
                  <a:lnTo>
                    <a:pt x="0" y="1711869"/>
                  </a:lnTo>
                  <a:lnTo>
                    <a:pt x="0" y="327569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48895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119"/>
            <p:cNvGrpSpPr/>
            <p:nvPr/>
          </p:nvGrpSpPr>
          <p:grpSpPr>
            <a:xfrm>
              <a:off x="428596" y="3632354"/>
              <a:ext cx="1109662" cy="1971543"/>
              <a:chOff x="428596" y="3632354"/>
              <a:chExt cx="1109662" cy="1971543"/>
            </a:xfrm>
          </p:grpSpPr>
          <p:sp>
            <p:nvSpPr>
              <p:cNvPr id="118" name="Равнобедренный треугольник 117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9" name="Полилиния 118"/>
              <p:cNvSpPr/>
              <p:nvPr/>
            </p:nvSpPr>
            <p:spPr>
              <a:xfrm>
                <a:off x="428596" y="3632354"/>
                <a:ext cx="1109662" cy="1812775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" name="Группа 120"/>
            <p:cNvGrpSpPr/>
            <p:nvPr/>
          </p:nvGrpSpPr>
          <p:grpSpPr>
            <a:xfrm>
              <a:off x="7858148" y="4209144"/>
              <a:ext cx="928694" cy="1537629"/>
              <a:chOff x="428596" y="3829035"/>
              <a:chExt cx="1109662" cy="1774862"/>
            </a:xfrm>
          </p:grpSpPr>
          <p:sp>
            <p:nvSpPr>
              <p:cNvPr id="122" name="Равнобедренный треугольник 121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>
                <a:off x="428596" y="3829035"/>
                <a:ext cx="1109662" cy="1616093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" name="Группа 123"/>
            <p:cNvGrpSpPr/>
            <p:nvPr/>
          </p:nvGrpSpPr>
          <p:grpSpPr>
            <a:xfrm>
              <a:off x="4500562" y="3302758"/>
              <a:ext cx="1357322" cy="2269381"/>
              <a:chOff x="428596" y="3644850"/>
              <a:chExt cx="1109662" cy="1959047"/>
            </a:xfrm>
          </p:grpSpPr>
          <p:sp>
            <p:nvSpPr>
              <p:cNvPr id="125" name="Равнобедренный треугольник 124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>
                <a:off x="428596" y="3644850"/>
                <a:ext cx="1109662" cy="1800279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6" name="Полилиния 115"/>
            <p:cNvSpPr/>
            <p:nvPr/>
          </p:nvSpPr>
          <p:spPr>
            <a:xfrm>
              <a:off x="-65581" y="5715016"/>
              <a:ext cx="9247681" cy="1142984"/>
            </a:xfrm>
            <a:custGeom>
              <a:avLst/>
              <a:gdLst>
                <a:gd name="connsiteX0" fmla="*/ 9194800 w 9781117"/>
                <a:gd name="connsiteY0" fmla="*/ 511588 h 2492788"/>
                <a:gd name="connsiteX1" fmla="*/ 5715000 w 9781117"/>
                <a:gd name="connsiteY1" fmla="*/ 295688 h 2492788"/>
                <a:gd name="connsiteX2" fmla="*/ 1765300 w 9781117"/>
                <a:gd name="connsiteY2" fmla="*/ 943388 h 2492788"/>
                <a:gd name="connsiteX3" fmla="*/ 63500 w 9781117"/>
                <a:gd name="connsiteY3" fmla="*/ 816388 h 2492788"/>
                <a:gd name="connsiteX4" fmla="*/ 0 w 9781117"/>
                <a:gd name="connsiteY4" fmla="*/ 2480088 h 2492788"/>
                <a:gd name="connsiteX5" fmla="*/ 9232900 w 9781117"/>
                <a:gd name="connsiteY5" fmla="*/ 2492788 h 2492788"/>
                <a:gd name="connsiteX6" fmla="*/ 9194800 w 9781117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47681" h="2468858">
                  <a:moveTo>
                    <a:pt x="9194800" y="487658"/>
                  </a:moveTo>
                  <a:cubicBezTo>
                    <a:pt x="8608483" y="121475"/>
                    <a:pt x="6832055" y="802503"/>
                    <a:pt x="5715000" y="271758"/>
                  </a:cubicBezTo>
                  <a:cubicBezTo>
                    <a:pt x="5445623" y="0"/>
                    <a:pt x="2116574" y="444364"/>
                    <a:pt x="1765300" y="919458"/>
                  </a:cubicBezTo>
                  <a:cubicBezTo>
                    <a:pt x="1117095" y="1140637"/>
                    <a:pt x="630767" y="834791"/>
                    <a:pt x="63500" y="792458"/>
                  </a:cubicBezTo>
                  <a:lnTo>
                    <a:pt x="0" y="2456158"/>
                  </a:lnTo>
                  <a:lnTo>
                    <a:pt x="9232900" y="2468858"/>
                  </a:lnTo>
                  <a:cubicBezTo>
                    <a:pt x="9215861" y="1804322"/>
                    <a:pt x="9247681" y="1320553"/>
                    <a:pt x="9194800" y="487658"/>
                  </a:cubicBez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48895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143"/>
          <p:cNvGrpSpPr/>
          <p:nvPr/>
        </p:nvGrpSpPr>
        <p:grpSpPr>
          <a:xfrm rot="626960">
            <a:off x="7869702" y="5933812"/>
            <a:ext cx="928662" cy="1000108"/>
            <a:chOff x="5898071" y="4400554"/>
            <a:chExt cx="2324143" cy="2470145"/>
          </a:xfrm>
        </p:grpSpPr>
        <p:sp>
          <p:nvSpPr>
            <p:cNvPr id="145" name="Полилиния 14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Полилиния 14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Полилиния 14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Полилиния 14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Полилиния 14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Полилиния 14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7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56" name="Полилиния 15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7" name="Полилиния 15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8" name="Полилиния 15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8" name="Группа 138"/>
            <p:cNvGrpSpPr/>
            <p:nvPr/>
          </p:nvGrpSpPr>
          <p:grpSpPr>
            <a:xfrm rot="639347">
              <a:off x="6792579" y="4410371"/>
              <a:ext cx="798923" cy="2457470"/>
              <a:chOff x="6586553" y="4400554"/>
              <a:chExt cx="798923" cy="2457470"/>
            </a:xfrm>
          </p:grpSpPr>
          <p:sp>
            <p:nvSpPr>
              <p:cNvPr id="153" name="Полилиния 152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4" name="Полилиния 153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5" name="Полилиния 154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59" name="Группа 158"/>
          <p:cNvGrpSpPr/>
          <p:nvPr/>
        </p:nvGrpSpPr>
        <p:grpSpPr>
          <a:xfrm rot="388224">
            <a:off x="6557801" y="5855841"/>
            <a:ext cx="1292760" cy="1084245"/>
            <a:chOff x="5898071" y="4400554"/>
            <a:chExt cx="2324143" cy="2470145"/>
          </a:xfrm>
        </p:grpSpPr>
        <p:sp>
          <p:nvSpPr>
            <p:cNvPr id="160" name="Полилиния 159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Полилиния 160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Полилиния 161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Полилиния 162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Полилиния 163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Полилиния 164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0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71" name="Полилиния 170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Полилиния 171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Полилиния 172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1" name="Группа 173"/>
          <p:cNvGrpSpPr/>
          <p:nvPr/>
        </p:nvGrpSpPr>
        <p:grpSpPr>
          <a:xfrm rot="626960">
            <a:off x="8369768" y="5933813"/>
            <a:ext cx="928662" cy="1000108"/>
            <a:chOff x="5898071" y="4400554"/>
            <a:chExt cx="2324143" cy="2470145"/>
          </a:xfrm>
        </p:grpSpPr>
        <p:sp>
          <p:nvSpPr>
            <p:cNvPr id="175" name="Полилиния 17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Полилиния 17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Полилиния 17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Полилиния 17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Полилиния 17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Полилиния 17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2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86" name="Полилиния 18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" name="Полилиния 18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8" name="Полилиния 18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3" name="Группа 142"/>
          <p:cNvGrpSpPr/>
          <p:nvPr/>
        </p:nvGrpSpPr>
        <p:grpSpPr>
          <a:xfrm rot="20815479">
            <a:off x="7178705" y="5851445"/>
            <a:ext cx="1292760" cy="1079937"/>
            <a:chOff x="5898071" y="4410369"/>
            <a:chExt cx="2324143" cy="2460330"/>
          </a:xfrm>
        </p:grpSpPr>
        <p:sp>
          <p:nvSpPr>
            <p:cNvPr id="127" name="Полилиния 126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Полилиния 127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Полилиния 128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Полилиния 129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Полилиния 131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6" name="Группа 138"/>
            <p:cNvGrpSpPr/>
            <p:nvPr/>
          </p:nvGrpSpPr>
          <p:grpSpPr>
            <a:xfrm rot="639347">
              <a:off x="6792579" y="4410369"/>
              <a:ext cx="798923" cy="2457470"/>
              <a:chOff x="6586553" y="4400554"/>
              <a:chExt cx="798923" cy="2457470"/>
            </a:xfrm>
          </p:grpSpPr>
          <p:sp>
            <p:nvSpPr>
              <p:cNvPr id="140" name="Полилиния 139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1" name="Полилиния 140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2" name="Полилиния 141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97" name="Группа 203"/>
          <p:cNvGrpSpPr/>
          <p:nvPr/>
        </p:nvGrpSpPr>
        <p:grpSpPr>
          <a:xfrm rot="626960">
            <a:off x="3440547" y="6005251"/>
            <a:ext cx="928662" cy="1000108"/>
            <a:chOff x="5898071" y="4400554"/>
            <a:chExt cx="2324143" cy="2470145"/>
          </a:xfrm>
        </p:grpSpPr>
        <p:sp>
          <p:nvSpPr>
            <p:cNvPr id="205" name="Полилиния 20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Полилиния 20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7" name="Полилиния 20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Полилиния 20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Полилиния 20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Полилиния 20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8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16" name="Полилиния 21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Полилиния 21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Полилиния 21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9" name="Группа 138"/>
            <p:cNvGrpSpPr/>
            <p:nvPr/>
          </p:nvGrpSpPr>
          <p:grpSpPr>
            <a:xfrm rot="639347">
              <a:off x="6792579" y="4410375"/>
              <a:ext cx="798923" cy="2457470"/>
              <a:chOff x="6586553" y="4400554"/>
              <a:chExt cx="798923" cy="2457470"/>
            </a:xfrm>
          </p:grpSpPr>
          <p:sp>
            <p:nvSpPr>
              <p:cNvPr id="213" name="Полилиния 212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Полилиния 213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Полилиния 214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0" name="Группа 219"/>
          <p:cNvGrpSpPr/>
          <p:nvPr/>
        </p:nvGrpSpPr>
        <p:grpSpPr>
          <a:xfrm rot="20477843">
            <a:off x="4922140" y="5908939"/>
            <a:ext cx="928662" cy="1000108"/>
            <a:chOff x="5898071" y="4400554"/>
            <a:chExt cx="2324143" cy="2470145"/>
          </a:xfrm>
        </p:grpSpPr>
        <p:sp>
          <p:nvSpPr>
            <p:cNvPr id="221" name="Полилиния 220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Полилиния 221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Полилиния 222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4" name="Полилиния 223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5" name="Полилиния 224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6" name="Полилиния 225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1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32" name="Полилиния 231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3" name="Полилиния 232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Полилиния 233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2" name="Группа 138"/>
            <p:cNvGrpSpPr/>
            <p:nvPr/>
          </p:nvGrpSpPr>
          <p:grpSpPr>
            <a:xfrm rot="639347">
              <a:off x="6792579" y="4410377"/>
              <a:ext cx="798923" cy="2457470"/>
              <a:chOff x="6586553" y="4400554"/>
              <a:chExt cx="798923" cy="2457470"/>
            </a:xfrm>
          </p:grpSpPr>
          <p:sp>
            <p:nvSpPr>
              <p:cNvPr id="229" name="Полилиния 228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Полилиния 229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Полилиния 230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3" name="Группа 234"/>
          <p:cNvGrpSpPr/>
          <p:nvPr/>
        </p:nvGrpSpPr>
        <p:grpSpPr>
          <a:xfrm rot="20416555">
            <a:off x="3927703" y="5985261"/>
            <a:ext cx="928662" cy="1000108"/>
            <a:chOff x="5898071" y="4400554"/>
            <a:chExt cx="2324143" cy="2470145"/>
          </a:xfrm>
        </p:grpSpPr>
        <p:sp>
          <p:nvSpPr>
            <p:cNvPr id="236" name="Полилиния 235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Полилиния 237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Полилиния 238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Полилиния 239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1" name="Полилиния 240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4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47" name="Полилиния 246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Полилиния 247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9" name="Полилиния 248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5" name="Группа 188"/>
          <p:cNvGrpSpPr/>
          <p:nvPr/>
        </p:nvGrpSpPr>
        <p:grpSpPr>
          <a:xfrm rot="709197">
            <a:off x="4239936" y="5884284"/>
            <a:ext cx="1292760" cy="1083291"/>
            <a:chOff x="5898071" y="4410280"/>
            <a:chExt cx="2324143" cy="2467972"/>
          </a:xfrm>
        </p:grpSpPr>
        <p:sp>
          <p:nvSpPr>
            <p:cNvPr id="190" name="Полилиния 189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Полилиния 190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Полилиния 191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Полилиния 192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олилиния 193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5" name="Полилиния 194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6" name="Группа 138"/>
            <p:cNvGrpSpPr/>
            <p:nvPr/>
          </p:nvGrpSpPr>
          <p:grpSpPr>
            <a:xfrm rot="639347">
              <a:off x="6791608" y="4410280"/>
              <a:ext cx="798923" cy="2467972"/>
              <a:chOff x="6586553" y="4400554"/>
              <a:chExt cx="798923" cy="2467972"/>
            </a:xfrm>
          </p:grpSpPr>
          <p:sp>
            <p:nvSpPr>
              <p:cNvPr id="198" name="Полилиния 197"/>
              <p:cNvSpPr/>
              <p:nvPr/>
            </p:nvSpPr>
            <p:spPr>
              <a:xfrm flipH="1">
                <a:off x="6910157" y="5154015"/>
                <a:ext cx="142905" cy="1714511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Полилиния 198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Полилиния 199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10" name="Группа 249"/>
          <p:cNvGrpSpPr/>
          <p:nvPr/>
        </p:nvGrpSpPr>
        <p:grpSpPr>
          <a:xfrm rot="20571690">
            <a:off x="3127103" y="5901080"/>
            <a:ext cx="928662" cy="1000108"/>
            <a:chOff x="5898071" y="4400554"/>
            <a:chExt cx="2324143" cy="2470145"/>
          </a:xfrm>
        </p:grpSpPr>
        <p:sp>
          <p:nvSpPr>
            <p:cNvPr id="251" name="Полилиния 250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2" name="Полилиния 251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3" name="Полилиния 252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4" name="Полилиния 253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5" name="Полилиния 254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6" name="Полилиния 255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1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62" name="Полилиния 261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3" name="Полилиния 262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4" name="Полилиния 263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12" name="Группа 284"/>
          <p:cNvGrpSpPr/>
          <p:nvPr/>
        </p:nvGrpSpPr>
        <p:grpSpPr>
          <a:xfrm>
            <a:off x="0" y="6197605"/>
            <a:ext cx="642942" cy="660395"/>
            <a:chOff x="214282" y="5643578"/>
            <a:chExt cx="1285884" cy="1017585"/>
          </a:xfrm>
        </p:grpSpPr>
        <p:sp>
          <p:nvSpPr>
            <p:cNvPr id="280" name="Полилиния 279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2" name="Полилиния 281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3" name="Полилиния 282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4" name="24-конечная звезда 283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3" name="Группа 290"/>
          <p:cNvGrpSpPr/>
          <p:nvPr/>
        </p:nvGrpSpPr>
        <p:grpSpPr>
          <a:xfrm>
            <a:off x="642910" y="6357958"/>
            <a:ext cx="571504" cy="588957"/>
            <a:chOff x="214282" y="5643578"/>
            <a:chExt cx="1285884" cy="1017585"/>
          </a:xfrm>
        </p:grpSpPr>
        <p:sp>
          <p:nvSpPr>
            <p:cNvPr id="292" name="Полилиния 29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3" name="Полилиния 29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4" name="Полилиния 29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5" name="24-конечная звезда 29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4" name="Группа 295"/>
          <p:cNvGrpSpPr/>
          <p:nvPr/>
        </p:nvGrpSpPr>
        <p:grpSpPr>
          <a:xfrm>
            <a:off x="5715008" y="6197605"/>
            <a:ext cx="642942" cy="660395"/>
            <a:chOff x="214282" y="5643578"/>
            <a:chExt cx="1285884" cy="1017585"/>
          </a:xfrm>
        </p:grpSpPr>
        <p:sp>
          <p:nvSpPr>
            <p:cNvPr id="297" name="Полилиния 29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8" name="Полилиния 29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9" name="Полилиния 29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0" name="24-конечная звезда 29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0" name="Группа 305"/>
          <p:cNvGrpSpPr/>
          <p:nvPr/>
        </p:nvGrpSpPr>
        <p:grpSpPr>
          <a:xfrm>
            <a:off x="1214414" y="6197605"/>
            <a:ext cx="642942" cy="660395"/>
            <a:chOff x="214282" y="5643578"/>
            <a:chExt cx="1285884" cy="1017585"/>
          </a:xfrm>
        </p:grpSpPr>
        <p:sp>
          <p:nvSpPr>
            <p:cNvPr id="307" name="Полилиния 30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8" name="Полилиния 30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9" name="Полилиния 30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0" name="24-конечная звезда 30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4" name="Группа 310"/>
          <p:cNvGrpSpPr/>
          <p:nvPr/>
        </p:nvGrpSpPr>
        <p:grpSpPr>
          <a:xfrm>
            <a:off x="2500298" y="6197605"/>
            <a:ext cx="642942" cy="660395"/>
            <a:chOff x="214282" y="5643578"/>
            <a:chExt cx="1285884" cy="1017585"/>
          </a:xfrm>
        </p:grpSpPr>
        <p:sp>
          <p:nvSpPr>
            <p:cNvPr id="312" name="Полилиния 31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3" name="Полилиния 31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4" name="Полилиния 31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5" name="24-конечная звезда 31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6" name="Овал 315"/>
          <p:cNvSpPr/>
          <p:nvPr/>
        </p:nvSpPr>
        <p:spPr>
          <a:xfrm>
            <a:off x="285720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Овал 316"/>
          <p:cNvSpPr/>
          <p:nvPr/>
        </p:nvSpPr>
        <p:spPr>
          <a:xfrm>
            <a:off x="642910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" name="Овал 317"/>
          <p:cNvSpPr/>
          <p:nvPr/>
        </p:nvSpPr>
        <p:spPr>
          <a:xfrm>
            <a:off x="1428728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Овал 318"/>
          <p:cNvSpPr/>
          <p:nvPr/>
        </p:nvSpPr>
        <p:spPr>
          <a:xfrm>
            <a:off x="1142976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Овал 319"/>
          <p:cNvSpPr/>
          <p:nvPr/>
        </p:nvSpPr>
        <p:spPr>
          <a:xfrm>
            <a:off x="1571604" y="604363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1" name="Овал 320"/>
          <p:cNvSpPr/>
          <p:nvPr/>
        </p:nvSpPr>
        <p:spPr>
          <a:xfrm>
            <a:off x="2143108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2" name="Овал 321"/>
          <p:cNvSpPr/>
          <p:nvPr/>
        </p:nvSpPr>
        <p:spPr>
          <a:xfrm>
            <a:off x="2643174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3" name="Овал 322"/>
          <p:cNvSpPr/>
          <p:nvPr/>
        </p:nvSpPr>
        <p:spPr>
          <a:xfrm>
            <a:off x="3428992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4" name="Овал 323"/>
          <p:cNvSpPr/>
          <p:nvPr/>
        </p:nvSpPr>
        <p:spPr>
          <a:xfrm>
            <a:off x="4429124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5" name="Овал 324"/>
          <p:cNvSpPr/>
          <p:nvPr/>
        </p:nvSpPr>
        <p:spPr>
          <a:xfrm>
            <a:off x="4000496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Овал 325"/>
          <p:cNvSpPr/>
          <p:nvPr/>
        </p:nvSpPr>
        <p:spPr>
          <a:xfrm>
            <a:off x="5214942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" name="Овал 326"/>
          <p:cNvSpPr/>
          <p:nvPr/>
        </p:nvSpPr>
        <p:spPr>
          <a:xfrm>
            <a:off x="5857884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Овал 327"/>
          <p:cNvSpPr/>
          <p:nvPr/>
        </p:nvSpPr>
        <p:spPr>
          <a:xfrm>
            <a:off x="6643702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Овал 328"/>
          <p:cNvSpPr/>
          <p:nvPr/>
        </p:nvSpPr>
        <p:spPr>
          <a:xfrm>
            <a:off x="7429520" y="597219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0" name="Овал 329"/>
          <p:cNvSpPr/>
          <p:nvPr/>
        </p:nvSpPr>
        <p:spPr>
          <a:xfrm>
            <a:off x="8929718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" name="Овал 330"/>
          <p:cNvSpPr/>
          <p:nvPr/>
        </p:nvSpPr>
        <p:spPr>
          <a:xfrm>
            <a:off x="8572528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" name="Овал 331"/>
          <p:cNvSpPr/>
          <p:nvPr/>
        </p:nvSpPr>
        <p:spPr>
          <a:xfrm>
            <a:off x="8001024" y="5900754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" name="Овал 332"/>
          <p:cNvSpPr/>
          <p:nvPr/>
        </p:nvSpPr>
        <p:spPr>
          <a:xfrm>
            <a:off x="7072330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" name="Овал 333"/>
          <p:cNvSpPr/>
          <p:nvPr/>
        </p:nvSpPr>
        <p:spPr>
          <a:xfrm>
            <a:off x="6429388" y="5615002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" name="Овал 334"/>
          <p:cNvSpPr/>
          <p:nvPr/>
        </p:nvSpPr>
        <p:spPr>
          <a:xfrm>
            <a:off x="6072198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" name="Овал 335"/>
          <p:cNvSpPr/>
          <p:nvPr/>
        </p:nvSpPr>
        <p:spPr>
          <a:xfrm>
            <a:off x="5500694" y="5757878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" name="Овал 336"/>
          <p:cNvSpPr/>
          <p:nvPr/>
        </p:nvSpPr>
        <p:spPr>
          <a:xfrm>
            <a:off x="4786314" y="5615002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" name="Овал 337"/>
          <p:cNvSpPr/>
          <p:nvPr/>
        </p:nvSpPr>
        <p:spPr>
          <a:xfrm>
            <a:off x="3857620" y="5686440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" name="Овал 338"/>
          <p:cNvSpPr/>
          <p:nvPr/>
        </p:nvSpPr>
        <p:spPr>
          <a:xfrm>
            <a:off x="2928926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0" name="Овал 339"/>
          <p:cNvSpPr/>
          <p:nvPr/>
        </p:nvSpPr>
        <p:spPr>
          <a:xfrm>
            <a:off x="1785918" y="5686440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1" name="Овал 340"/>
          <p:cNvSpPr/>
          <p:nvPr/>
        </p:nvSpPr>
        <p:spPr>
          <a:xfrm>
            <a:off x="1000100" y="6115068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1" name="Группа 355"/>
          <p:cNvGrpSpPr/>
          <p:nvPr/>
        </p:nvGrpSpPr>
        <p:grpSpPr>
          <a:xfrm rot="3478556">
            <a:off x="156922" y="6491361"/>
            <a:ext cx="250390" cy="340455"/>
            <a:chOff x="2857488" y="4883951"/>
            <a:chExt cx="571504" cy="903297"/>
          </a:xfrm>
        </p:grpSpPr>
        <p:sp>
          <p:nvSpPr>
            <p:cNvPr id="346" name="Овал 345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2" name="Овал 341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44" name="Прямая соединительная линия 343"/>
            <p:cNvCxnSpPr>
              <a:stCxn id="342" idx="0"/>
              <a:endCxn id="342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Овал 346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8" name="Овал 347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Овал 348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0" name="Овал 349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1" name="Овал 350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Овал 351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3" name="Овал 352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4" name="Овал 353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Овал 354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4" name="Группа 369"/>
          <p:cNvGrpSpPr/>
          <p:nvPr/>
        </p:nvGrpSpPr>
        <p:grpSpPr>
          <a:xfrm rot="1300059">
            <a:off x="4697443" y="6483348"/>
            <a:ext cx="250390" cy="340455"/>
            <a:chOff x="2857488" y="4883951"/>
            <a:chExt cx="571504" cy="903297"/>
          </a:xfrm>
        </p:grpSpPr>
        <p:sp>
          <p:nvSpPr>
            <p:cNvPr id="371" name="Овал 370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2" name="Овал 371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73" name="Прямая соединительная линия 372"/>
            <p:cNvCxnSpPr>
              <a:stCxn id="372" idx="0"/>
              <a:endCxn id="372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4" name="Овал 373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5" name="Овал 374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Овал 375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7" name="Овал 376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8" name="Овал 377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Овал 378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0" name="Овал 379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1" name="Овал 380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Овал 381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9" name="Полилиния 388"/>
          <p:cNvSpPr/>
          <p:nvPr/>
        </p:nvSpPr>
        <p:spPr>
          <a:xfrm>
            <a:off x="262759" y="3247697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0" name="Полилиния 389"/>
          <p:cNvSpPr/>
          <p:nvPr/>
        </p:nvSpPr>
        <p:spPr>
          <a:xfrm>
            <a:off x="928662" y="3286124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1" name="Полилиния 390"/>
          <p:cNvSpPr/>
          <p:nvPr/>
        </p:nvSpPr>
        <p:spPr>
          <a:xfrm>
            <a:off x="428596" y="3071810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2" name="Полилиния 391"/>
          <p:cNvSpPr/>
          <p:nvPr/>
        </p:nvSpPr>
        <p:spPr>
          <a:xfrm>
            <a:off x="785786" y="3071810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3" name="Полилиния 392"/>
          <p:cNvSpPr/>
          <p:nvPr/>
        </p:nvSpPr>
        <p:spPr>
          <a:xfrm>
            <a:off x="642910" y="2857496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4" name="Овал 393"/>
          <p:cNvSpPr/>
          <p:nvPr/>
        </p:nvSpPr>
        <p:spPr>
          <a:xfrm>
            <a:off x="0" y="214290"/>
            <a:ext cx="1428728" cy="1357322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2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5" name="Заголовок 394"/>
          <p:cNvSpPr>
            <a:spLocks noGrp="1"/>
          </p:cNvSpPr>
          <p:nvPr>
            <p:ph type="title"/>
          </p:nvPr>
        </p:nvSpPr>
        <p:spPr>
          <a:xfrm>
            <a:off x="1214414" y="96473"/>
            <a:ext cx="6643734" cy="675032"/>
          </a:xfrm>
          <a:prstGeom prst="round2SameRect">
            <a:avLst>
              <a:gd name="adj1" fmla="val 16667"/>
              <a:gd name="adj2" fmla="val 38889"/>
            </a:avLst>
          </a:prstGeom>
          <a:gradFill>
            <a:gsLst>
              <a:gs pos="100000">
                <a:srgbClr val="FFCCCC"/>
              </a:gs>
              <a:gs pos="26000">
                <a:schemeClr val="bg1"/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w="171450" h="31750"/>
          </a:sp3d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Условия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успешного руководства игрой:</a:t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</a:rPr>
            </a:br>
            <a:endParaRPr lang="ru-RU" sz="2800" dirty="0">
              <a:solidFill>
                <a:schemeClr val="tx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396" name="Подзаголовок 395"/>
          <p:cNvSpPr>
            <a:spLocks noGrp="1"/>
          </p:cNvSpPr>
          <p:nvPr>
            <p:ph idx="1"/>
          </p:nvPr>
        </p:nvSpPr>
        <p:spPr>
          <a:xfrm>
            <a:off x="1791726" y="1269704"/>
            <a:ext cx="5613667" cy="3302304"/>
          </a:xfrm>
          <a:prstGeom prst="roundRect">
            <a:avLst>
              <a:gd name="adj" fmla="val 796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ru-RU" sz="2000" dirty="0"/>
              <a:t>Умение наблюдать за детьми, понимать их игровые замыслы, переживания.</a:t>
            </a:r>
          </a:p>
          <a:p>
            <a:r>
              <a:rPr lang="ru-RU" sz="2000" dirty="0"/>
              <a:t>Воспитателю необходимо завоевать доверие детей, установить с ними контакт. Это легко достигается в том случае, если воспитатель относится к игре серьёзно, с искренним интересом, без обидного снисхождения.</a:t>
            </a:r>
          </a:p>
          <a:p>
            <a:r>
              <a:rPr lang="ru-RU" sz="2000" dirty="0"/>
              <a:t>Необходимо опираться на психологию детей, считаться с детскими замыслами, бережно относиться к детской выдумке, созданному ребёнком образу.</a:t>
            </a:r>
          </a:p>
          <a:p>
            <a:endParaRPr lang="ru-RU" sz="2400" b="1" dirty="0">
              <a:latin typeface="Times New Roman" pitchFamily="18" charset="0"/>
            </a:endParaRPr>
          </a:p>
          <a:p>
            <a:pPr marL="0" indent="0" algn="just">
              <a:buNone/>
            </a:pPr>
            <a:endParaRPr lang="ru-RU" sz="24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91" name="Группа 329"/>
          <p:cNvGrpSpPr/>
          <p:nvPr/>
        </p:nvGrpSpPr>
        <p:grpSpPr>
          <a:xfrm>
            <a:off x="714348" y="6143644"/>
            <a:ext cx="642942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296" name="Скругленный прямоугольник 295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1" name="Скругленный прямоугольник 300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6" name="Полилиния 305">
              <a:hlinkClick r:id="" action="ppaction://hlinkshowjump?jump=endshow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1" name="Полилиния 310">
              <a:hlinkClick r:id="" action="ppaction://hlinkshowjump?jump=endshow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Скругленный прямоугольник 34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5" name="Полилиния 344">
              <a:hlinkClick r:id="" action="ppaction://hlinkshowjump?jump=endshow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6" name="Полилиния 355">
              <a:hlinkClick r:id="" action="ppaction://hlinkshowjump?jump=endshow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7" name="Группа 329"/>
          <p:cNvGrpSpPr/>
          <p:nvPr/>
        </p:nvGrpSpPr>
        <p:grpSpPr>
          <a:xfrm rot="16200000">
            <a:off x="7329611" y="6108409"/>
            <a:ext cx="635210" cy="578268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70" name="Скругленный прямоугольник 369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Скругленный прямоугольник 387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Полилиния 396">
              <a:hlinkClick r:id="" action="ppaction://hlinkshowjump?jump=previous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8" name="Полилиния 397">
              <a:hlinkClick r:id="" action="ppaction://hlinkshowjump?jump=previous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9" name="Скругленный прямоугольник 398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Полилиния 399">
              <a:hlinkClick r:id="" action="ppaction://hlinkshowjump?jump=previous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1" name="Полилиния 400">
              <a:hlinkClick r:id="" action="ppaction://hlinkshowjump?jump=previous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2" name="Группа 329"/>
          <p:cNvGrpSpPr/>
          <p:nvPr/>
        </p:nvGrpSpPr>
        <p:grpSpPr>
          <a:xfrm rot="5400000">
            <a:off x="7897733" y="6111791"/>
            <a:ext cx="635210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403" name="Скругленный прямоугольник 402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4" name="Скругленный прямоугольник 403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5" name="Полилиния 404">
              <a:hlinkClick r:id="" action="ppaction://hlinkshowjump?jump=next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" name="Полилиния 405">
              <a:hlinkClick r:id="" action="ppaction://hlinkshowjump?jump=next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7" name="Скругленный прямоугольник 406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8" name="Полилиния 407">
              <a:hlinkClick r:id="" action="ppaction://hlinkshowjump?jump=next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Полилиния 408">
              <a:hlinkClick r:id="" action="ppaction://hlinkshowjump?jump=next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1" name="Группа 285"/>
          <p:cNvGrpSpPr/>
          <p:nvPr/>
        </p:nvGrpSpPr>
        <p:grpSpPr>
          <a:xfrm>
            <a:off x="1428728" y="5929330"/>
            <a:ext cx="1000132" cy="1017585"/>
            <a:chOff x="214282" y="5643578"/>
            <a:chExt cx="1285884" cy="1017585"/>
          </a:xfrm>
        </p:grpSpPr>
        <p:sp>
          <p:nvSpPr>
            <p:cNvPr id="287" name="Полилиния 28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8" name="Полилиния 28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9" name="Полилиния 28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0" name="24-конечная звезда 28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3" name="Группа 356"/>
          <p:cNvGrpSpPr/>
          <p:nvPr/>
        </p:nvGrpSpPr>
        <p:grpSpPr>
          <a:xfrm rot="20068700">
            <a:off x="1657121" y="6384141"/>
            <a:ext cx="250390" cy="340455"/>
            <a:chOff x="2857488" y="4883951"/>
            <a:chExt cx="571504" cy="903297"/>
          </a:xfrm>
        </p:grpSpPr>
        <p:sp>
          <p:nvSpPr>
            <p:cNvPr id="358" name="Овал 357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9" name="Овал 358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60" name="Прямая соединительная линия 359"/>
            <p:cNvCxnSpPr>
              <a:stCxn id="359" idx="0"/>
              <a:endCxn id="359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1" name="Овал 360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2" name="Овал 361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3" name="Овал 362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Овал 363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5" name="Овал 364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6" name="Овал 365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Овал 366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8" name="Овал 367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9" name="Овал 368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5" name="Группа 300"/>
          <p:cNvGrpSpPr/>
          <p:nvPr/>
        </p:nvGrpSpPr>
        <p:grpSpPr>
          <a:xfrm>
            <a:off x="6000760" y="5929330"/>
            <a:ext cx="1000132" cy="928671"/>
            <a:chOff x="214282" y="5643578"/>
            <a:chExt cx="1285884" cy="1017585"/>
          </a:xfrm>
        </p:grpSpPr>
        <p:sp>
          <p:nvSpPr>
            <p:cNvPr id="302" name="Полилиния 30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3" name="Полилиния 30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4" name="Полилиния 30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5" name="24-конечная звезда 30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8650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548680"/>
            <a:ext cx="7921253" cy="1356320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Классификации детских игр</a:t>
            </a:r>
          </a:p>
        </p:txBody>
      </p:sp>
      <p:sp>
        <p:nvSpPr>
          <p:cNvPr id="13315" name="Oval 7"/>
          <p:cNvSpPr>
            <a:spLocks noChangeArrowheads="1"/>
          </p:cNvSpPr>
          <p:nvPr/>
        </p:nvSpPr>
        <p:spPr bwMode="auto">
          <a:xfrm>
            <a:off x="3635375" y="2420938"/>
            <a:ext cx="2160588" cy="7921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200" b="1" dirty="0"/>
              <a:t>ИГРЫ</a:t>
            </a:r>
          </a:p>
        </p:txBody>
      </p:sp>
      <p:sp>
        <p:nvSpPr>
          <p:cNvPr id="13316" name="Rectangle 9"/>
          <p:cNvSpPr>
            <a:spLocks noChangeArrowheads="1"/>
          </p:cNvSpPr>
          <p:nvPr/>
        </p:nvSpPr>
        <p:spPr bwMode="auto">
          <a:xfrm>
            <a:off x="1331913" y="3429000"/>
            <a:ext cx="2881312" cy="7207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200" b="1" dirty="0"/>
              <a:t>Творческие </a:t>
            </a:r>
          </a:p>
        </p:txBody>
      </p:sp>
      <p:sp>
        <p:nvSpPr>
          <p:cNvPr id="13317" name="Rectangle 10"/>
          <p:cNvSpPr>
            <a:spLocks noChangeArrowheads="1"/>
          </p:cNvSpPr>
          <p:nvPr/>
        </p:nvSpPr>
        <p:spPr bwMode="auto">
          <a:xfrm>
            <a:off x="5651500" y="3429000"/>
            <a:ext cx="2881313" cy="72072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200" b="1" dirty="0"/>
              <a:t>С правилами</a:t>
            </a:r>
          </a:p>
        </p:txBody>
      </p:sp>
      <p:sp>
        <p:nvSpPr>
          <p:cNvPr id="13318" name="AutoShape 11"/>
          <p:cNvSpPr>
            <a:spLocks noChangeArrowheads="1"/>
          </p:cNvSpPr>
          <p:nvPr/>
        </p:nvSpPr>
        <p:spPr bwMode="auto">
          <a:xfrm>
            <a:off x="179388" y="4437063"/>
            <a:ext cx="2232025" cy="64928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200" b="1" i="1"/>
              <a:t>режиссерские</a:t>
            </a:r>
          </a:p>
        </p:txBody>
      </p:sp>
      <p:sp>
        <p:nvSpPr>
          <p:cNvPr id="13319" name="AutoShape 12"/>
          <p:cNvSpPr>
            <a:spLocks noChangeArrowheads="1"/>
          </p:cNvSpPr>
          <p:nvPr/>
        </p:nvSpPr>
        <p:spPr bwMode="auto">
          <a:xfrm>
            <a:off x="3059113" y="4508500"/>
            <a:ext cx="2736850" cy="50482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200" b="1" i="1"/>
              <a:t>сюжетно-ролевые</a:t>
            </a:r>
          </a:p>
        </p:txBody>
      </p:sp>
      <p:sp>
        <p:nvSpPr>
          <p:cNvPr id="13320" name="AutoShape 13"/>
          <p:cNvSpPr>
            <a:spLocks noChangeArrowheads="1"/>
          </p:cNvSpPr>
          <p:nvPr/>
        </p:nvSpPr>
        <p:spPr bwMode="auto">
          <a:xfrm>
            <a:off x="179388" y="5661025"/>
            <a:ext cx="2879725" cy="5762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200" b="1" i="1"/>
              <a:t>театрализованные</a:t>
            </a:r>
          </a:p>
        </p:txBody>
      </p:sp>
      <p:sp>
        <p:nvSpPr>
          <p:cNvPr id="13321" name="AutoShape 14"/>
          <p:cNvSpPr>
            <a:spLocks noChangeArrowheads="1"/>
          </p:cNvSpPr>
          <p:nvPr/>
        </p:nvSpPr>
        <p:spPr bwMode="auto">
          <a:xfrm>
            <a:off x="3203575" y="5661025"/>
            <a:ext cx="2232025" cy="5762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200" b="1" i="1"/>
              <a:t>строительные</a:t>
            </a:r>
          </a:p>
        </p:txBody>
      </p:sp>
      <p:sp>
        <p:nvSpPr>
          <p:cNvPr id="13322" name="AutoShape 15"/>
          <p:cNvSpPr>
            <a:spLocks noChangeArrowheads="1"/>
          </p:cNvSpPr>
          <p:nvPr/>
        </p:nvSpPr>
        <p:spPr bwMode="auto">
          <a:xfrm>
            <a:off x="7092950" y="5589588"/>
            <a:ext cx="1873250" cy="5762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200" b="1" i="1"/>
              <a:t>подвижные</a:t>
            </a:r>
          </a:p>
        </p:txBody>
      </p:sp>
      <p:sp>
        <p:nvSpPr>
          <p:cNvPr id="13323" name="AutoShape 16"/>
          <p:cNvSpPr>
            <a:spLocks noChangeArrowheads="1"/>
          </p:cNvSpPr>
          <p:nvPr/>
        </p:nvSpPr>
        <p:spPr bwMode="auto">
          <a:xfrm>
            <a:off x="5867400" y="4868863"/>
            <a:ext cx="2232025" cy="5762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200" b="1" i="1"/>
              <a:t>дидактические</a:t>
            </a:r>
          </a:p>
        </p:txBody>
      </p:sp>
      <p:sp>
        <p:nvSpPr>
          <p:cNvPr id="13324" name="Line 17"/>
          <p:cNvSpPr>
            <a:spLocks noChangeShapeType="1"/>
          </p:cNvSpPr>
          <p:nvPr/>
        </p:nvSpPr>
        <p:spPr bwMode="auto">
          <a:xfrm>
            <a:off x="5508625" y="3068638"/>
            <a:ext cx="1584325" cy="360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5" name="Line 18"/>
          <p:cNvSpPr>
            <a:spLocks noChangeShapeType="1"/>
          </p:cNvSpPr>
          <p:nvPr/>
        </p:nvSpPr>
        <p:spPr bwMode="auto">
          <a:xfrm flipH="1">
            <a:off x="2484438" y="3068638"/>
            <a:ext cx="1438275" cy="360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6" name="Line 19"/>
          <p:cNvSpPr>
            <a:spLocks noChangeShapeType="1"/>
          </p:cNvSpPr>
          <p:nvPr/>
        </p:nvSpPr>
        <p:spPr bwMode="auto">
          <a:xfrm flipH="1">
            <a:off x="2339975" y="4149725"/>
            <a:ext cx="360363" cy="151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7" name="Line 20"/>
          <p:cNvSpPr>
            <a:spLocks noChangeShapeType="1"/>
          </p:cNvSpPr>
          <p:nvPr/>
        </p:nvSpPr>
        <p:spPr bwMode="auto">
          <a:xfrm>
            <a:off x="2700338" y="4149725"/>
            <a:ext cx="503237" cy="1655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8" name="Line 21"/>
          <p:cNvSpPr>
            <a:spLocks noChangeShapeType="1"/>
          </p:cNvSpPr>
          <p:nvPr/>
        </p:nvSpPr>
        <p:spPr bwMode="auto">
          <a:xfrm>
            <a:off x="2700338" y="4149725"/>
            <a:ext cx="1584325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9" name="Line 22"/>
          <p:cNvSpPr>
            <a:spLocks noChangeShapeType="1"/>
          </p:cNvSpPr>
          <p:nvPr/>
        </p:nvSpPr>
        <p:spPr bwMode="auto">
          <a:xfrm flipH="1">
            <a:off x="1331913" y="4149725"/>
            <a:ext cx="1368425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0" name="Line 23"/>
          <p:cNvSpPr>
            <a:spLocks noChangeShapeType="1"/>
          </p:cNvSpPr>
          <p:nvPr/>
        </p:nvSpPr>
        <p:spPr bwMode="auto">
          <a:xfrm>
            <a:off x="8243888" y="4149725"/>
            <a:ext cx="144462" cy="1439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1" name="Line 24"/>
          <p:cNvSpPr>
            <a:spLocks noChangeShapeType="1"/>
          </p:cNvSpPr>
          <p:nvPr/>
        </p:nvSpPr>
        <p:spPr bwMode="auto">
          <a:xfrm flipH="1">
            <a:off x="6948488" y="4149725"/>
            <a:ext cx="1295400" cy="719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06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11000">
              <a:srgbClr val="21D6E0"/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Овал 108"/>
          <p:cNvSpPr/>
          <p:nvPr/>
        </p:nvSpPr>
        <p:spPr>
          <a:xfrm>
            <a:off x="163482" y="387328"/>
            <a:ext cx="1053703" cy="1006623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46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87"/>
          <p:cNvGrpSpPr/>
          <p:nvPr/>
        </p:nvGrpSpPr>
        <p:grpSpPr>
          <a:xfrm>
            <a:off x="-836391" y="302553"/>
            <a:ext cx="9285264" cy="7124638"/>
            <a:chOff x="-836391" y="302553"/>
            <a:chExt cx="9285264" cy="7124638"/>
          </a:xfrm>
        </p:grpSpPr>
        <p:sp>
          <p:nvSpPr>
            <p:cNvPr id="383" name="Полилиния 382"/>
            <p:cNvSpPr/>
            <p:nvPr/>
          </p:nvSpPr>
          <p:spPr>
            <a:xfrm rot="1219034">
              <a:off x="208762" y="2054135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4" name="Полилиния 383"/>
            <p:cNvSpPr/>
            <p:nvPr/>
          </p:nvSpPr>
          <p:spPr>
            <a:xfrm rot="1635534">
              <a:off x="184862" y="2709745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олилиния 384"/>
            <p:cNvSpPr/>
            <p:nvPr/>
          </p:nvSpPr>
          <p:spPr>
            <a:xfrm rot="2120141">
              <a:off x="-7745" y="3397179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6" name="Полилиния 385"/>
            <p:cNvSpPr/>
            <p:nvPr/>
          </p:nvSpPr>
          <p:spPr>
            <a:xfrm rot="2683881">
              <a:off x="-836391" y="3656663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7" name="Полилиния 386"/>
            <p:cNvSpPr/>
            <p:nvPr/>
          </p:nvSpPr>
          <p:spPr>
            <a:xfrm rot="3406944">
              <a:off x="-1350748" y="3554015"/>
              <a:ext cx="7124638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7" name="Облако 106"/>
          <p:cNvSpPr/>
          <p:nvPr/>
        </p:nvSpPr>
        <p:spPr>
          <a:xfrm>
            <a:off x="2571736" y="571480"/>
            <a:ext cx="5000660" cy="857256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блако 107"/>
          <p:cNvSpPr/>
          <p:nvPr/>
        </p:nvSpPr>
        <p:spPr>
          <a:xfrm>
            <a:off x="5429256" y="1928802"/>
            <a:ext cx="3429024" cy="714380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56"/>
          <p:cNvGrpSpPr/>
          <p:nvPr/>
        </p:nvGrpSpPr>
        <p:grpSpPr>
          <a:xfrm>
            <a:off x="5072066" y="0"/>
            <a:ext cx="4762740" cy="3000396"/>
            <a:chOff x="5214942" y="-71462"/>
            <a:chExt cx="4191236" cy="2724650"/>
          </a:xfrm>
        </p:grpSpPr>
        <p:sp>
          <p:nvSpPr>
            <p:cNvPr id="4" name="Полилиния 3"/>
            <p:cNvSpPr/>
            <p:nvPr/>
          </p:nvSpPr>
          <p:spPr>
            <a:xfrm>
              <a:off x="5318235" y="785794"/>
              <a:ext cx="3825765" cy="1734207"/>
            </a:xfrm>
            <a:custGeom>
              <a:avLst/>
              <a:gdLst>
                <a:gd name="connsiteX0" fmla="*/ 3825765 w 3825765"/>
                <a:gd name="connsiteY0" fmla="*/ 546538 h 1734207"/>
                <a:gd name="connsiteX1" fmla="*/ 2816772 w 3825765"/>
                <a:gd name="connsiteY1" fmla="*/ 714703 h 1734207"/>
                <a:gd name="connsiteX2" fmla="*/ 2028496 w 3825765"/>
                <a:gd name="connsiteY2" fmla="*/ 767255 h 1734207"/>
                <a:gd name="connsiteX3" fmla="*/ 1334813 w 3825765"/>
                <a:gd name="connsiteY3" fmla="*/ 31531 h 1734207"/>
                <a:gd name="connsiteX4" fmla="*/ 1902372 w 3825765"/>
                <a:gd name="connsiteY4" fmla="*/ 767255 h 1734207"/>
                <a:gd name="connsiteX5" fmla="*/ 935420 w 3825765"/>
                <a:gd name="connsiteY5" fmla="*/ 567559 h 1734207"/>
                <a:gd name="connsiteX6" fmla="*/ 945931 w 3825765"/>
                <a:gd name="connsiteY6" fmla="*/ 0 h 1734207"/>
                <a:gd name="connsiteX7" fmla="*/ 819806 w 3825765"/>
                <a:gd name="connsiteY7" fmla="*/ 536028 h 1734207"/>
                <a:gd name="connsiteX8" fmla="*/ 0 w 3825765"/>
                <a:gd name="connsiteY8" fmla="*/ 430924 h 1734207"/>
                <a:gd name="connsiteX9" fmla="*/ 746234 w 3825765"/>
                <a:gd name="connsiteY9" fmla="*/ 630621 h 1734207"/>
                <a:gd name="connsiteX10" fmla="*/ 262758 w 3825765"/>
                <a:gd name="connsiteY10" fmla="*/ 893379 h 1734207"/>
                <a:gd name="connsiteX11" fmla="*/ 914400 w 3825765"/>
                <a:gd name="connsiteY11" fmla="*/ 683172 h 1734207"/>
                <a:gd name="connsiteX12" fmla="*/ 1965434 w 3825765"/>
                <a:gd name="connsiteY12" fmla="*/ 956441 h 1734207"/>
                <a:gd name="connsiteX13" fmla="*/ 1566041 w 3825765"/>
                <a:gd name="connsiteY13" fmla="*/ 1303283 h 1734207"/>
                <a:gd name="connsiteX14" fmla="*/ 882868 w 3825765"/>
                <a:gd name="connsiteY14" fmla="*/ 1208690 h 1734207"/>
                <a:gd name="connsiteX15" fmla="*/ 1492468 w 3825765"/>
                <a:gd name="connsiteY15" fmla="*/ 1355834 h 1734207"/>
                <a:gd name="connsiteX16" fmla="*/ 998482 w 3825765"/>
                <a:gd name="connsiteY16" fmla="*/ 1692166 h 1734207"/>
                <a:gd name="connsiteX17" fmla="*/ 1597572 w 3825765"/>
                <a:gd name="connsiteY17" fmla="*/ 1429407 h 1734207"/>
                <a:gd name="connsiteX18" fmla="*/ 2028496 w 3825765"/>
                <a:gd name="connsiteY18" fmla="*/ 1734207 h 1734207"/>
                <a:gd name="connsiteX19" fmla="*/ 1713186 w 3825765"/>
                <a:gd name="connsiteY19" fmla="*/ 1366345 h 1734207"/>
                <a:gd name="connsiteX20" fmla="*/ 2133600 w 3825765"/>
                <a:gd name="connsiteY20" fmla="*/ 966952 h 1734207"/>
                <a:gd name="connsiteX21" fmla="*/ 2900855 w 3825765"/>
                <a:gd name="connsiteY21" fmla="*/ 935421 h 1734207"/>
                <a:gd name="connsiteX22" fmla="*/ 3815255 w 3825765"/>
                <a:gd name="connsiteY22" fmla="*/ 809297 h 1734207"/>
                <a:gd name="connsiteX23" fmla="*/ 3825765 w 3825765"/>
                <a:gd name="connsiteY23" fmla="*/ 546538 h 173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25765" h="1734207">
                  <a:moveTo>
                    <a:pt x="3825765" y="546538"/>
                  </a:moveTo>
                  <a:lnTo>
                    <a:pt x="2816772" y="714703"/>
                  </a:lnTo>
                  <a:lnTo>
                    <a:pt x="2028496" y="767255"/>
                  </a:lnTo>
                  <a:lnTo>
                    <a:pt x="1334813" y="31531"/>
                  </a:lnTo>
                  <a:lnTo>
                    <a:pt x="1902372" y="767255"/>
                  </a:lnTo>
                  <a:lnTo>
                    <a:pt x="935420" y="567559"/>
                  </a:lnTo>
                  <a:lnTo>
                    <a:pt x="945931" y="0"/>
                  </a:lnTo>
                  <a:lnTo>
                    <a:pt x="819806" y="536028"/>
                  </a:lnTo>
                  <a:lnTo>
                    <a:pt x="0" y="430924"/>
                  </a:lnTo>
                  <a:lnTo>
                    <a:pt x="746234" y="630621"/>
                  </a:lnTo>
                  <a:lnTo>
                    <a:pt x="262758" y="893379"/>
                  </a:lnTo>
                  <a:lnTo>
                    <a:pt x="914400" y="683172"/>
                  </a:lnTo>
                  <a:lnTo>
                    <a:pt x="1965434" y="956441"/>
                  </a:lnTo>
                  <a:lnTo>
                    <a:pt x="1566041" y="1303283"/>
                  </a:lnTo>
                  <a:lnTo>
                    <a:pt x="882868" y="1208690"/>
                  </a:lnTo>
                  <a:lnTo>
                    <a:pt x="1492468" y="1355834"/>
                  </a:lnTo>
                  <a:lnTo>
                    <a:pt x="998482" y="1692166"/>
                  </a:lnTo>
                  <a:lnTo>
                    <a:pt x="1597572" y="1429407"/>
                  </a:lnTo>
                  <a:lnTo>
                    <a:pt x="2028496" y="1734207"/>
                  </a:lnTo>
                  <a:lnTo>
                    <a:pt x="1713186" y="1366345"/>
                  </a:lnTo>
                  <a:lnTo>
                    <a:pt x="2133600" y="966952"/>
                  </a:lnTo>
                  <a:cubicBezTo>
                    <a:pt x="2389346" y="956296"/>
                    <a:pt x="2644887" y="935421"/>
                    <a:pt x="2900855" y="935421"/>
                  </a:cubicBezTo>
                  <a:lnTo>
                    <a:pt x="3815255" y="809297"/>
                  </a:lnTo>
                  <a:lnTo>
                    <a:pt x="3825765" y="546538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333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 rot="860733" flipV="1">
              <a:off x="6909393" y="3183"/>
              <a:ext cx="2496785" cy="1305578"/>
            </a:xfrm>
            <a:custGeom>
              <a:avLst/>
              <a:gdLst>
                <a:gd name="connsiteX0" fmla="*/ 3825765 w 3825765"/>
                <a:gd name="connsiteY0" fmla="*/ 546538 h 1734207"/>
                <a:gd name="connsiteX1" fmla="*/ 2816772 w 3825765"/>
                <a:gd name="connsiteY1" fmla="*/ 714703 h 1734207"/>
                <a:gd name="connsiteX2" fmla="*/ 2028496 w 3825765"/>
                <a:gd name="connsiteY2" fmla="*/ 767255 h 1734207"/>
                <a:gd name="connsiteX3" fmla="*/ 1334813 w 3825765"/>
                <a:gd name="connsiteY3" fmla="*/ 31531 h 1734207"/>
                <a:gd name="connsiteX4" fmla="*/ 1902372 w 3825765"/>
                <a:gd name="connsiteY4" fmla="*/ 767255 h 1734207"/>
                <a:gd name="connsiteX5" fmla="*/ 935420 w 3825765"/>
                <a:gd name="connsiteY5" fmla="*/ 567559 h 1734207"/>
                <a:gd name="connsiteX6" fmla="*/ 945931 w 3825765"/>
                <a:gd name="connsiteY6" fmla="*/ 0 h 1734207"/>
                <a:gd name="connsiteX7" fmla="*/ 819806 w 3825765"/>
                <a:gd name="connsiteY7" fmla="*/ 536028 h 1734207"/>
                <a:gd name="connsiteX8" fmla="*/ 0 w 3825765"/>
                <a:gd name="connsiteY8" fmla="*/ 430924 h 1734207"/>
                <a:gd name="connsiteX9" fmla="*/ 746234 w 3825765"/>
                <a:gd name="connsiteY9" fmla="*/ 630621 h 1734207"/>
                <a:gd name="connsiteX10" fmla="*/ 262758 w 3825765"/>
                <a:gd name="connsiteY10" fmla="*/ 893379 h 1734207"/>
                <a:gd name="connsiteX11" fmla="*/ 914400 w 3825765"/>
                <a:gd name="connsiteY11" fmla="*/ 683172 h 1734207"/>
                <a:gd name="connsiteX12" fmla="*/ 1965434 w 3825765"/>
                <a:gd name="connsiteY12" fmla="*/ 956441 h 1734207"/>
                <a:gd name="connsiteX13" fmla="*/ 1566041 w 3825765"/>
                <a:gd name="connsiteY13" fmla="*/ 1303283 h 1734207"/>
                <a:gd name="connsiteX14" fmla="*/ 882868 w 3825765"/>
                <a:gd name="connsiteY14" fmla="*/ 1208690 h 1734207"/>
                <a:gd name="connsiteX15" fmla="*/ 1492468 w 3825765"/>
                <a:gd name="connsiteY15" fmla="*/ 1355834 h 1734207"/>
                <a:gd name="connsiteX16" fmla="*/ 998482 w 3825765"/>
                <a:gd name="connsiteY16" fmla="*/ 1692166 h 1734207"/>
                <a:gd name="connsiteX17" fmla="*/ 1597572 w 3825765"/>
                <a:gd name="connsiteY17" fmla="*/ 1429407 h 1734207"/>
                <a:gd name="connsiteX18" fmla="*/ 2028496 w 3825765"/>
                <a:gd name="connsiteY18" fmla="*/ 1734207 h 1734207"/>
                <a:gd name="connsiteX19" fmla="*/ 1713186 w 3825765"/>
                <a:gd name="connsiteY19" fmla="*/ 1366345 h 1734207"/>
                <a:gd name="connsiteX20" fmla="*/ 2133600 w 3825765"/>
                <a:gd name="connsiteY20" fmla="*/ 966952 h 1734207"/>
                <a:gd name="connsiteX21" fmla="*/ 2900855 w 3825765"/>
                <a:gd name="connsiteY21" fmla="*/ 935421 h 1734207"/>
                <a:gd name="connsiteX22" fmla="*/ 3815255 w 3825765"/>
                <a:gd name="connsiteY22" fmla="*/ 809297 h 1734207"/>
                <a:gd name="connsiteX23" fmla="*/ 3825765 w 3825765"/>
                <a:gd name="connsiteY23" fmla="*/ 546538 h 173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25765" h="1734207">
                  <a:moveTo>
                    <a:pt x="3825765" y="546538"/>
                  </a:moveTo>
                  <a:lnTo>
                    <a:pt x="2816772" y="714703"/>
                  </a:lnTo>
                  <a:lnTo>
                    <a:pt x="2028496" y="767255"/>
                  </a:lnTo>
                  <a:lnTo>
                    <a:pt x="1334813" y="31531"/>
                  </a:lnTo>
                  <a:lnTo>
                    <a:pt x="1902372" y="767255"/>
                  </a:lnTo>
                  <a:lnTo>
                    <a:pt x="935420" y="567559"/>
                  </a:lnTo>
                  <a:lnTo>
                    <a:pt x="945931" y="0"/>
                  </a:lnTo>
                  <a:lnTo>
                    <a:pt x="819806" y="536028"/>
                  </a:lnTo>
                  <a:lnTo>
                    <a:pt x="0" y="430924"/>
                  </a:lnTo>
                  <a:lnTo>
                    <a:pt x="746234" y="630621"/>
                  </a:lnTo>
                  <a:lnTo>
                    <a:pt x="262758" y="893379"/>
                  </a:lnTo>
                  <a:lnTo>
                    <a:pt x="914400" y="683172"/>
                  </a:lnTo>
                  <a:lnTo>
                    <a:pt x="1965434" y="956441"/>
                  </a:lnTo>
                  <a:lnTo>
                    <a:pt x="1566041" y="1303283"/>
                  </a:lnTo>
                  <a:lnTo>
                    <a:pt x="882868" y="1208690"/>
                  </a:lnTo>
                  <a:lnTo>
                    <a:pt x="1492468" y="1355834"/>
                  </a:lnTo>
                  <a:lnTo>
                    <a:pt x="998482" y="1692166"/>
                  </a:lnTo>
                  <a:lnTo>
                    <a:pt x="1597572" y="1429407"/>
                  </a:lnTo>
                  <a:lnTo>
                    <a:pt x="2028496" y="1734207"/>
                  </a:lnTo>
                  <a:lnTo>
                    <a:pt x="1713186" y="1366345"/>
                  </a:lnTo>
                  <a:lnTo>
                    <a:pt x="2133600" y="966952"/>
                  </a:lnTo>
                  <a:cubicBezTo>
                    <a:pt x="2389346" y="956296"/>
                    <a:pt x="2644887" y="935421"/>
                    <a:pt x="2900855" y="935421"/>
                  </a:cubicBezTo>
                  <a:lnTo>
                    <a:pt x="3815255" y="809297"/>
                  </a:lnTo>
                  <a:lnTo>
                    <a:pt x="3825765" y="546538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333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7000892" y="21429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9708205">
              <a:off x="7500958" y="7141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8143900" y="-7146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7786710" y="-7146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7358082" y="42860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6715140" y="50004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7286644" y="92867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7215206" y="64291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7572396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 rot="1969772">
              <a:off x="7844062" y="91107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7786710" y="42860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8286776" y="50004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6572264" y="78579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 rot="20410928">
              <a:off x="6072198" y="71435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олилиния 24"/>
            <p:cNvSpPr/>
            <p:nvPr/>
          </p:nvSpPr>
          <p:spPr>
            <a:xfrm rot="587691">
              <a:off x="5214942" y="107154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 rot="20411730">
              <a:off x="5429256" y="150017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 rot="1771934">
              <a:off x="6072198" y="185736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олилиния 27"/>
            <p:cNvSpPr/>
            <p:nvPr/>
          </p:nvSpPr>
          <p:spPr>
            <a:xfrm rot="1666315">
              <a:off x="6215074" y="228599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7143768" y="235743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7215206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6072198" y="107154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олилиния 31"/>
            <p:cNvSpPr/>
            <p:nvPr/>
          </p:nvSpPr>
          <p:spPr>
            <a:xfrm rot="1065905">
              <a:off x="550069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олилиния 32"/>
            <p:cNvSpPr/>
            <p:nvPr/>
          </p:nvSpPr>
          <p:spPr>
            <a:xfrm rot="19191918">
              <a:off x="5715008" y="150017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олилиния 33"/>
            <p:cNvSpPr/>
            <p:nvPr/>
          </p:nvSpPr>
          <p:spPr>
            <a:xfrm rot="1361292">
              <a:off x="5857884" y="121442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олилиния 34"/>
            <p:cNvSpPr/>
            <p:nvPr/>
          </p:nvSpPr>
          <p:spPr>
            <a:xfrm rot="1099206">
              <a:off x="6000760" y="142873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олилиния 35"/>
            <p:cNvSpPr/>
            <p:nvPr/>
          </p:nvSpPr>
          <p:spPr>
            <a:xfrm rot="20247737">
              <a:off x="6689470" y="104357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692945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6858016" y="13572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7215206" y="12858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5643570" y="121442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олилиния 40"/>
            <p:cNvSpPr/>
            <p:nvPr/>
          </p:nvSpPr>
          <p:spPr>
            <a:xfrm rot="20716111">
              <a:off x="6286512" y="12858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585788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6286512" y="171448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олилиния 43"/>
            <p:cNvSpPr/>
            <p:nvPr/>
          </p:nvSpPr>
          <p:spPr>
            <a:xfrm rot="1666315">
              <a:off x="6410397" y="1978341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6500826" y="22145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6572264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олилиния 46"/>
            <p:cNvSpPr/>
            <p:nvPr/>
          </p:nvSpPr>
          <p:spPr>
            <a:xfrm rot="1771934">
              <a:off x="6698031" y="20514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олилиния 47"/>
            <p:cNvSpPr/>
            <p:nvPr/>
          </p:nvSpPr>
          <p:spPr>
            <a:xfrm rot="1771934">
              <a:off x="7055221" y="20514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олилиния 48"/>
            <p:cNvSpPr/>
            <p:nvPr/>
          </p:nvSpPr>
          <p:spPr>
            <a:xfrm>
              <a:off x="6858016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олилиния 49"/>
            <p:cNvSpPr/>
            <p:nvPr/>
          </p:nvSpPr>
          <p:spPr>
            <a:xfrm rot="1874304">
              <a:off x="7556933" y="5526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олилиния 50"/>
            <p:cNvSpPr/>
            <p:nvPr/>
          </p:nvSpPr>
          <p:spPr>
            <a:xfrm rot="1874304">
              <a:off x="6985430" y="4812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олилиния 51"/>
            <p:cNvSpPr/>
            <p:nvPr/>
          </p:nvSpPr>
          <p:spPr>
            <a:xfrm>
              <a:off x="7929586" y="14285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7643834" y="21429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олилиния 53"/>
            <p:cNvSpPr/>
            <p:nvPr/>
          </p:nvSpPr>
          <p:spPr>
            <a:xfrm>
              <a:off x="7929586" y="64291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олилиния 54"/>
            <p:cNvSpPr/>
            <p:nvPr/>
          </p:nvSpPr>
          <p:spPr>
            <a:xfrm rot="1874304">
              <a:off x="8056999" y="409823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олилиния 55"/>
            <p:cNvSpPr/>
            <p:nvPr/>
          </p:nvSpPr>
          <p:spPr>
            <a:xfrm>
              <a:off x="6572264" y="13572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218"/>
          <p:cNvGrpSpPr/>
          <p:nvPr/>
        </p:nvGrpSpPr>
        <p:grpSpPr>
          <a:xfrm>
            <a:off x="-55071" y="3786190"/>
            <a:ext cx="9247681" cy="3082320"/>
            <a:chOff x="-65581" y="3302758"/>
            <a:chExt cx="9247681" cy="3555242"/>
          </a:xfrm>
        </p:grpSpPr>
        <p:sp>
          <p:nvSpPr>
            <p:cNvPr id="117" name="Полилиния 116"/>
            <p:cNvSpPr/>
            <p:nvPr/>
          </p:nvSpPr>
          <p:spPr>
            <a:xfrm>
              <a:off x="-12700" y="5146130"/>
              <a:ext cx="9156700" cy="1711869"/>
            </a:xfrm>
            <a:custGeom>
              <a:avLst/>
              <a:gdLst>
                <a:gd name="connsiteX0" fmla="*/ 0 w 7531100"/>
                <a:gd name="connsiteY0" fmla="*/ 0 h 1384300"/>
                <a:gd name="connsiteX1" fmla="*/ 3200400 w 7531100"/>
                <a:gd name="connsiteY1" fmla="*/ 12700 h 1384300"/>
                <a:gd name="connsiteX2" fmla="*/ 6070600 w 7531100"/>
                <a:gd name="connsiteY2" fmla="*/ 241300 h 1384300"/>
                <a:gd name="connsiteX3" fmla="*/ 7531100 w 7531100"/>
                <a:gd name="connsiteY3" fmla="*/ 1371600 h 1384300"/>
                <a:gd name="connsiteX4" fmla="*/ 0 w 7531100"/>
                <a:gd name="connsiteY4" fmla="*/ 1384300 h 1384300"/>
                <a:gd name="connsiteX5" fmla="*/ 0 w 7531100"/>
                <a:gd name="connsiteY5" fmla="*/ 0 h 1384300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31100" h="1711869">
                  <a:moveTo>
                    <a:pt x="0" y="327569"/>
                  </a:moveTo>
                  <a:cubicBezTo>
                    <a:pt x="998562" y="0"/>
                    <a:pt x="2157430" y="512234"/>
                    <a:pt x="3200400" y="340269"/>
                  </a:cubicBezTo>
                  <a:cubicBezTo>
                    <a:pt x="4225399" y="178329"/>
                    <a:pt x="5274201" y="94191"/>
                    <a:pt x="6070600" y="568869"/>
                  </a:cubicBezTo>
                  <a:cubicBezTo>
                    <a:pt x="6563499" y="668857"/>
                    <a:pt x="7177844" y="446598"/>
                    <a:pt x="7518023" y="311666"/>
                  </a:cubicBezTo>
                  <a:lnTo>
                    <a:pt x="7531100" y="1699169"/>
                  </a:lnTo>
                  <a:lnTo>
                    <a:pt x="0" y="1711869"/>
                  </a:lnTo>
                  <a:lnTo>
                    <a:pt x="0" y="327569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48895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119"/>
            <p:cNvGrpSpPr/>
            <p:nvPr/>
          </p:nvGrpSpPr>
          <p:grpSpPr>
            <a:xfrm>
              <a:off x="428596" y="3632354"/>
              <a:ext cx="1109662" cy="1971543"/>
              <a:chOff x="428596" y="3632354"/>
              <a:chExt cx="1109662" cy="1971543"/>
            </a:xfrm>
          </p:grpSpPr>
          <p:sp>
            <p:nvSpPr>
              <p:cNvPr id="118" name="Равнобедренный треугольник 117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9" name="Полилиния 118"/>
              <p:cNvSpPr/>
              <p:nvPr/>
            </p:nvSpPr>
            <p:spPr>
              <a:xfrm>
                <a:off x="428596" y="3632354"/>
                <a:ext cx="1109662" cy="1812775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" name="Группа 120"/>
            <p:cNvGrpSpPr/>
            <p:nvPr/>
          </p:nvGrpSpPr>
          <p:grpSpPr>
            <a:xfrm>
              <a:off x="7858148" y="4209144"/>
              <a:ext cx="928694" cy="1537629"/>
              <a:chOff x="428596" y="3829035"/>
              <a:chExt cx="1109662" cy="1774862"/>
            </a:xfrm>
          </p:grpSpPr>
          <p:sp>
            <p:nvSpPr>
              <p:cNvPr id="122" name="Равнобедренный треугольник 121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>
                <a:off x="428596" y="3829035"/>
                <a:ext cx="1109662" cy="1616093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" name="Группа 123"/>
            <p:cNvGrpSpPr/>
            <p:nvPr/>
          </p:nvGrpSpPr>
          <p:grpSpPr>
            <a:xfrm>
              <a:off x="4500562" y="3302758"/>
              <a:ext cx="1357322" cy="2269381"/>
              <a:chOff x="428596" y="3644850"/>
              <a:chExt cx="1109662" cy="1959047"/>
            </a:xfrm>
          </p:grpSpPr>
          <p:sp>
            <p:nvSpPr>
              <p:cNvPr id="125" name="Равнобедренный треугольник 124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>
                <a:off x="428596" y="3644850"/>
                <a:ext cx="1109662" cy="1800279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6" name="Полилиния 115"/>
            <p:cNvSpPr/>
            <p:nvPr/>
          </p:nvSpPr>
          <p:spPr>
            <a:xfrm>
              <a:off x="-65581" y="5715016"/>
              <a:ext cx="9247681" cy="1142984"/>
            </a:xfrm>
            <a:custGeom>
              <a:avLst/>
              <a:gdLst>
                <a:gd name="connsiteX0" fmla="*/ 9194800 w 9781117"/>
                <a:gd name="connsiteY0" fmla="*/ 511588 h 2492788"/>
                <a:gd name="connsiteX1" fmla="*/ 5715000 w 9781117"/>
                <a:gd name="connsiteY1" fmla="*/ 295688 h 2492788"/>
                <a:gd name="connsiteX2" fmla="*/ 1765300 w 9781117"/>
                <a:gd name="connsiteY2" fmla="*/ 943388 h 2492788"/>
                <a:gd name="connsiteX3" fmla="*/ 63500 w 9781117"/>
                <a:gd name="connsiteY3" fmla="*/ 816388 h 2492788"/>
                <a:gd name="connsiteX4" fmla="*/ 0 w 9781117"/>
                <a:gd name="connsiteY4" fmla="*/ 2480088 h 2492788"/>
                <a:gd name="connsiteX5" fmla="*/ 9232900 w 9781117"/>
                <a:gd name="connsiteY5" fmla="*/ 2492788 h 2492788"/>
                <a:gd name="connsiteX6" fmla="*/ 9194800 w 9781117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47681" h="2468858">
                  <a:moveTo>
                    <a:pt x="9194800" y="487658"/>
                  </a:moveTo>
                  <a:cubicBezTo>
                    <a:pt x="8608483" y="121475"/>
                    <a:pt x="6832055" y="802503"/>
                    <a:pt x="5715000" y="271758"/>
                  </a:cubicBezTo>
                  <a:cubicBezTo>
                    <a:pt x="5445623" y="0"/>
                    <a:pt x="2116574" y="444364"/>
                    <a:pt x="1765300" y="919458"/>
                  </a:cubicBezTo>
                  <a:cubicBezTo>
                    <a:pt x="1117095" y="1140637"/>
                    <a:pt x="630767" y="834791"/>
                    <a:pt x="63500" y="792458"/>
                  </a:cubicBezTo>
                  <a:lnTo>
                    <a:pt x="0" y="2456158"/>
                  </a:lnTo>
                  <a:lnTo>
                    <a:pt x="9232900" y="2468858"/>
                  </a:lnTo>
                  <a:cubicBezTo>
                    <a:pt x="9215861" y="1804322"/>
                    <a:pt x="9247681" y="1320553"/>
                    <a:pt x="9194800" y="487658"/>
                  </a:cubicBez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48895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143"/>
          <p:cNvGrpSpPr/>
          <p:nvPr/>
        </p:nvGrpSpPr>
        <p:grpSpPr>
          <a:xfrm rot="626960">
            <a:off x="7869702" y="5933812"/>
            <a:ext cx="928662" cy="1000108"/>
            <a:chOff x="5898071" y="4400554"/>
            <a:chExt cx="2324143" cy="2470145"/>
          </a:xfrm>
        </p:grpSpPr>
        <p:sp>
          <p:nvSpPr>
            <p:cNvPr id="145" name="Полилиния 14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Полилиния 14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Полилиния 14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Полилиния 14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Полилиния 14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Полилиния 14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7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56" name="Полилиния 15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7" name="Полилиния 15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8" name="Полилиния 15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8" name="Группа 138"/>
            <p:cNvGrpSpPr/>
            <p:nvPr/>
          </p:nvGrpSpPr>
          <p:grpSpPr>
            <a:xfrm rot="639347">
              <a:off x="6792579" y="4410371"/>
              <a:ext cx="798923" cy="2457470"/>
              <a:chOff x="6586553" y="4400554"/>
              <a:chExt cx="798923" cy="2457470"/>
            </a:xfrm>
          </p:grpSpPr>
          <p:sp>
            <p:nvSpPr>
              <p:cNvPr id="153" name="Полилиния 152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4" name="Полилиния 153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5" name="Полилиния 154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59" name="Группа 158"/>
          <p:cNvGrpSpPr/>
          <p:nvPr/>
        </p:nvGrpSpPr>
        <p:grpSpPr>
          <a:xfrm rot="388224">
            <a:off x="6557801" y="5855841"/>
            <a:ext cx="1292760" cy="1084245"/>
            <a:chOff x="5898071" y="4400554"/>
            <a:chExt cx="2324143" cy="2470145"/>
          </a:xfrm>
        </p:grpSpPr>
        <p:sp>
          <p:nvSpPr>
            <p:cNvPr id="160" name="Полилиния 159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Полилиния 160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Полилиния 161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Полилиния 162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Полилиния 163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Полилиния 164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0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71" name="Полилиния 170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Полилиния 171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Полилиния 172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1" name="Группа 173"/>
          <p:cNvGrpSpPr/>
          <p:nvPr/>
        </p:nvGrpSpPr>
        <p:grpSpPr>
          <a:xfrm rot="626960">
            <a:off x="8369768" y="5933813"/>
            <a:ext cx="928662" cy="1000108"/>
            <a:chOff x="5898071" y="4400554"/>
            <a:chExt cx="2324143" cy="2470145"/>
          </a:xfrm>
        </p:grpSpPr>
        <p:sp>
          <p:nvSpPr>
            <p:cNvPr id="175" name="Полилиния 17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Полилиния 17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Полилиния 17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Полилиния 17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Полилиния 17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Полилиния 17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2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86" name="Полилиния 18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" name="Полилиния 18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8" name="Полилиния 18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3" name="Группа 142"/>
          <p:cNvGrpSpPr/>
          <p:nvPr/>
        </p:nvGrpSpPr>
        <p:grpSpPr>
          <a:xfrm rot="20815479">
            <a:off x="7178705" y="5851445"/>
            <a:ext cx="1292760" cy="1079937"/>
            <a:chOff x="5898071" y="4410369"/>
            <a:chExt cx="2324143" cy="2460330"/>
          </a:xfrm>
        </p:grpSpPr>
        <p:sp>
          <p:nvSpPr>
            <p:cNvPr id="127" name="Полилиния 126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Полилиния 127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Полилиния 128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Полилиния 129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Полилиния 131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6" name="Группа 138"/>
            <p:cNvGrpSpPr/>
            <p:nvPr/>
          </p:nvGrpSpPr>
          <p:grpSpPr>
            <a:xfrm rot="639347">
              <a:off x="6792579" y="4410369"/>
              <a:ext cx="798923" cy="2457470"/>
              <a:chOff x="6586553" y="4400554"/>
              <a:chExt cx="798923" cy="2457470"/>
            </a:xfrm>
          </p:grpSpPr>
          <p:sp>
            <p:nvSpPr>
              <p:cNvPr id="140" name="Полилиния 139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1" name="Полилиния 140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2" name="Полилиния 141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97" name="Группа 203"/>
          <p:cNvGrpSpPr/>
          <p:nvPr/>
        </p:nvGrpSpPr>
        <p:grpSpPr>
          <a:xfrm rot="626960">
            <a:off x="3440547" y="6005251"/>
            <a:ext cx="928662" cy="1000108"/>
            <a:chOff x="5898071" y="4400554"/>
            <a:chExt cx="2324143" cy="2470145"/>
          </a:xfrm>
        </p:grpSpPr>
        <p:sp>
          <p:nvSpPr>
            <p:cNvPr id="205" name="Полилиния 20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Полилиния 20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7" name="Полилиния 20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Полилиния 20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Полилиния 20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Полилиния 20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8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16" name="Полилиния 21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Полилиния 21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Полилиния 21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9" name="Группа 138"/>
            <p:cNvGrpSpPr/>
            <p:nvPr/>
          </p:nvGrpSpPr>
          <p:grpSpPr>
            <a:xfrm rot="639347">
              <a:off x="6792579" y="4410375"/>
              <a:ext cx="798923" cy="2457470"/>
              <a:chOff x="6586553" y="4400554"/>
              <a:chExt cx="798923" cy="2457470"/>
            </a:xfrm>
          </p:grpSpPr>
          <p:sp>
            <p:nvSpPr>
              <p:cNvPr id="213" name="Полилиния 212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Полилиния 213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Полилиния 214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0" name="Группа 219"/>
          <p:cNvGrpSpPr/>
          <p:nvPr/>
        </p:nvGrpSpPr>
        <p:grpSpPr>
          <a:xfrm rot="20477843">
            <a:off x="4922140" y="5908939"/>
            <a:ext cx="928662" cy="1000108"/>
            <a:chOff x="5898071" y="4400554"/>
            <a:chExt cx="2324143" cy="2470145"/>
          </a:xfrm>
        </p:grpSpPr>
        <p:sp>
          <p:nvSpPr>
            <p:cNvPr id="221" name="Полилиния 220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Полилиния 221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Полилиния 222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4" name="Полилиния 223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5" name="Полилиния 224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6" name="Полилиния 225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1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32" name="Полилиния 231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3" name="Полилиния 232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Полилиния 233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2" name="Группа 138"/>
            <p:cNvGrpSpPr/>
            <p:nvPr/>
          </p:nvGrpSpPr>
          <p:grpSpPr>
            <a:xfrm rot="639347">
              <a:off x="6792579" y="4410377"/>
              <a:ext cx="798923" cy="2457470"/>
              <a:chOff x="6586553" y="4400554"/>
              <a:chExt cx="798923" cy="2457470"/>
            </a:xfrm>
          </p:grpSpPr>
          <p:sp>
            <p:nvSpPr>
              <p:cNvPr id="229" name="Полилиния 228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Полилиния 229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Полилиния 230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3" name="Группа 234"/>
          <p:cNvGrpSpPr/>
          <p:nvPr/>
        </p:nvGrpSpPr>
        <p:grpSpPr>
          <a:xfrm rot="20416555">
            <a:off x="3927703" y="5985261"/>
            <a:ext cx="928662" cy="1000108"/>
            <a:chOff x="5898071" y="4400554"/>
            <a:chExt cx="2324143" cy="2470145"/>
          </a:xfrm>
        </p:grpSpPr>
        <p:sp>
          <p:nvSpPr>
            <p:cNvPr id="236" name="Полилиния 235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Полилиния 237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Полилиния 238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Полилиния 239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1" name="Полилиния 240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4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47" name="Полилиния 246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Полилиния 247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9" name="Полилиния 248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5" name="Группа 188"/>
          <p:cNvGrpSpPr/>
          <p:nvPr/>
        </p:nvGrpSpPr>
        <p:grpSpPr>
          <a:xfrm rot="709197">
            <a:off x="4239936" y="5884284"/>
            <a:ext cx="1292760" cy="1083291"/>
            <a:chOff x="5898071" y="4410280"/>
            <a:chExt cx="2324143" cy="2467972"/>
          </a:xfrm>
        </p:grpSpPr>
        <p:sp>
          <p:nvSpPr>
            <p:cNvPr id="190" name="Полилиния 189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Полилиния 190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Полилиния 191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Полилиния 192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олилиния 193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5" name="Полилиния 194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6" name="Группа 138"/>
            <p:cNvGrpSpPr/>
            <p:nvPr/>
          </p:nvGrpSpPr>
          <p:grpSpPr>
            <a:xfrm rot="639347">
              <a:off x="6791608" y="4410280"/>
              <a:ext cx="798923" cy="2467972"/>
              <a:chOff x="6586553" y="4400554"/>
              <a:chExt cx="798923" cy="2467972"/>
            </a:xfrm>
          </p:grpSpPr>
          <p:sp>
            <p:nvSpPr>
              <p:cNvPr id="198" name="Полилиния 197"/>
              <p:cNvSpPr/>
              <p:nvPr/>
            </p:nvSpPr>
            <p:spPr>
              <a:xfrm flipH="1">
                <a:off x="6910157" y="5154015"/>
                <a:ext cx="142905" cy="1714511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Полилиния 198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Полилиния 199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10" name="Группа 249"/>
          <p:cNvGrpSpPr/>
          <p:nvPr/>
        </p:nvGrpSpPr>
        <p:grpSpPr>
          <a:xfrm rot="20571690">
            <a:off x="3127103" y="5901080"/>
            <a:ext cx="928662" cy="1000108"/>
            <a:chOff x="5898071" y="4400554"/>
            <a:chExt cx="2324143" cy="2470145"/>
          </a:xfrm>
        </p:grpSpPr>
        <p:sp>
          <p:nvSpPr>
            <p:cNvPr id="251" name="Полилиния 250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2" name="Полилиния 251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3" name="Полилиния 252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4" name="Полилиния 253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5" name="Полилиния 254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6" name="Полилиния 255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1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62" name="Полилиния 261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3" name="Полилиния 262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4" name="Полилиния 263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12" name="Группа 284"/>
          <p:cNvGrpSpPr/>
          <p:nvPr/>
        </p:nvGrpSpPr>
        <p:grpSpPr>
          <a:xfrm>
            <a:off x="0" y="6197605"/>
            <a:ext cx="642942" cy="660395"/>
            <a:chOff x="214282" y="5643578"/>
            <a:chExt cx="1285884" cy="1017585"/>
          </a:xfrm>
        </p:grpSpPr>
        <p:sp>
          <p:nvSpPr>
            <p:cNvPr id="280" name="Полилиния 279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2" name="Полилиния 281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3" name="Полилиния 282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4" name="24-конечная звезда 283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3" name="Группа 290"/>
          <p:cNvGrpSpPr/>
          <p:nvPr/>
        </p:nvGrpSpPr>
        <p:grpSpPr>
          <a:xfrm>
            <a:off x="642910" y="6357958"/>
            <a:ext cx="571504" cy="588957"/>
            <a:chOff x="214282" y="5643578"/>
            <a:chExt cx="1285884" cy="1017585"/>
          </a:xfrm>
        </p:grpSpPr>
        <p:sp>
          <p:nvSpPr>
            <p:cNvPr id="292" name="Полилиния 29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3" name="Полилиния 29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4" name="Полилиния 29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5" name="24-конечная звезда 29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4" name="Группа 295"/>
          <p:cNvGrpSpPr/>
          <p:nvPr/>
        </p:nvGrpSpPr>
        <p:grpSpPr>
          <a:xfrm>
            <a:off x="5715008" y="6197605"/>
            <a:ext cx="642942" cy="660395"/>
            <a:chOff x="214282" y="5643578"/>
            <a:chExt cx="1285884" cy="1017585"/>
          </a:xfrm>
        </p:grpSpPr>
        <p:sp>
          <p:nvSpPr>
            <p:cNvPr id="297" name="Полилиния 29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8" name="Полилиния 29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9" name="Полилиния 29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0" name="24-конечная звезда 29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5" name="Группа 305"/>
          <p:cNvGrpSpPr/>
          <p:nvPr/>
        </p:nvGrpSpPr>
        <p:grpSpPr>
          <a:xfrm>
            <a:off x="1214414" y="6197605"/>
            <a:ext cx="642942" cy="660395"/>
            <a:chOff x="214282" y="5643578"/>
            <a:chExt cx="1285884" cy="1017585"/>
          </a:xfrm>
        </p:grpSpPr>
        <p:sp>
          <p:nvSpPr>
            <p:cNvPr id="307" name="Полилиния 30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8" name="Полилиния 30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9" name="Полилиния 30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0" name="24-конечная звезда 30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0" name="Группа 310"/>
          <p:cNvGrpSpPr/>
          <p:nvPr/>
        </p:nvGrpSpPr>
        <p:grpSpPr>
          <a:xfrm>
            <a:off x="2500298" y="6197605"/>
            <a:ext cx="642942" cy="660395"/>
            <a:chOff x="214282" y="5643578"/>
            <a:chExt cx="1285884" cy="1017585"/>
          </a:xfrm>
        </p:grpSpPr>
        <p:sp>
          <p:nvSpPr>
            <p:cNvPr id="312" name="Полилиния 31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3" name="Полилиния 31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4" name="Полилиния 31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5" name="24-конечная звезда 31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6" name="Овал 315"/>
          <p:cNvSpPr/>
          <p:nvPr/>
        </p:nvSpPr>
        <p:spPr>
          <a:xfrm>
            <a:off x="285720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Овал 316"/>
          <p:cNvSpPr/>
          <p:nvPr/>
        </p:nvSpPr>
        <p:spPr>
          <a:xfrm>
            <a:off x="642910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" name="Овал 317"/>
          <p:cNvSpPr/>
          <p:nvPr/>
        </p:nvSpPr>
        <p:spPr>
          <a:xfrm>
            <a:off x="1428728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Овал 318"/>
          <p:cNvSpPr/>
          <p:nvPr/>
        </p:nvSpPr>
        <p:spPr>
          <a:xfrm>
            <a:off x="1142976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Овал 319"/>
          <p:cNvSpPr/>
          <p:nvPr/>
        </p:nvSpPr>
        <p:spPr>
          <a:xfrm>
            <a:off x="1571604" y="604363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1" name="Овал 320"/>
          <p:cNvSpPr/>
          <p:nvPr/>
        </p:nvSpPr>
        <p:spPr>
          <a:xfrm>
            <a:off x="2143108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2" name="Овал 321"/>
          <p:cNvSpPr/>
          <p:nvPr/>
        </p:nvSpPr>
        <p:spPr>
          <a:xfrm>
            <a:off x="2643174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3" name="Овал 322"/>
          <p:cNvSpPr/>
          <p:nvPr/>
        </p:nvSpPr>
        <p:spPr>
          <a:xfrm>
            <a:off x="3428992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4" name="Овал 323"/>
          <p:cNvSpPr/>
          <p:nvPr/>
        </p:nvSpPr>
        <p:spPr>
          <a:xfrm>
            <a:off x="4429124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5" name="Овал 324"/>
          <p:cNvSpPr/>
          <p:nvPr/>
        </p:nvSpPr>
        <p:spPr>
          <a:xfrm>
            <a:off x="4000496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Овал 325"/>
          <p:cNvSpPr/>
          <p:nvPr/>
        </p:nvSpPr>
        <p:spPr>
          <a:xfrm>
            <a:off x="5214942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" name="Овал 326"/>
          <p:cNvSpPr/>
          <p:nvPr/>
        </p:nvSpPr>
        <p:spPr>
          <a:xfrm>
            <a:off x="5857884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Овал 327"/>
          <p:cNvSpPr/>
          <p:nvPr/>
        </p:nvSpPr>
        <p:spPr>
          <a:xfrm>
            <a:off x="6643702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Овал 328"/>
          <p:cNvSpPr/>
          <p:nvPr/>
        </p:nvSpPr>
        <p:spPr>
          <a:xfrm>
            <a:off x="7429520" y="597219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0" name="Овал 329"/>
          <p:cNvSpPr/>
          <p:nvPr/>
        </p:nvSpPr>
        <p:spPr>
          <a:xfrm>
            <a:off x="8929718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" name="Овал 330"/>
          <p:cNvSpPr/>
          <p:nvPr/>
        </p:nvSpPr>
        <p:spPr>
          <a:xfrm>
            <a:off x="8572528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" name="Овал 331"/>
          <p:cNvSpPr/>
          <p:nvPr/>
        </p:nvSpPr>
        <p:spPr>
          <a:xfrm>
            <a:off x="8001024" y="5900754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" name="Овал 332"/>
          <p:cNvSpPr/>
          <p:nvPr/>
        </p:nvSpPr>
        <p:spPr>
          <a:xfrm>
            <a:off x="7072330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" name="Овал 333"/>
          <p:cNvSpPr/>
          <p:nvPr/>
        </p:nvSpPr>
        <p:spPr>
          <a:xfrm>
            <a:off x="6429388" y="5615002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" name="Овал 334"/>
          <p:cNvSpPr/>
          <p:nvPr/>
        </p:nvSpPr>
        <p:spPr>
          <a:xfrm>
            <a:off x="6072198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" name="Овал 335"/>
          <p:cNvSpPr/>
          <p:nvPr/>
        </p:nvSpPr>
        <p:spPr>
          <a:xfrm>
            <a:off x="5500694" y="5757878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" name="Овал 336"/>
          <p:cNvSpPr/>
          <p:nvPr/>
        </p:nvSpPr>
        <p:spPr>
          <a:xfrm>
            <a:off x="4786314" y="5615002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" name="Овал 337"/>
          <p:cNvSpPr/>
          <p:nvPr/>
        </p:nvSpPr>
        <p:spPr>
          <a:xfrm>
            <a:off x="3857620" y="5686440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" name="Овал 338"/>
          <p:cNvSpPr/>
          <p:nvPr/>
        </p:nvSpPr>
        <p:spPr>
          <a:xfrm>
            <a:off x="2928926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0" name="Овал 339"/>
          <p:cNvSpPr/>
          <p:nvPr/>
        </p:nvSpPr>
        <p:spPr>
          <a:xfrm>
            <a:off x="1785918" y="5686440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1" name="Овал 340"/>
          <p:cNvSpPr/>
          <p:nvPr/>
        </p:nvSpPr>
        <p:spPr>
          <a:xfrm>
            <a:off x="1000100" y="6115068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1" name="Группа 355"/>
          <p:cNvGrpSpPr/>
          <p:nvPr/>
        </p:nvGrpSpPr>
        <p:grpSpPr>
          <a:xfrm rot="3478556">
            <a:off x="156922" y="6491361"/>
            <a:ext cx="250390" cy="340455"/>
            <a:chOff x="2857488" y="4883951"/>
            <a:chExt cx="571504" cy="903297"/>
          </a:xfrm>
        </p:grpSpPr>
        <p:sp>
          <p:nvSpPr>
            <p:cNvPr id="346" name="Овал 345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2" name="Овал 341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44" name="Прямая соединительная линия 343"/>
            <p:cNvCxnSpPr>
              <a:stCxn id="342" idx="0"/>
              <a:endCxn id="342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Овал 346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8" name="Овал 347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Овал 348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0" name="Овал 349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1" name="Овал 350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Овал 351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3" name="Овал 352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4" name="Овал 353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Овал 354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4" name="Группа 369"/>
          <p:cNvGrpSpPr/>
          <p:nvPr/>
        </p:nvGrpSpPr>
        <p:grpSpPr>
          <a:xfrm rot="1300059">
            <a:off x="4697443" y="6483348"/>
            <a:ext cx="250390" cy="340455"/>
            <a:chOff x="2857488" y="4883951"/>
            <a:chExt cx="571504" cy="903297"/>
          </a:xfrm>
        </p:grpSpPr>
        <p:sp>
          <p:nvSpPr>
            <p:cNvPr id="371" name="Овал 370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2" name="Овал 371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73" name="Прямая соединительная линия 372"/>
            <p:cNvCxnSpPr>
              <a:stCxn id="372" idx="0"/>
              <a:endCxn id="372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4" name="Овал 373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5" name="Овал 374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Овал 375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7" name="Овал 376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8" name="Овал 377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Овал 378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0" name="Овал 379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1" name="Овал 380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Овал 381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9" name="Полилиния 388"/>
          <p:cNvSpPr/>
          <p:nvPr/>
        </p:nvSpPr>
        <p:spPr>
          <a:xfrm>
            <a:off x="262759" y="3247697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0" name="Полилиния 389"/>
          <p:cNvSpPr/>
          <p:nvPr/>
        </p:nvSpPr>
        <p:spPr>
          <a:xfrm>
            <a:off x="928662" y="3286124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1" name="Полилиния 390"/>
          <p:cNvSpPr/>
          <p:nvPr/>
        </p:nvSpPr>
        <p:spPr>
          <a:xfrm>
            <a:off x="428596" y="3071810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2" name="Полилиния 391"/>
          <p:cNvSpPr/>
          <p:nvPr/>
        </p:nvSpPr>
        <p:spPr>
          <a:xfrm>
            <a:off x="785786" y="3071810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3" name="Полилиния 392"/>
          <p:cNvSpPr/>
          <p:nvPr/>
        </p:nvSpPr>
        <p:spPr>
          <a:xfrm>
            <a:off x="642910" y="2857496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4" name="Овал 393"/>
          <p:cNvSpPr/>
          <p:nvPr/>
        </p:nvSpPr>
        <p:spPr>
          <a:xfrm>
            <a:off x="0" y="214290"/>
            <a:ext cx="1428728" cy="1357322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2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5" name="Заголовок 394"/>
          <p:cNvSpPr>
            <a:spLocks noGrp="1"/>
          </p:cNvSpPr>
          <p:nvPr>
            <p:ph type="title"/>
          </p:nvPr>
        </p:nvSpPr>
        <p:spPr>
          <a:xfrm>
            <a:off x="1804988" y="4559300"/>
            <a:ext cx="5486400" cy="566738"/>
          </a:xfrm>
          <a:prstGeom prst="round2SameRect">
            <a:avLst>
              <a:gd name="adj1" fmla="val 16667"/>
              <a:gd name="adj2" fmla="val 38889"/>
            </a:avLst>
          </a:prstGeom>
          <a:gradFill>
            <a:gsLst>
              <a:gs pos="100000">
                <a:srgbClr val="FFCCCC"/>
              </a:gs>
              <a:gs pos="26000">
                <a:schemeClr val="bg1"/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w="171450" h="31750"/>
          </a:sp3d>
        </p:spPr>
        <p:txBody>
          <a:bodyPr>
            <a:noAutofit/>
          </a:bodyPr>
          <a:lstStyle/>
          <a:p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СПАСИБО ЗА ВНИМАНИЕ!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57" name="Рисунок 356"/>
          <p:cNvSpPr>
            <a:spLocks noGrp="1"/>
          </p:cNvSpPr>
          <p:nvPr>
            <p:ph type="pic" idx="1"/>
          </p:nvPr>
        </p:nvSpPr>
        <p:spPr>
          <a:xfrm>
            <a:off x="1792288" y="409575"/>
            <a:ext cx="5486400" cy="4114800"/>
          </a:xfrm>
        </p:spPr>
      </p:sp>
      <p:sp>
        <p:nvSpPr>
          <p:cNvPr id="396" name="Подзаголовок 395"/>
          <p:cNvSpPr>
            <a:spLocks noGrp="1"/>
          </p:cNvSpPr>
          <p:nvPr>
            <p:ph type="body" sz="half" idx="2"/>
          </p:nvPr>
        </p:nvSpPr>
        <p:spPr>
          <a:xfrm>
            <a:off x="1792288" y="5214938"/>
            <a:ext cx="5486400" cy="804862"/>
          </a:xfrm>
          <a:prstGeom prst="roundRect">
            <a:avLst>
              <a:gd name="adj" fmla="val 7968"/>
            </a:avLst>
          </a:prstGeom>
          <a:solidFill>
            <a:schemeClr val="bg1">
              <a:alpha val="78000"/>
            </a:schemeClr>
          </a:solidFill>
          <a:ln w="3175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ДО НОВЫХ ВСТРЕЧ!</a:t>
            </a:r>
            <a:endParaRPr lang="ru-RU" sz="24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35" name="Группа 285"/>
          <p:cNvGrpSpPr/>
          <p:nvPr/>
        </p:nvGrpSpPr>
        <p:grpSpPr>
          <a:xfrm>
            <a:off x="1428728" y="5929330"/>
            <a:ext cx="1000132" cy="1017585"/>
            <a:chOff x="214282" y="5643578"/>
            <a:chExt cx="1285884" cy="1017585"/>
          </a:xfrm>
        </p:grpSpPr>
        <p:sp>
          <p:nvSpPr>
            <p:cNvPr id="287" name="Полилиния 28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8" name="Полилиния 28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9" name="Полилиния 28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0" name="24-конечная звезда 28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6" name="Группа 356"/>
          <p:cNvGrpSpPr/>
          <p:nvPr/>
        </p:nvGrpSpPr>
        <p:grpSpPr>
          <a:xfrm rot="20068700">
            <a:off x="1657121" y="6384141"/>
            <a:ext cx="250390" cy="340455"/>
            <a:chOff x="2857488" y="4883951"/>
            <a:chExt cx="571504" cy="903297"/>
          </a:xfrm>
        </p:grpSpPr>
        <p:sp>
          <p:nvSpPr>
            <p:cNvPr id="358" name="Овал 357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9" name="Овал 358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60" name="Прямая соединительная линия 359"/>
            <p:cNvCxnSpPr>
              <a:stCxn id="359" idx="0"/>
              <a:endCxn id="359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1" name="Овал 360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2" name="Овал 361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3" name="Овал 362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Овал 363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5" name="Овал 364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6" name="Овал 365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Овал 366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8" name="Овал 367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9" name="Овал 368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7" name="Группа 300"/>
          <p:cNvGrpSpPr/>
          <p:nvPr/>
        </p:nvGrpSpPr>
        <p:grpSpPr>
          <a:xfrm>
            <a:off x="6000760" y="5929330"/>
            <a:ext cx="1000132" cy="928671"/>
            <a:chOff x="214282" y="5643578"/>
            <a:chExt cx="1285884" cy="1017585"/>
          </a:xfrm>
        </p:grpSpPr>
        <p:sp>
          <p:nvSpPr>
            <p:cNvPr id="302" name="Полилиния 30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3" name="Полилиния 30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4" name="Полилиния 30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5" name="24-конечная звезда 30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1" name="Группа 329"/>
          <p:cNvGrpSpPr/>
          <p:nvPr/>
        </p:nvGrpSpPr>
        <p:grpSpPr>
          <a:xfrm>
            <a:off x="1857356" y="6143644"/>
            <a:ext cx="642942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296" name="Скругленный прямоугольник 295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1" name="Скругленный прямоугольник 300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6" name="Полилиния 305">
              <a:hlinkClick r:id="" action="ppaction://hlinkshowjump?jump=endshow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1" name="Полилиния 310">
              <a:hlinkClick r:id="" action="ppaction://hlinkshowjump?jump=endshow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Скругленный прямоугольник 34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5" name="Полилиния 344">
              <a:hlinkClick r:id="" action="ppaction://hlinkshowjump?jump=endshow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6" name="Полилиния 355">
              <a:hlinkClick r:id="" action="ppaction://hlinkshowjump?jump=endshow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3" name="Группа 329"/>
          <p:cNvGrpSpPr/>
          <p:nvPr/>
        </p:nvGrpSpPr>
        <p:grpSpPr>
          <a:xfrm rot="16200000">
            <a:off x="6043727" y="6108409"/>
            <a:ext cx="635210" cy="578268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70" name="Скругленный прямоугольник 369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Скругленный прямоугольник 387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Полилиния 396">
              <a:hlinkClick r:id="" action="ppaction://hlinkshowjump?jump=previous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8" name="Полилиния 397">
              <a:hlinkClick r:id="" action="ppaction://hlinkshowjump?jump=previous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9" name="Скругленный прямоугольник 398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Полилиния 399">
              <a:hlinkClick r:id="" action="ppaction://hlinkshowjump?jump=previous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1" name="Полилиния 400">
              <a:hlinkClick r:id="" action="ppaction://hlinkshowjump?jump=previous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4" name="Группа 329"/>
          <p:cNvGrpSpPr/>
          <p:nvPr/>
        </p:nvGrpSpPr>
        <p:grpSpPr>
          <a:xfrm rot="5400000">
            <a:off x="6611849" y="6111791"/>
            <a:ext cx="635210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403" name="Скругленный прямоугольник 402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4" name="Скругленный прямоугольник 403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5" name="Полилиния 404">
              <a:hlinkClick r:id="" action="ppaction://hlinkshowjump?jump=next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" name="Полилиния 405">
              <a:hlinkClick r:id="" action="ppaction://hlinkshowjump?jump=next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7" name="Скругленный прямоугольник 406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8" name="Полилиния 407">
              <a:hlinkClick r:id="" action="ppaction://hlinkshowjump?jump=next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Полилиния 408">
              <a:hlinkClick r:id="" action="ppaction://hlinkshowjump?jump=next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11000">
              <a:srgbClr val="21D6E0"/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Овал 108"/>
          <p:cNvSpPr/>
          <p:nvPr/>
        </p:nvSpPr>
        <p:spPr>
          <a:xfrm>
            <a:off x="163482" y="387328"/>
            <a:ext cx="1053703" cy="1006623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46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87"/>
          <p:cNvGrpSpPr/>
          <p:nvPr/>
        </p:nvGrpSpPr>
        <p:grpSpPr>
          <a:xfrm>
            <a:off x="-836391" y="302553"/>
            <a:ext cx="9285264" cy="7124638"/>
            <a:chOff x="-836391" y="302553"/>
            <a:chExt cx="9285264" cy="7124638"/>
          </a:xfrm>
        </p:grpSpPr>
        <p:sp>
          <p:nvSpPr>
            <p:cNvPr id="383" name="Полилиния 382"/>
            <p:cNvSpPr/>
            <p:nvPr/>
          </p:nvSpPr>
          <p:spPr>
            <a:xfrm rot="1219034">
              <a:off x="208762" y="2054135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4" name="Полилиния 383"/>
            <p:cNvSpPr/>
            <p:nvPr/>
          </p:nvSpPr>
          <p:spPr>
            <a:xfrm rot="1635534">
              <a:off x="184862" y="2709745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олилиния 384"/>
            <p:cNvSpPr/>
            <p:nvPr/>
          </p:nvSpPr>
          <p:spPr>
            <a:xfrm rot="2120141">
              <a:off x="-7745" y="3397179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6" name="Полилиния 385"/>
            <p:cNvSpPr/>
            <p:nvPr/>
          </p:nvSpPr>
          <p:spPr>
            <a:xfrm rot="2683881">
              <a:off x="-836391" y="3656663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7" name="Полилиния 386"/>
            <p:cNvSpPr/>
            <p:nvPr/>
          </p:nvSpPr>
          <p:spPr>
            <a:xfrm rot="3406944">
              <a:off x="-1350748" y="3554015"/>
              <a:ext cx="7124638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7" name="Облако 106"/>
          <p:cNvSpPr/>
          <p:nvPr/>
        </p:nvSpPr>
        <p:spPr>
          <a:xfrm>
            <a:off x="2571736" y="571480"/>
            <a:ext cx="5000660" cy="857256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блако 107"/>
          <p:cNvSpPr/>
          <p:nvPr/>
        </p:nvSpPr>
        <p:spPr>
          <a:xfrm>
            <a:off x="5429256" y="1928802"/>
            <a:ext cx="3429024" cy="714380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56"/>
          <p:cNvGrpSpPr/>
          <p:nvPr/>
        </p:nvGrpSpPr>
        <p:grpSpPr>
          <a:xfrm>
            <a:off x="5072066" y="0"/>
            <a:ext cx="4762740" cy="3000396"/>
            <a:chOff x="5214942" y="-71462"/>
            <a:chExt cx="4191236" cy="2724650"/>
          </a:xfrm>
        </p:grpSpPr>
        <p:sp>
          <p:nvSpPr>
            <p:cNvPr id="4" name="Полилиния 3"/>
            <p:cNvSpPr/>
            <p:nvPr/>
          </p:nvSpPr>
          <p:spPr>
            <a:xfrm>
              <a:off x="5318235" y="785794"/>
              <a:ext cx="3825765" cy="1734207"/>
            </a:xfrm>
            <a:custGeom>
              <a:avLst/>
              <a:gdLst>
                <a:gd name="connsiteX0" fmla="*/ 3825765 w 3825765"/>
                <a:gd name="connsiteY0" fmla="*/ 546538 h 1734207"/>
                <a:gd name="connsiteX1" fmla="*/ 2816772 w 3825765"/>
                <a:gd name="connsiteY1" fmla="*/ 714703 h 1734207"/>
                <a:gd name="connsiteX2" fmla="*/ 2028496 w 3825765"/>
                <a:gd name="connsiteY2" fmla="*/ 767255 h 1734207"/>
                <a:gd name="connsiteX3" fmla="*/ 1334813 w 3825765"/>
                <a:gd name="connsiteY3" fmla="*/ 31531 h 1734207"/>
                <a:gd name="connsiteX4" fmla="*/ 1902372 w 3825765"/>
                <a:gd name="connsiteY4" fmla="*/ 767255 h 1734207"/>
                <a:gd name="connsiteX5" fmla="*/ 935420 w 3825765"/>
                <a:gd name="connsiteY5" fmla="*/ 567559 h 1734207"/>
                <a:gd name="connsiteX6" fmla="*/ 945931 w 3825765"/>
                <a:gd name="connsiteY6" fmla="*/ 0 h 1734207"/>
                <a:gd name="connsiteX7" fmla="*/ 819806 w 3825765"/>
                <a:gd name="connsiteY7" fmla="*/ 536028 h 1734207"/>
                <a:gd name="connsiteX8" fmla="*/ 0 w 3825765"/>
                <a:gd name="connsiteY8" fmla="*/ 430924 h 1734207"/>
                <a:gd name="connsiteX9" fmla="*/ 746234 w 3825765"/>
                <a:gd name="connsiteY9" fmla="*/ 630621 h 1734207"/>
                <a:gd name="connsiteX10" fmla="*/ 262758 w 3825765"/>
                <a:gd name="connsiteY10" fmla="*/ 893379 h 1734207"/>
                <a:gd name="connsiteX11" fmla="*/ 914400 w 3825765"/>
                <a:gd name="connsiteY11" fmla="*/ 683172 h 1734207"/>
                <a:gd name="connsiteX12" fmla="*/ 1965434 w 3825765"/>
                <a:gd name="connsiteY12" fmla="*/ 956441 h 1734207"/>
                <a:gd name="connsiteX13" fmla="*/ 1566041 w 3825765"/>
                <a:gd name="connsiteY13" fmla="*/ 1303283 h 1734207"/>
                <a:gd name="connsiteX14" fmla="*/ 882868 w 3825765"/>
                <a:gd name="connsiteY14" fmla="*/ 1208690 h 1734207"/>
                <a:gd name="connsiteX15" fmla="*/ 1492468 w 3825765"/>
                <a:gd name="connsiteY15" fmla="*/ 1355834 h 1734207"/>
                <a:gd name="connsiteX16" fmla="*/ 998482 w 3825765"/>
                <a:gd name="connsiteY16" fmla="*/ 1692166 h 1734207"/>
                <a:gd name="connsiteX17" fmla="*/ 1597572 w 3825765"/>
                <a:gd name="connsiteY17" fmla="*/ 1429407 h 1734207"/>
                <a:gd name="connsiteX18" fmla="*/ 2028496 w 3825765"/>
                <a:gd name="connsiteY18" fmla="*/ 1734207 h 1734207"/>
                <a:gd name="connsiteX19" fmla="*/ 1713186 w 3825765"/>
                <a:gd name="connsiteY19" fmla="*/ 1366345 h 1734207"/>
                <a:gd name="connsiteX20" fmla="*/ 2133600 w 3825765"/>
                <a:gd name="connsiteY20" fmla="*/ 966952 h 1734207"/>
                <a:gd name="connsiteX21" fmla="*/ 2900855 w 3825765"/>
                <a:gd name="connsiteY21" fmla="*/ 935421 h 1734207"/>
                <a:gd name="connsiteX22" fmla="*/ 3815255 w 3825765"/>
                <a:gd name="connsiteY22" fmla="*/ 809297 h 1734207"/>
                <a:gd name="connsiteX23" fmla="*/ 3825765 w 3825765"/>
                <a:gd name="connsiteY23" fmla="*/ 546538 h 173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25765" h="1734207">
                  <a:moveTo>
                    <a:pt x="3825765" y="546538"/>
                  </a:moveTo>
                  <a:lnTo>
                    <a:pt x="2816772" y="714703"/>
                  </a:lnTo>
                  <a:lnTo>
                    <a:pt x="2028496" y="767255"/>
                  </a:lnTo>
                  <a:lnTo>
                    <a:pt x="1334813" y="31531"/>
                  </a:lnTo>
                  <a:lnTo>
                    <a:pt x="1902372" y="767255"/>
                  </a:lnTo>
                  <a:lnTo>
                    <a:pt x="935420" y="567559"/>
                  </a:lnTo>
                  <a:lnTo>
                    <a:pt x="945931" y="0"/>
                  </a:lnTo>
                  <a:lnTo>
                    <a:pt x="819806" y="536028"/>
                  </a:lnTo>
                  <a:lnTo>
                    <a:pt x="0" y="430924"/>
                  </a:lnTo>
                  <a:lnTo>
                    <a:pt x="746234" y="630621"/>
                  </a:lnTo>
                  <a:lnTo>
                    <a:pt x="262758" y="893379"/>
                  </a:lnTo>
                  <a:lnTo>
                    <a:pt x="914400" y="683172"/>
                  </a:lnTo>
                  <a:lnTo>
                    <a:pt x="1965434" y="956441"/>
                  </a:lnTo>
                  <a:lnTo>
                    <a:pt x="1566041" y="1303283"/>
                  </a:lnTo>
                  <a:lnTo>
                    <a:pt x="882868" y="1208690"/>
                  </a:lnTo>
                  <a:lnTo>
                    <a:pt x="1492468" y="1355834"/>
                  </a:lnTo>
                  <a:lnTo>
                    <a:pt x="998482" y="1692166"/>
                  </a:lnTo>
                  <a:lnTo>
                    <a:pt x="1597572" y="1429407"/>
                  </a:lnTo>
                  <a:lnTo>
                    <a:pt x="2028496" y="1734207"/>
                  </a:lnTo>
                  <a:lnTo>
                    <a:pt x="1713186" y="1366345"/>
                  </a:lnTo>
                  <a:lnTo>
                    <a:pt x="2133600" y="966952"/>
                  </a:lnTo>
                  <a:cubicBezTo>
                    <a:pt x="2389346" y="956296"/>
                    <a:pt x="2644887" y="935421"/>
                    <a:pt x="2900855" y="935421"/>
                  </a:cubicBezTo>
                  <a:lnTo>
                    <a:pt x="3815255" y="809297"/>
                  </a:lnTo>
                  <a:lnTo>
                    <a:pt x="3825765" y="546538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333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 rot="860733" flipV="1">
              <a:off x="6909393" y="3183"/>
              <a:ext cx="2496785" cy="1305578"/>
            </a:xfrm>
            <a:custGeom>
              <a:avLst/>
              <a:gdLst>
                <a:gd name="connsiteX0" fmla="*/ 3825765 w 3825765"/>
                <a:gd name="connsiteY0" fmla="*/ 546538 h 1734207"/>
                <a:gd name="connsiteX1" fmla="*/ 2816772 w 3825765"/>
                <a:gd name="connsiteY1" fmla="*/ 714703 h 1734207"/>
                <a:gd name="connsiteX2" fmla="*/ 2028496 w 3825765"/>
                <a:gd name="connsiteY2" fmla="*/ 767255 h 1734207"/>
                <a:gd name="connsiteX3" fmla="*/ 1334813 w 3825765"/>
                <a:gd name="connsiteY3" fmla="*/ 31531 h 1734207"/>
                <a:gd name="connsiteX4" fmla="*/ 1902372 w 3825765"/>
                <a:gd name="connsiteY4" fmla="*/ 767255 h 1734207"/>
                <a:gd name="connsiteX5" fmla="*/ 935420 w 3825765"/>
                <a:gd name="connsiteY5" fmla="*/ 567559 h 1734207"/>
                <a:gd name="connsiteX6" fmla="*/ 945931 w 3825765"/>
                <a:gd name="connsiteY6" fmla="*/ 0 h 1734207"/>
                <a:gd name="connsiteX7" fmla="*/ 819806 w 3825765"/>
                <a:gd name="connsiteY7" fmla="*/ 536028 h 1734207"/>
                <a:gd name="connsiteX8" fmla="*/ 0 w 3825765"/>
                <a:gd name="connsiteY8" fmla="*/ 430924 h 1734207"/>
                <a:gd name="connsiteX9" fmla="*/ 746234 w 3825765"/>
                <a:gd name="connsiteY9" fmla="*/ 630621 h 1734207"/>
                <a:gd name="connsiteX10" fmla="*/ 262758 w 3825765"/>
                <a:gd name="connsiteY10" fmla="*/ 893379 h 1734207"/>
                <a:gd name="connsiteX11" fmla="*/ 914400 w 3825765"/>
                <a:gd name="connsiteY11" fmla="*/ 683172 h 1734207"/>
                <a:gd name="connsiteX12" fmla="*/ 1965434 w 3825765"/>
                <a:gd name="connsiteY12" fmla="*/ 956441 h 1734207"/>
                <a:gd name="connsiteX13" fmla="*/ 1566041 w 3825765"/>
                <a:gd name="connsiteY13" fmla="*/ 1303283 h 1734207"/>
                <a:gd name="connsiteX14" fmla="*/ 882868 w 3825765"/>
                <a:gd name="connsiteY14" fmla="*/ 1208690 h 1734207"/>
                <a:gd name="connsiteX15" fmla="*/ 1492468 w 3825765"/>
                <a:gd name="connsiteY15" fmla="*/ 1355834 h 1734207"/>
                <a:gd name="connsiteX16" fmla="*/ 998482 w 3825765"/>
                <a:gd name="connsiteY16" fmla="*/ 1692166 h 1734207"/>
                <a:gd name="connsiteX17" fmla="*/ 1597572 w 3825765"/>
                <a:gd name="connsiteY17" fmla="*/ 1429407 h 1734207"/>
                <a:gd name="connsiteX18" fmla="*/ 2028496 w 3825765"/>
                <a:gd name="connsiteY18" fmla="*/ 1734207 h 1734207"/>
                <a:gd name="connsiteX19" fmla="*/ 1713186 w 3825765"/>
                <a:gd name="connsiteY19" fmla="*/ 1366345 h 1734207"/>
                <a:gd name="connsiteX20" fmla="*/ 2133600 w 3825765"/>
                <a:gd name="connsiteY20" fmla="*/ 966952 h 1734207"/>
                <a:gd name="connsiteX21" fmla="*/ 2900855 w 3825765"/>
                <a:gd name="connsiteY21" fmla="*/ 935421 h 1734207"/>
                <a:gd name="connsiteX22" fmla="*/ 3815255 w 3825765"/>
                <a:gd name="connsiteY22" fmla="*/ 809297 h 1734207"/>
                <a:gd name="connsiteX23" fmla="*/ 3825765 w 3825765"/>
                <a:gd name="connsiteY23" fmla="*/ 546538 h 173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25765" h="1734207">
                  <a:moveTo>
                    <a:pt x="3825765" y="546538"/>
                  </a:moveTo>
                  <a:lnTo>
                    <a:pt x="2816772" y="714703"/>
                  </a:lnTo>
                  <a:lnTo>
                    <a:pt x="2028496" y="767255"/>
                  </a:lnTo>
                  <a:lnTo>
                    <a:pt x="1334813" y="31531"/>
                  </a:lnTo>
                  <a:lnTo>
                    <a:pt x="1902372" y="767255"/>
                  </a:lnTo>
                  <a:lnTo>
                    <a:pt x="935420" y="567559"/>
                  </a:lnTo>
                  <a:lnTo>
                    <a:pt x="945931" y="0"/>
                  </a:lnTo>
                  <a:lnTo>
                    <a:pt x="819806" y="536028"/>
                  </a:lnTo>
                  <a:lnTo>
                    <a:pt x="0" y="430924"/>
                  </a:lnTo>
                  <a:lnTo>
                    <a:pt x="746234" y="630621"/>
                  </a:lnTo>
                  <a:lnTo>
                    <a:pt x="262758" y="893379"/>
                  </a:lnTo>
                  <a:lnTo>
                    <a:pt x="914400" y="683172"/>
                  </a:lnTo>
                  <a:lnTo>
                    <a:pt x="1965434" y="956441"/>
                  </a:lnTo>
                  <a:lnTo>
                    <a:pt x="1566041" y="1303283"/>
                  </a:lnTo>
                  <a:lnTo>
                    <a:pt x="882868" y="1208690"/>
                  </a:lnTo>
                  <a:lnTo>
                    <a:pt x="1492468" y="1355834"/>
                  </a:lnTo>
                  <a:lnTo>
                    <a:pt x="998482" y="1692166"/>
                  </a:lnTo>
                  <a:lnTo>
                    <a:pt x="1597572" y="1429407"/>
                  </a:lnTo>
                  <a:lnTo>
                    <a:pt x="2028496" y="1734207"/>
                  </a:lnTo>
                  <a:lnTo>
                    <a:pt x="1713186" y="1366345"/>
                  </a:lnTo>
                  <a:lnTo>
                    <a:pt x="2133600" y="966952"/>
                  </a:lnTo>
                  <a:cubicBezTo>
                    <a:pt x="2389346" y="956296"/>
                    <a:pt x="2644887" y="935421"/>
                    <a:pt x="2900855" y="935421"/>
                  </a:cubicBezTo>
                  <a:lnTo>
                    <a:pt x="3815255" y="809297"/>
                  </a:lnTo>
                  <a:lnTo>
                    <a:pt x="3825765" y="546538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333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7000892" y="21429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9708205">
              <a:off x="7500958" y="7141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8143900" y="-7146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7786710" y="-7146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7358082" y="42860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6715140" y="50004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7286644" y="92867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7215206" y="64291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7572396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 rot="1969772">
              <a:off x="7844062" y="91107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7786710" y="42860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8286776" y="50004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6572264" y="78579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 rot="20410928">
              <a:off x="6072198" y="71435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олилиния 24"/>
            <p:cNvSpPr/>
            <p:nvPr/>
          </p:nvSpPr>
          <p:spPr>
            <a:xfrm rot="587691">
              <a:off x="5214942" y="107154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 rot="20411730">
              <a:off x="5429256" y="150017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 rot="1771934">
              <a:off x="6072198" y="185736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олилиния 27"/>
            <p:cNvSpPr/>
            <p:nvPr/>
          </p:nvSpPr>
          <p:spPr>
            <a:xfrm rot="1666315">
              <a:off x="6215074" y="228599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7143768" y="235743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7215206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6072198" y="107154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олилиния 31"/>
            <p:cNvSpPr/>
            <p:nvPr/>
          </p:nvSpPr>
          <p:spPr>
            <a:xfrm rot="1065905">
              <a:off x="550069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олилиния 32"/>
            <p:cNvSpPr/>
            <p:nvPr/>
          </p:nvSpPr>
          <p:spPr>
            <a:xfrm rot="19191918">
              <a:off x="5715008" y="150017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олилиния 33"/>
            <p:cNvSpPr/>
            <p:nvPr/>
          </p:nvSpPr>
          <p:spPr>
            <a:xfrm rot="1361292">
              <a:off x="5857884" y="121442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олилиния 34"/>
            <p:cNvSpPr/>
            <p:nvPr/>
          </p:nvSpPr>
          <p:spPr>
            <a:xfrm rot="1099206">
              <a:off x="6000760" y="142873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олилиния 35"/>
            <p:cNvSpPr/>
            <p:nvPr/>
          </p:nvSpPr>
          <p:spPr>
            <a:xfrm rot="20247737">
              <a:off x="6689470" y="104357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692945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6858016" y="13572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7215206" y="12858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5643570" y="121442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олилиния 40"/>
            <p:cNvSpPr/>
            <p:nvPr/>
          </p:nvSpPr>
          <p:spPr>
            <a:xfrm rot="20716111">
              <a:off x="6286512" y="12858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585788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6286512" y="171448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олилиния 43"/>
            <p:cNvSpPr/>
            <p:nvPr/>
          </p:nvSpPr>
          <p:spPr>
            <a:xfrm rot="1666315">
              <a:off x="6410397" y="1978341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6500826" y="22145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6572264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олилиния 46"/>
            <p:cNvSpPr/>
            <p:nvPr/>
          </p:nvSpPr>
          <p:spPr>
            <a:xfrm rot="1771934">
              <a:off x="6698031" y="20514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олилиния 47"/>
            <p:cNvSpPr/>
            <p:nvPr/>
          </p:nvSpPr>
          <p:spPr>
            <a:xfrm rot="1771934">
              <a:off x="7055221" y="20514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олилиния 48"/>
            <p:cNvSpPr/>
            <p:nvPr/>
          </p:nvSpPr>
          <p:spPr>
            <a:xfrm>
              <a:off x="6858016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олилиния 49"/>
            <p:cNvSpPr/>
            <p:nvPr/>
          </p:nvSpPr>
          <p:spPr>
            <a:xfrm rot="1874304">
              <a:off x="7556933" y="5526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олилиния 50"/>
            <p:cNvSpPr/>
            <p:nvPr/>
          </p:nvSpPr>
          <p:spPr>
            <a:xfrm rot="1874304">
              <a:off x="6985430" y="4812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олилиния 51"/>
            <p:cNvSpPr/>
            <p:nvPr/>
          </p:nvSpPr>
          <p:spPr>
            <a:xfrm>
              <a:off x="7929586" y="14285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7643834" y="21429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олилиния 53"/>
            <p:cNvSpPr/>
            <p:nvPr/>
          </p:nvSpPr>
          <p:spPr>
            <a:xfrm>
              <a:off x="7929586" y="64291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олилиния 54"/>
            <p:cNvSpPr/>
            <p:nvPr/>
          </p:nvSpPr>
          <p:spPr>
            <a:xfrm rot="1874304">
              <a:off x="8056999" y="409823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олилиния 55"/>
            <p:cNvSpPr/>
            <p:nvPr/>
          </p:nvSpPr>
          <p:spPr>
            <a:xfrm>
              <a:off x="6572264" y="13572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218"/>
          <p:cNvGrpSpPr/>
          <p:nvPr/>
        </p:nvGrpSpPr>
        <p:grpSpPr>
          <a:xfrm>
            <a:off x="-55071" y="3786190"/>
            <a:ext cx="9247681" cy="3082320"/>
            <a:chOff x="-65581" y="3302758"/>
            <a:chExt cx="9247681" cy="3555242"/>
          </a:xfrm>
        </p:grpSpPr>
        <p:sp>
          <p:nvSpPr>
            <p:cNvPr id="117" name="Полилиния 116"/>
            <p:cNvSpPr/>
            <p:nvPr/>
          </p:nvSpPr>
          <p:spPr>
            <a:xfrm>
              <a:off x="-12700" y="5146130"/>
              <a:ext cx="9156700" cy="1711869"/>
            </a:xfrm>
            <a:custGeom>
              <a:avLst/>
              <a:gdLst>
                <a:gd name="connsiteX0" fmla="*/ 0 w 7531100"/>
                <a:gd name="connsiteY0" fmla="*/ 0 h 1384300"/>
                <a:gd name="connsiteX1" fmla="*/ 3200400 w 7531100"/>
                <a:gd name="connsiteY1" fmla="*/ 12700 h 1384300"/>
                <a:gd name="connsiteX2" fmla="*/ 6070600 w 7531100"/>
                <a:gd name="connsiteY2" fmla="*/ 241300 h 1384300"/>
                <a:gd name="connsiteX3" fmla="*/ 7531100 w 7531100"/>
                <a:gd name="connsiteY3" fmla="*/ 1371600 h 1384300"/>
                <a:gd name="connsiteX4" fmla="*/ 0 w 7531100"/>
                <a:gd name="connsiteY4" fmla="*/ 1384300 h 1384300"/>
                <a:gd name="connsiteX5" fmla="*/ 0 w 7531100"/>
                <a:gd name="connsiteY5" fmla="*/ 0 h 1384300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31100" h="1711869">
                  <a:moveTo>
                    <a:pt x="0" y="327569"/>
                  </a:moveTo>
                  <a:cubicBezTo>
                    <a:pt x="998562" y="0"/>
                    <a:pt x="2157430" y="512234"/>
                    <a:pt x="3200400" y="340269"/>
                  </a:cubicBezTo>
                  <a:cubicBezTo>
                    <a:pt x="4225399" y="178329"/>
                    <a:pt x="5274201" y="94191"/>
                    <a:pt x="6070600" y="568869"/>
                  </a:cubicBezTo>
                  <a:cubicBezTo>
                    <a:pt x="6563499" y="668857"/>
                    <a:pt x="7177844" y="446598"/>
                    <a:pt x="7518023" y="311666"/>
                  </a:cubicBezTo>
                  <a:lnTo>
                    <a:pt x="7531100" y="1699169"/>
                  </a:lnTo>
                  <a:lnTo>
                    <a:pt x="0" y="1711869"/>
                  </a:lnTo>
                  <a:lnTo>
                    <a:pt x="0" y="327569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48895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119"/>
            <p:cNvGrpSpPr/>
            <p:nvPr/>
          </p:nvGrpSpPr>
          <p:grpSpPr>
            <a:xfrm>
              <a:off x="428596" y="3632354"/>
              <a:ext cx="1109662" cy="1971543"/>
              <a:chOff x="428596" y="3632354"/>
              <a:chExt cx="1109662" cy="1971543"/>
            </a:xfrm>
          </p:grpSpPr>
          <p:sp>
            <p:nvSpPr>
              <p:cNvPr id="118" name="Равнобедренный треугольник 117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9" name="Полилиния 118"/>
              <p:cNvSpPr/>
              <p:nvPr/>
            </p:nvSpPr>
            <p:spPr>
              <a:xfrm>
                <a:off x="428596" y="3632354"/>
                <a:ext cx="1109662" cy="1812775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" name="Группа 120"/>
            <p:cNvGrpSpPr/>
            <p:nvPr/>
          </p:nvGrpSpPr>
          <p:grpSpPr>
            <a:xfrm>
              <a:off x="7858148" y="4209144"/>
              <a:ext cx="928694" cy="1537629"/>
              <a:chOff x="428596" y="3829035"/>
              <a:chExt cx="1109662" cy="1774862"/>
            </a:xfrm>
          </p:grpSpPr>
          <p:sp>
            <p:nvSpPr>
              <p:cNvPr id="122" name="Равнобедренный треугольник 121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>
                <a:off x="428596" y="3829035"/>
                <a:ext cx="1109662" cy="1616093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" name="Группа 123"/>
            <p:cNvGrpSpPr/>
            <p:nvPr/>
          </p:nvGrpSpPr>
          <p:grpSpPr>
            <a:xfrm>
              <a:off x="4500562" y="3302758"/>
              <a:ext cx="1357322" cy="2269381"/>
              <a:chOff x="428596" y="3644850"/>
              <a:chExt cx="1109662" cy="1959047"/>
            </a:xfrm>
          </p:grpSpPr>
          <p:sp>
            <p:nvSpPr>
              <p:cNvPr id="125" name="Равнобедренный треугольник 124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>
                <a:off x="428596" y="3644850"/>
                <a:ext cx="1109662" cy="1800279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6" name="Полилиния 115"/>
            <p:cNvSpPr/>
            <p:nvPr/>
          </p:nvSpPr>
          <p:spPr>
            <a:xfrm>
              <a:off x="-65581" y="5715016"/>
              <a:ext cx="9247681" cy="1142984"/>
            </a:xfrm>
            <a:custGeom>
              <a:avLst/>
              <a:gdLst>
                <a:gd name="connsiteX0" fmla="*/ 9194800 w 9781117"/>
                <a:gd name="connsiteY0" fmla="*/ 511588 h 2492788"/>
                <a:gd name="connsiteX1" fmla="*/ 5715000 w 9781117"/>
                <a:gd name="connsiteY1" fmla="*/ 295688 h 2492788"/>
                <a:gd name="connsiteX2" fmla="*/ 1765300 w 9781117"/>
                <a:gd name="connsiteY2" fmla="*/ 943388 h 2492788"/>
                <a:gd name="connsiteX3" fmla="*/ 63500 w 9781117"/>
                <a:gd name="connsiteY3" fmla="*/ 816388 h 2492788"/>
                <a:gd name="connsiteX4" fmla="*/ 0 w 9781117"/>
                <a:gd name="connsiteY4" fmla="*/ 2480088 h 2492788"/>
                <a:gd name="connsiteX5" fmla="*/ 9232900 w 9781117"/>
                <a:gd name="connsiteY5" fmla="*/ 2492788 h 2492788"/>
                <a:gd name="connsiteX6" fmla="*/ 9194800 w 9781117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47681" h="2468858">
                  <a:moveTo>
                    <a:pt x="9194800" y="487658"/>
                  </a:moveTo>
                  <a:cubicBezTo>
                    <a:pt x="8608483" y="121475"/>
                    <a:pt x="6832055" y="802503"/>
                    <a:pt x="5715000" y="271758"/>
                  </a:cubicBezTo>
                  <a:cubicBezTo>
                    <a:pt x="5445623" y="0"/>
                    <a:pt x="2116574" y="444364"/>
                    <a:pt x="1765300" y="919458"/>
                  </a:cubicBezTo>
                  <a:cubicBezTo>
                    <a:pt x="1117095" y="1140637"/>
                    <a:pt x="630767" y="834791"/>
                    <a:pt x="63500" y="792458"/>
                  </a:cubicBezTo>
                  <a:lnTo>
                    <a:pt x="0" y="2456158"/>
                  </a:lnTo>
                  <a:lnTo>
                    <a:pt x="9232900" y="2468858"/>
                  </a:lnTo>
                  <a:cubicBezTo>
                    <a:pt x="9215861" y="1804322"/>
                    <a:pt x="9247681" y="1320553"/>
                    <a:pt x="9194800" y="487658"/>
                  </a:cubicBez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48895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143"/>
          <p:cNvGrpSpPr/>
          <p:nvPr/>
        </p:nvGrpSpPr>
        <p:grpSpPr>
          <a:xfrm rot="626960">
            <a:off x="7869702" y="5933812"/>
            <a:ext cx="928662" cy="1000108"/>
            <a:chOff x="5898071" y="4400554"/>
            <a:chExt cx="2324143" cy="2470145"/>
          </a:xfrm>
        </p:grpSpPr>
        <p:sp>
          <p:nvSpPr>
            <p:cNvPr id="145" name="Полилиния 14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Полилиния 14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Полилиния 14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Полилиния 14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Полилиния 14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Полилиния 14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7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56" name="Полилиния 15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7" name="Полилиния 15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8" name="Полилиния 15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8" name="Группа 138"/>
            <p:cNvGrpSpPr/>
            <p:nvPr/>
          </p:nvGrpSpPr>
          <p:grpSpPr>
            <a:xfrm rot="639347">
              <a:off x="6792579" y="4410371"/>
              <a:ext cx="798923" cy="2457470"/>
              <a:chOff x="6586553" y="4400554"/>
              <a:chExt cx="798923" cy="2457470"/>
            </a:xfrm>
          </p:grpSpPr>
          <p:sp>
            <p:nvSpPr>
              <p:cNvPr id="153" name="Полилиния 152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4" name="Полилиния 153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5" name="Полилиния 154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59" name="Группа 158"/>
          <p:cNvGrpSpPr/>
          <p:nvPr/>
        </p:nvGrpSpPr>
        <p:grpSpPr>
          <a:xfrm rot="388224">
            <a:off x="6557801" y="5855841"/>
            <a:ext cx="1292760" cy="1084245"/>
            <a:chOff x="5898071" y="4400554"/>
            <a:chExt cx="2324143" cy="2470145"/>
          </a:xfrm>
        </p:grpSpPr>
        <p:sp>
          <p:nvSpPr>
            <p:cNvPr id="160" name="Полилиния 159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Полилиния 160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Полилиния 161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Полилиния 162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Полилиния 163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Полилиния 164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0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71" name="Полилиния 170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Полилиния 171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Полилиния 172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1" name="Группа 173"/>
          <p:cNvGrpSpPr/>
          <p:nvPr/>
        </p:nvGrpSpPr>
        <p:grpSpPr>
          <a:xfrm rot="626960">
            <a:off x="8369768" y="5933813"/>
            <a:ext cx="928662" cy="1000108"/>
            <a:chOff x="5898071" y="4400554"/>
            <a:chExt cx="2324143" cy="2470145"/>
          </a:xfrm>
        </p:grpSpPr>
        <p:sp>
          <p:nvSpPr>
            <p:cNvPr id="175" name="Полилиния 17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Полилиния 17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Полилиния 17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Полилиния 17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Полилиния 17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Полилиния 17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2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86" name="Полилиния 18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" name="Полилиния 18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8" name="Полилиния 18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3" name="Группа 142"/>
          <p:cNvGrpSpPr/>
          <p:nvPr/>
        </p:nvGrpSpPr>
        <p:grpSpPr>
          <a:xfrm rot="20815479">
            <a:off x="7178705" y="5851445"/>
            <a:ext cx="1292760" cy="1079937"/>
            <a:chOff x="5898071" y="4410369"/>
            <a:chExt cx="2324143" cy="2460330"/>
          </a:xfrm>
        </p:grpSpPr>
        <p:sp>
          <p:nvSpPr>
            <p:cNvPr id="127" name="Полилиния 126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Полилиния 127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Полилиния 128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Полилиния 129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Полилиния 131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6" name="Группа 138"/>
            <p:cNvGrpSpPr/>
            <p:nvPr/>
          </p:nvGrpSpPr>
          <p:grpSpPr>
            <a:xfrm rot="639347">
              <a:off x="6792579" y="4410369"/>
              <a:ext cx="798923" cy="2457470"/>
              <a:chOff x="6586553" y="4400554"/>
              <a:chExt cx="798923" cy="2457470"/>
            </a:xfrm>
          </p:grpSpPr>
          <p:sp>
            <p:nvSpPr>
              <p:cNvPr id="140" name="Полилиния 139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1" name="Полилиния 140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2" name="Полилиния 141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97" name="Группа 203"/>
          <p:cNvGrpSpPr/>
          <p:nvPr/>
        </p:nvGrpSpPr>
        <p:grpSpPr>
          <a:xfrm rot="626960">
            <a:off x="3440547" y="6005251"/>
            <a:ext cx="928662" cy="1000108"/>
            <a:chOff x="5898071" y="4400554"/>
            <a:chExt cx="2324143" cy="2470145"/>
          </a:xfrm>
        </p:grpSpPr>
        <p:sp>
          <p:nvSpPr>
            <p:cNvPr id="205" name="Полилиния 20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Полилиния 20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7" name="Полилиния 20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Полилиния 20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Полилиния 20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Полилиния 20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8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16" name="Полилиния 21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Полилиния 21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Полилиния 21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9" name="Группа 138"/>
            <p:cNvGrpSpPr/>
            <p:nvPr/>
          </p:nvGrpSpPr>
          <p:grpSpPr>
            <a:xfrm rot="639347">
              <a:off x="6792579" y="4410375"/>
              <a:ext cx="798923" cy="2457470"/>
              <a:chOff x="6586553" y="4400554"/>
              <a:chExt cx="798923" cy="2457470"/>
            </a:xfrm>
          </p:grpSpPr>
          <p:sp>
            <p:nvSpPr>
              <p:cNvPr id="213" name="Полилиния 212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Полилиния 213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Полилиния 214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0" name="Группа 219"/>
          <p:cNvGrpSpPr/>
          <p:nvPr/>
        </p:nvGrpSpPr>
        <p:grpSpPr>
          <a:xfrm rot="20477843">
            <a:off x="4922140" y="5908939"/>
            <a:ext cx="928662" cy="1000108"/>
            <a:chOff x="5898071" y="4400554"/>
            <a:chExt cx="2324143" cy="2470145"/>
          </a:xfrm>
        </p:grpSpPr>
        <p:sp>
          <p:nvSpPr>
            <p:cNvPr id="221" name="Полилиния 220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Полилиния 221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Полилиния 222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4" name="Полилиния 223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5" name="Полилиния 224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6" name="Полилиния 225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1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32" name="Полилиния 231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3" name="Полилиния 232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Полилиния 233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2" name="Группа 138"/>
            <p:cNvGrpSpPr/>
            <p:nvPr/>
          </p:nvGrpSpPr>
          <p:grpSpPr>
            <a:xfrm rot="639347">
              <a:off x="6792579" y="4410377"/>
              <a:ext cx="798923" cy="2457470"/>
              <a:chOff x="6586553" y="4400554"/>
              <a:chExt cx="798923" cy="2457470"/>
            </a:xfrm>
          </p:grpSpPr>
          <p:sp>
            <p:nvSpPr>
              <p:cNvPr id="229" name="Полилиния 228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Полилиния 229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Полилиния 230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3" name="Группа 234"/>
          <p:cNvGrpSpPr/>
          <p:nvPr/>
        </p:nvGrpSpPr>
        <p:grpSpPr>
          <a:xfrm rot="20416555">
            <a:off x="3927703" y="5985261"/>
            <a:ext cx="928662" cy="1000108"/>
            <a:chOff x="5898071" y="4400554"/>
            <a:chExt cx="2324143" cy="2470145"/>
          </a:xfrm>
        </p:grpSpPr>
        <p:sp>
          <p:nvSpPr>
            <p:cNvPr id="236" name="Полилиния 235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Полилиния 237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Полилиния 238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Полилиния 239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1" name="Полилиния 240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4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47" name="Полилиния 246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Полилиния 247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9" name="Полилиния 248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5" name="Группа 188"/>
          <p:cNvGrpSpPr/>
          <p:nvPr/>
        </p:nvGrpSpPr>
        <p:grpSpPr>
          <a:xfrm rot="709197">
            <a:off x="4239936" y="5884284"/>
            <a:ext cx="1292760" cy="1083291"/>
            <a:chOff x="5898071" y="4410280"/>
            <a:chExt cx="2324143" cy="2467972"/>
          </a:xfrm>
        </p:grpSpPr>
        <p:sp>
          <p:nvSpPr>
            <p:cNvPr id="190" name="Полилиния 189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Полилиния 190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Полилиния 191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Полилиния 192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олилиния 193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5" name="Полилиния 194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6" name="Группа 138"/>
            <p:cNvGrpSpPr/>
            <p:nvPr/>
          </p:nvGrpSpPr>
          <p:grpSpPr>
            <a:xfrm rot="639347">
              <a:off x="6791608" y="4410280"/>
              <a:ext cx="798923" cy="2467972"/>
              <a:chOff x="6586553" y="4400554"/>
              <a:chExt cx="798923" cy="2467972"/>
            </a:xfrm>
          </p:grpSpPr>
          <p:sp>
            <p:nvSpPr>
              <p:cNvPr id="198" name="Полилиния 197"/>
              <p:cNvSpPr/>
              <p:nvPr/>
            </p:nvSpPr>
            <p:spPr>
              <a:xfrm flipH="1">
                <a:off x="6910157" y="5154015"/>
                <a:ext cx="142905" cy="1714511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Полилиния 198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Полилиния 199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10" name="Группа 249"/>
          <p:cNvGrpSpPr/>
          <p:nvPr/>
        </p:nvGrpSpPr>
        <p:grpSpPr>
          <a:xfrm rot="20571690">
            <a:off x="3127103" y="5901080"/>
            <a:ext cx="928662" cy="1000108"/>
            <a:chOff x="5898071" y="4400554"/>
            <a:chExt cx="2324143" cy="2470145"/>
          </a:xfrm>
        </p:grpSpPr>
        <p:sp>
          <p:nvSpPr>
            <p:cNvPr id="251" name="Полилиния 250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2" name="Полилиния 251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3" name="Полилиния 252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4" name="Полилиния 253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5" name="Полилиния 254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6" name="Полилиния 255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1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62" name="Полилиния 261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3" name="Полилиния 262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4" name="Полилиния 263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12" name="Группа 284"/>
          <p:cNvGrpSpPr/>
          <p:nvPr/>
        </p:nvGrpSpPr>
        <p:grpSpPr>
          <a:xfrm>
            <a:off x="0" y="6197605"/>
            <a:ext cx="642942" cy="660395"/>
            <a:chOff x="214282" y="5643578"/>
            <a:chExt cx="1285884" cy="1017585"/>
          </a:xfrm>
        </p:grpSpPr>
        <p:sp>
          <p:nvSpPr>
            <p:cNvPr id="280" name="Полилиния 279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2" name="Полилиния 281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3" name="Полилиния 282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4" name="24-конечная звезда 283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3" name="Группа 290"/>
          <p:cNvGrpSpPr/>
          <p:nvPr/>
        </p:nvGrpSpPr>
        <p:grpSpPr>
          <a:xfrm>
            <a:off x="642910" y="6357958"/>
            <a:ext cx="571504" cy="588957"/>
            <a:chOff x="214282" y="5643578"/>
            <a:chExt cx="1285884" cy="1017585"/>
          </a:xfrm>
        </p:grpSpPr>
        <p:sp>
          <p:nvSpPr>
            <p:cNvPr id="292" name="Полилиния 29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3" name="Полилиния 29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4" name="Полилиния 29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5" name="24-конечная звезда 29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4" name="Группа 295"/>
          <p:cNvGrpSpPr/>
          <p:nvPr/>
        </p:nvGrpSpPr>
        <p:grpSpPr>
          <a:xfrm>
            <a:off x="5715008" y="6197605"/>
            <a:ext cx="642942" cy="660395"/>
            <a:chOff x="214282" y="5643578"/>
            <a:chExt cx="1285884" cy="1017585"/>
          </a:xfrm>
        </p:grpSpPr>
        <p:sp>
          <p:nvSpPr>
            <p:cNvPr id="297" name="Полилиния 29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8" name="Полилиния 29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9" name="Полилиния 29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0" name="24-конечная звезда 29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0" name="Группа 305"/>
          <p:cNvGrpSpPr/>
          <p:nvPr/>
        </p:nvGrpSpPr>
        <p:grpSpPr>
          <a:xfrm>
            <a:off x="1214414" y="6197605"/>
            <a:ext cx="642942" cy="660395"/>
            <a:chOff x="214282" y="5643578"/>
            <a:chExt cx="1285884" cy="1017585"/>
          </a:xfrm>
        </p:grpSpPr>
        <p:sp>
          <p:nvSpPr>
            <p:cNvPr id="307" name="Полилиния 30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8" name="Полилиния 30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9" name="Полилиния 30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0" name="24-конечная звезда 30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4" name="Группа 310"/>
          <p:cNvGrpSpPr/>
          <p:nvPr/>
        </p:nvGrpSpPr>
        <p:grpSpPr>
          <a:xfrm>
            <a:off x="2500298" y="6197605"/>
            <a:ext cx="642942" cy="660395"/>
            <a:chOff x="214282" y="5643578"/>
            <a:chExt cx="1285884" cy="1017585"/>
          </a:xfrm>
        </p:grpSpPr>
        <p:sp>
          <p:nvSpPr>
            <p:cNvPr id="312" name="Полилиния 31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3" name="Полилиния 31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4" name="Полилиния 31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5" name="24-конечная звезда 31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6" name="Овал 315"/>
          <p:cNvSpPr/>
          <p:nvPr/>
        </p:nvSpPr>
        <p:spPr>
          <a:xfrm>
            <a:off x="285720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Овал 316"/>
          <p:cNvSpPr/>
          <p:nvPr/>
        </p:nvSpPr>
        <p:spPr>
          <a:xfrm>
            <a:off x="642910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" name="Овал 317"/>
          <p:cNvSpPr/>
          <p:nvPr/>
        </p:nvSpPr>
        <p:spPr>
          <a:xfrm>
            <a:off x="1428728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Овал 318"/>
          <p:cNvSpPr/>
          <p:nvPr/>
        </p:nvSpPr>
        <p:spPr>
          <a:xfrm>
            <a:off x="1142976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Овал 319"/>
          <p:cNvSpPr/>
          <p:nvPr/>
        </p:nvSpPr>
        <p:spPr>
          <a:xfrm>
            <a:off x="1571604" y="604363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1" name="Овал 320"/>
          <p:cNvSpPr/>
          <p:nvPr/>
        </p:nvSpPr>
        <p:spPr>
          <a:xfrm>
            <a:off x="2143108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2" name="Овал 321"/>
          <p:cNvSpPr/>
          <p:nvPr/>
        </p:nvSpPr>
        <p:spPr>
          <a:xfrm>
            <a:off x="2643174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3" name="Овал 322"/>
          <p:cNvSpPr/>
          <p:nvPr/>
        </p:nvSpPr>
        <p:spPr>
          <a:xfrm>
            <a:off x="3428992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4" name="Овал 323"/>
          <p:cNvSpPr/>
          <p:nvPr/>
        </p:nvSpPr>
        <p:spPr>
          <a:xfrm>
            <a:off x="4429124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5" name="Овал 324"/>
          <p:cNvSpPr/>
          <p:nvPr/>
        </p:nvSpPr>
        <p:spPr>
          <a:xfrm>
            <a:off x="4000496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Овал 325"/>
          <p:cNvSpPr/>
          <p:nvPr/>
        </p:nvSpPr>
        <p:spPr>
          <a:xfrm>
            <a:off x="5214942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" name="Овал 326"/>
          <p:cNvSpPr/>
          <p:nvPr/>
        </p:nvSpPr>
        <p:spPr>
          <a:xfrm>
            <a:off x="5857884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Овал 327"/>
          <p:cNvSpPr/>
          <p:nvPr/>
        </p:nvSpPr>
        <p:spPr>
          <a:xfrm>
            <a:off x="6643702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Овал 328"/>
          <p:cNvSpPr/>
          <p:nvPr/>
        </p:nvSpPr>
        <p:spPr>
          <a:xfrm>
            <a:off x="7429520" y="597219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0" name="Овал 329"/>
          <p:cNvSpPr/>
          <p:nvPr/>
        </p:nvSpPr>
        <p:spPr>
          <a:xfrm>
            <a:off x="8929718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" name="Овал 330"/>
          <p:cNvSpPr/>
          <p:nvPr/>
        </p:nvSpPr>
        <p:spPr>
          <a:xfrm>
            <a:off x="8572528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" name="Овал 331"/>
          <p:cNvSpPr/>
          <p:nvPr/>
        </p:nvSpPr>
        <p:spPr>
          <a:xfrm>
            <a:off x="8001024" y="5900754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" name="Овал 332"/>
          <p:cNvSpPr/>
          <p:nvPr/>
        </p:nvSpPr>
        <p:spPr>
          <a:xfrm>
            <a:off x="7072330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" name="Овал 333"/>
          <p:cNvSpPr/>
          <p:nvPr/>
        </p:nvSpPr>
        <p:spPr>
          <a:xfrm>
            <a:off x="6429388" y="5615002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" name="Овал 334"/>
          <p:cNvSpPr/>
          <p:nvPr/>
        </p:nvSpPr>
        <p:spPr>
          <a:xfrm>
            <a:off x="6072198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" name="Овал 335"/>
          <p:cNvSpPr/>
          <p:nvPr/>
        </p:nvSpPr>
        <p:spPr>
          <a:xfrm>
            <a:off x="5500694" y="5757878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" name="Овал 336"/>
          <p:cNvSpPr/>
          <p:nvPr/>
        </p:nvSpPr>
        <p:spPr>
          <a:xfrm>
            <a:off x="4786314" y="5615002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" name="Овал 337"/>
          <p:cNvSpPr/>
          <p:nvPr/>
        </p:nvSpPr>
        <p:spPr>
          <a:xfrm>
            <a:off x="3857620" y="5686440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" name="Овал 338"/>
          <p:cNvSpPr/>
          <p:nvPr/>
        </p:nvSpPr>
        <p:spPr>
          <a:xfrm>
            <a:off x="2928926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0" name="Овал 339"/>
          <p:cNvSpPr/>
          <p:nvPr/>
        </p:nvSpPr>
        <p:spPr>
          <a:xfrm>
            <a:off x="1785918" y="5686440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1" name="Овал 340"/>
          <p:cNvSpPr/>
          <p:nvPr/>
        </p:nvSpPr>
        <p:spPr>
          <a:xfrm>
            <a:off x="1000100" y="6115068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1" name="Группа 355"/>
          <p:cNvGrpSpPr/>
          <p:nvPr/>
        </p:nvGrpSpPr>
        <p:grpSpPr>
          <a:xfrm rot="3478556">
            <a:off x="156922" y="6491361"/>
            <a:ext cx="250390" cy="340455"/>
            <a:chOff x="2857488" y="4883951"/>
            <a:chExt cx="571504" cy="903297"/>
          </a:xfrm>
        </p:grpSpPr>
        <p:sp>
          <p:nvSpPr>
            <p:cNvPr id="346" name="Овал 345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2" name="Овал 341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44" name="Прямая соединительная линия 343"/>
            <p:cNvCxnSpPr>
              <a:stCxn id="342" idx="0"/>
              <a:endCxn id="342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Овал 346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8" name="Овал 347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Овал 348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0" name="Овал 349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1" name="Овал 350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Овал 351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3" name="Овал 352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4" name="Овал 353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Овал 354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4" name="Группа 369"/>
          <p:cNvGrpSpPr/>
          <p:nvPr/>
        </p:nvGrpSpPr>
        <p:grpSpPr>
          <a:xfrm rot="1300059">
            <a:off x="4697443" y="6483348"/>
            <a:ext cx="250390" cy="340455"/>
            <a:chOff x="2857488" y="4883951"/>
            <a:chExt cx="571504" cy="903297"/>
          </a:xfrm>
        </p:grpSpPr>
        <p:sp>
          <p:nvSpPr>
            <p:cNvPr id="371" name="Овал 370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2" name="Овал 371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73" name="Прямая соединительная линия 372"/>
            <p:cNvCxnSpPr>
              <a:stCxn id="372" idx="0"/>
              <a:endCxn id="372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4" name="Овал 373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5" name="Овал 374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Овал 375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7" name="Овал 376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8" name="Овал 377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Овал 378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0" name="Овал 379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1" name="Овал 380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Овал 381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9" name="Полилиния 388"/>
          <p:cNvSpPr/>
          <p:nvPr/>
        </p:nvSpPr>
        <p:spPr>
          <a:xfrm>
            <a:off x="262759" y="3247697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0" name="Полилиния 389"/>
          <p:cNvSpPr/>
          <p:nvPr/>
        </p:nvSpPr>
        <p:spPr>
          <a:xfrm>
            <a:off x="928662" y="3286124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1" name="Полилиния 390"/>
          <p:cNvSpPr/>
          <p:nvPr/>
        </p:nvSpPr>
        <p:spPr>
          <a:xfrm>
            <a:off x="428596" y="3071810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2" name="Полилиния 391"/>
          <p:cNvSpPr/>
          <p:nvPr/>
        </p:nvSpPr>
        <p:spPr>
          <a:xfrm>
            <a:off x="785786" y="3071810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3" name="Полилиния 392"/>
          <p:cNvSpPr/>
          <p:nvPr/>
        </p:nvSpPr>
        <p:spPr>
          <a:xfrm>
            <a:off x="642910" y="2857496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4" name="Овал 393"/>
          <p:cNvSpPr/>
          <p:nvPr/>
        </p:nvSpPr>
        <p:spPr>
          <a:xfrm>
            <a:off x="0" y="214290"/>
            <a:ext cx="1428728" cy="1357322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2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5" name="Заголовок 394"/>
          <p:cNvSpPr>
            <a:spLocks noGrp="1"/>
          </p:cNvSpPr>
          <p:nvPr>
            <p:ph type="title"/>
          </p:nvPr>
        </p:nvSpPr>
        <p:spPr>
          <a:xfrm>
            <a:off x="1214414" y="0"/>
            <a:ext cx="6643734" cy="1143000"/>
          </a:xfrm>
          <a:prstGeom prst="round2SameRect">
            <a:avLst>
              <a:gd name="adj1" fmla="val 16667"/>
              <a:gd name="adj2" fmla="val 38889"/>
            </a:avLst>
          </a:prstGeom>
          <a:gradFill>
            <a:gsLst>
              <a:gs pos="100000">
                <a:srgbClr val="FFCCCC"/>
              </a:gs>
              <a:gs pos="26000">
                <a:schemeClr val="bg1"/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w="171450" h="31750"/>
          </a:sp3d>
        </p:spPr>
        <p:txBody>
          <a:bodyPr>
            <a:normAutofit fontScale="90000"/>
          </a:bodyPr>
          <a:lstStyle/>
          <a:p>
            <a:r>
              <a:rPr 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rgbClr val="FFCC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SPRING</a:t>
            </a:r>
            <a:endParaRPr lang="ru-RU" sz="6600" b="1" dirty="0">
              <a:ln>
                <a:solidFill>
                  <a:sysClr val="windowText" lastClr="000000"/>
                </a:solidFill>
              </a:ln>
              <a:solidFill>
                <a:srgbClr val="FFCCC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96" name="Подзаголовок 395"/>
          <p:cNvSpPr>
            <a:spLocks noGrp="1"/>
          </p:cNvSpPr>
          <p:nvPr>
            <p:ph idx="1"/>
          </p:nvPr>
        </p:nvSpPr>
        <p:spPr>
          <a:xfrm>
            <a:off x="928662" y="1685314"/>
            <a:ext cx="7800972" cy="3361277"/>
          </a:xfrm>
          <a:prstGeom prst="roundRect">
            <a:avLst>
              <a:gd name="adj" fmla="val 7968"/>
            </a:avLst>
          </a:prstGeom>
          <a:solidFill>
            <a:schemeClr val="bg1">
              <a:alpha val="78000"/>
            </a:schemeClr>
          </a:solidFill>
          <a:ln w="31750"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lvl="0" algn="ctr" fontAlgn="base">
              <a:spcAft>
                <a:spcPct val="0"/>
              </a:spcAft>
              <a:buNone/>
            </a:pPr>
            <a:r>
              <a:rPr lang="ru-RU" sz="4800" b="1" i="1" kern="0" dirty="0">
                <a:solidFill>
                  <a:srgbClr val="002060"/>
                </a:solidFill>
                <a:latin typeface="Arial" charset="0"/>
              </a:rPr>
              <a:t>Хорошая игра похожа на хорошую работу, плохая игра похожа на плохую работу</a:t>
            </a:r>
            <a:r>
              <a:rPr lang="ru-RU" sz="4000" kern="0" dirty="0">
                <a:solidFill>
                  <a:srgbClr val="002060"/>
                </a:solidFill>
                <a:latin typeface="Arial" charset="0"/>
              </a:rPr>
              <a:t>   </a:t>
            </a:r>
          </a:p>
          <a:p>
            <a:pPr lvl="0" fontAlgn="base">
              <a:spcAft>
                <a:spcPct val="0"/>
              </a:spcAft>
              <a:buNone/>
            </a:pPr>
            <a:r>
              <a:rPr lang="ru-RU" sz="4000" kern="0" dirty="0">
                <a:solidFill>
                  <a:srgbClr val="000000"/>
                </a:solidFill>
                <a:latin typeface="Arial" charset="0"/>
              </a:rPr>
              <a:t>                   </a:t>
            </a:r>
          </a:p>
          <a:p>
            <a:pPr lvl="0" fontAlgn="base">
              <a:spcAft>
                <a:spcPct val="0"/>
              </a:spcAft>
              <a:buNone/>
            </a:pPr>
            <a:r>
              <a:rPr lang="ru-RU" sz="4000" kern="0" dirty="0">
                <a:solidFill>
                  <a:srgbClr val="000000"/>
                </a:solidFill>
                <a:latin typeface="Arial" charset="0"/>
              </a:rPr>
              <a:t>                        А.С. Макаренко</a:t>
            </a:r>
            <a:r>
              <a:rPr lang="ru-RU" kern="0" dirty="0">
                <a:solidFill>
                  <a:srgbClr val="000000"/>
                </a:solidFill>
              </a:rPr>
              <a:t> </a:t>
            </a:r>
          </a:p>
          <a:p>
            <a:pPr marL="0" indent="0" algn="just">
              <a:buNone/>
            </a:pPr>
            <a:endParaRPr lang="ru-RU" sz="24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91" name="Группа 329"/>
          <p:cNvGrpSpPr/>
          <p:nvPr/>
        </p:nvGrpSpPr>
        <p:grpSpPr>
          <a:xfrm>
            <a:off x="714348" y="6143644"/>
            <a:ext cx="642942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296" name="Скругленный прямоугольник 295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1" name="Скругленный прямоугольник 300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6" name="Полилиния 305">
              <a:hlinkClick r:id="" action="ppaction://hlinkshowjump?jump=endshow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1" name="Полилиния 310">
              <a:hlinkClick r:id="" action="ppaction://hlinkshowjump?jump=endshow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Скругленный прямоугольник 34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5" name="Полилиния 344">
              <a:hlinkClick r:id="" action="ppaction://hlinkshowjump?jump=endshow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6" name="Полилиния 355">
              <a:hlinkClick r:id="" action="ppaction://hlinkshowjump?jump=endshow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7" name="Группа 329"/>
          <p:cNvGrpSpPr/>
          <p:nvPr/>
        </p:nvGrpSpPr>
        <p:grpSpPr>
          <a:xfrm rot="16200000">
            <a:off x="7329611" y="6108409"/>
            <a:ext cx="635210" cy="578268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70" name="Скругленный прямоугольник 369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Скругленный прямоугольник 387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Полилиния 396">
              <a:hlinkClick r:id="" action="ppaction://hlinkshowjump?jump=previous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8" name="Полилиния 397">
              <a:hlinkClick r:id="" action="ppaction://hlinkshowjump?jump=previous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9" name="Скругленный прямоугольник 398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Полилиния 399">
              <a:hlinkClick r:id="" action="ppaction://hlinkshowjump?jump=previous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1" name="Полилиния 400">
              <a:hlinkClick r:id="" action="ppaction://hlinkshowjump?jump=previous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2" name="Группа 329"/>
          <p:cNvGrpSpPr/>
          <p:nvPr/>
        </p:nvGrpSpPr>
        <p:grpSpPr>
          <a:xfrm rot="5400000">
            <a:off x="7897733" y="6111791"/>
            <a:ext cx="635210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403" name="Скругленный прямоугольник 402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4" name="Скругленный прямоугольник 403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5" name="Полилиния 404">
              <a:hlinkClick r:id="" action="ppaction://hlinkshowjump?jump=next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" name="Полилиния 405">
              <a:hlinkClick r:id="" action="ppaction://hlinkshowjump?jump=next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7" name="Скругленный прямоугольник 406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8" name="Полилиния 407">
              <a:hlinkClick r:id="" action="ppaction://hlinkshowjump?jump=next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Полилиния 408">
              <a:hlinkClick r:id="" action="ppaction://hlinkshowjump?jump=next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1" name="Группа 285"/>
          <p:cNvGrpSpPr/>
          <p:nvPr/>
        </p:nvGrpSpPr>
        <p:grpSpPr>
          <a:xfrm>
            <a:off x="1428728" y="5929330"/>
            <a:ext cx="1000132" cy="1017585"/>
            <a:chOff x="214282" y="5643578"/>
            <a:chExt cx="1285884" cy="1017585"/>
          </a:xfrm>
        </p:grpSpPr>
        <p:sp>
          <p:nvSpPr>
            <p:cNvPr id="287" name="Полилиния 28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8" name="Полилиния 28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9" name="Полилиния 28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0" name="24-конечная звезда 28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3" name="Группа 356"/>
          <p:cNvGrpSpPr/>
          <p:nvPr/>
        </p:nvGrpSpPr>
        <p:grpSpPr>
          <a:xfrm rot="20068700">
            <a:off x="1657121" y="6384141"/>
            <a:ext cx="250390" cy="340455"/>
            <a:chOff x="2857488" y="4883951"/>
            <a:chExt cx="571504" cy="903297"/>
          </a:xfrm>
        </p:grpSpPr>
        <p:sp>
          <p:nvSpPr>
            <p:cNvPr id="358" name="Овал 357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9" name="Овал 358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60" name="Прямая соединительная линия 359"/>
            <p:cNvCxnSpPr>
              <a:stCxn id="359" idx="0"/>
              <a:endCxn id="359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1" name="Овал 360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2" name="Овал 361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3" name="Овал 362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Овал 363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5" name="Овал 364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6" name="Овал 365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Овал 366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8" name="Овал 367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9" name="Овал 368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5" name="Группа 300"/>
          <p:cNvGrpSpPr/>
          <p:nvPr/>
        </p:nvGrpSpPr>
        <p:grpSpPr>
          <a:xfrm>
            <a:off x="6000760" y="5929330"/>
            <a:ext cx="1000132" cy="928671"/>
            <a:chOff x="214282" y="5643578"/>
            <a:chExt cx="1285884" cy="1017585"/>
          </a:xfrm>
        </p:grpSpPr>
        <p:sp>
          <p:nvSpPr>
            <p:cNvPr id="302" name="Полилиния 30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3" name="Полилиния 30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4" name="Полилиния 30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5" name="24-конечная звезда 30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Овал 108"/>
          <p:cNvSpPr/>
          <p:nvPr/>
        </p:nvSpPr>
        <p:spPr>
          <a:xfrm>
            <a:off x="163482" y="387328"/>
            <a:ext cx="1053703" cy="1006623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46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87"/>
          <p:cNvGrpSpPr/>
          <p:nvPr/>
        </p:nvGrpSpPr>
        <p:grpSpPr>
          <a:xfrm>
            <a:off x="-836391" y="302553"/>
            <a:ext cx="9285264" cy="7124638"/>
            <a:chOff x="-836391" y="302553"/>
            <a:chExt cx="9285264" cy="7124638"/>
          </a:xfrm>
        </p:grpSpPr>
        <p:sp>
          <p:nvSpPr>
            <p:cNvPr id="383" name="Полилиния 382"/>
            <p:cNvSpPr/>
            <p:nvPr/>
          </p:nvSpPr>
          <p:spPr>
            <a:xfrm rot="1219034">
              <a:off x="208762" y="2054135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4" name="Полилиния 383"/>
            <p:cNvSpPr/>
            <p:nvPr/>
          </p:nvSpPr>
          <p:spPr>
            <a:xfrm rot="1635534">
              <a:off x="184862" y="2709745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олилиния 384"/>
            <p:cNvSpPr/>
            <p:nvPr/>
          </p:nvSpPr>
          <p:spPr>
            <a:xfrm rot="2120141">
              <a:off x="-7745" y="3397179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6" name="Полилиния 385"/>
            <p:cNvSpPr/>
            <p:nvPr/>
          </p:nvSpPr>
          <p:spPr>
            <a:xfrm rot="2683881">
              <a:off x="-836391" y="3656663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7" name="Полилиния 386"/>
            <p:cNvSpPr/>
            <p:nvPr/>
          </p:nvSpPr>
          <p:spPr>
            <a:xfrm rot="3406944">
              <a:off x="-1350748" y="3554015"/>
              <a:ext cx="7124638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7" name="Облако 106"/>
          <p:cNvSpPr/>
          <p:nvPr/>
        </p:nvSpPr>
        <p:spPr>
          <a:xfrm>
            <a:off x="2571736" y="571480"/>
            <a:ext cx="5000660" cy="857256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блако 107"/>
          <p:cNvSpPr/>
          <p:nvPr/>
        </p:nvSpPr>
        <p:spPr>
          <a:xfrm>
            <a:off x="5429256" y="1928802"/>
            <a:ext cx="3429024" cy="714380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56"/>
          <p:cNvGrpSpPr/>
          <p:nvPr/>
        </p:nvGrpSpPr>
        <p:grpSpPr>
          <a:xfrm>
            <a:off x="5072066" y="0"/>
            <a:ext cx="4762740" cy="3000396"/>
            <a:chOff x="5214942" y="-71462"/>
            <a:chExt cx="4191236" cy="2724650"/>
          </a:xfrm>
        </p:grpSpPr>
        <p:sp>
          <p:nvSpPr>
            <p:cNvPr id="4" name="Полилиния 3"/>
            <p:cNvSpPr/>
            <p:nvPr/>
          </p:nvSpPr>
          <p:spPr>
            <a:xfrm>
              <a:off x="5318235" y="785794"/>
              <a:ext cx="3825765" cy="1734207"/>
            </a:xfrm>
            <a:custGeom>
              <a:avLst/>
              <a:gdLst>
                <a:gd name="connsiteX0" fmla="*/ 3825765 w 3825765"/>
                <a:gd name="connsiteY0" fmla="*/ 546538 h 1734207"/>
                <a:gd name="connsiteX1" fmla="*/ 2816772 w 3825765"/>
                <a:gd name="connsiteY1" fmla="*/ 714703 h 1734207"/>
                <a:gd name="connsiteX2" fmla="*/ 2028496 w 3825765"/>
                <a:gd name="connsiteY2" fmla="*/ 767255 h 1734207"/>
                <a:gd name="connsiteX3" fmla="*/ 1334813 w 3825765"/>
                <a:gd name="connsiteY3" fmla="*/ 31531 h 1734207"/>
                <a:gd name="connsiteX4" fmla="*/ 1902372 w 3825765"/>
                <a:gd name="connsiteY4" fmla="*/ 767255 h 1734207"/>
                <a:gd name="connsiteX5" fmla="*/ 935420 w 3825765"/>
                <a:gd name="connsiteY5" fmla="*/ 567559 h 1734207"/>
                <a:gd name="connsiteX6" fmla="*/ 945931 w 3825765"/>
                <a:gd name="connsiteY6" fmla="*/ 0 h 1734207"/>
                <a:gd name="connsiteX7" fmla="*/ 819806 w 3825765"/>
                <a:gd name="connsiteY7" fmla="*/ 536028 h 1734207"/>
                <a:gd name="connsiteX8" fmla="*/ 0 w 3825765"/>
                <a:gd name="connsiteY8" fmla="*/ 430924 h 1734207"/>
                <a:gd name="connsiteX9" fmla="*/ 746234 w 3825765"/>
                <a:gd name="connsiteY9" fmla="*/ 630621 h 1734207"/>
                <a:gd name="connsiteX10" fmla="*/ 262758 w 3825765"/>
                <a:gd name="connsiteY10" fmla="*/ 893379 h 1734207"/>
                <a:gd name="connsiteX11" fmla="*/ 914400 w 3825765"/>
                <a:gd name="connsiteY11" fmla="*/ 683172 h 1734207"/>
                <a:gd name="connsiteX12" fmla="*/ 1965434 w 3825765"/>
                <a:gd name="connsiteY12" fmla="*/ 956441 h 1734207"/>
                <a:gd name="connsiteX13" fmla="*/ 1566041 w 3825765"/>
                <a:gd name="connsiteY13" fmla="*/ 1303283 h 1734207"/>
                <a:gd name="connsiteX14" fmla="*/ 882868 w 3825765"/>
                <a:gd name="connsiteY14" fmla="*/ 1208690 h 1734207"/>
                <a:gd name="connsiteX15" fmla="*/ 1492468 w 3825765"/>
                <a:gd name="connsiteY15" fmla="*/ 1355834 h 1734207"/>
                <a:gd name="connsiteX16" fmla="*/ 998482 w 3825765"/>
                <a:gd name="connsiteY16" fmla="*/ 1692166 h 1734207"/>
                <a:gd name="connsiteX17" fmla="*/ 1597572 w 3825765"/>
                <a:gd name="connsiteY17" fmla="*/ 1429407 h 1734207"/>
                <a:gd name="connsiteX18" fmla="*/ 2028496 w 3825765"/>
                <a:gd name="connsiteY18" fmla="*/ 1734207 h 1734207"/>
                <a:gd name="connsiteX19" fmla="*/ 1713186 w 3825765"/>
                <a:gd name="connsiteY19" fmla="*/ 1366345 h 1734207"/>
                <a:gd name="connsiteX20" fmla="*/ 2133600 w 3825765"/>
                <a:gd name="connsiteY20" fmla="*/ 966952 h 1734207"/>
                <a:gd name="connsiteX21" fmla="*/ 2900855 w 3825765"/>
                <a:gd name="connsiteY21" fmla="*/ 935421 h 1734207"/>
                <a:gd name="connsiteX22" fmla="*/ 3815255 w 3825765"/>
                <a:gd name="connsiteY22" fmla="*/ 809297 h 1734207"/>
                <a:gd name="connsiteX23" fmla="*/ 3825765 w 3825765"/>
                <a:gd name="connsiteY23" fmla="*/ 546538 h 173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25765" h="1734207">
                  <a:moveTo>
                    <a:pt x="3825765" y="546538"/>
                  </a:moveTo>
                  <a:lnTo>
                    <a:pt x="2816772" y="714703"/>
                  </a:lnTo>
                  <a:lnTo>
                    <a:pt x="2028496" y="767255"/>
                  </a:lnTo>
                  <a:lnTo>
                    <a:pt x="1334813" y="31531"/>
                  </a:lnTo>
                  <a:lnTo>
                    <a:pt x="1902372" y="767255"/>
                  </a:lnTo>
                  <a:lnTo>
                    <a:pt x="935420" y="567559"/>
                  </a:lnTo>
                  <a:lnTo>
                    <a:pt x="945931" y="0"/>
                  </a:lnTo>
                  <a:lnTo>
                    <a:pt x="819806" y="536028"/>
                  </a:lnTo>
                  <a:lnTo>
                    <a:pt x="0" y="430924"/>
                  </a:lnTo>
                  <a:lnTo>
                    <a:pt x="746234" y="630621"/>
                  </a:lnTo>
                  <a:lnTo>
                    <a:pt x="262758" y="893379"/>
                  </a:lnTo>
                  <a:lnTo>
                    <a:pt x="914400" y="683172"/>
                  </a:lnTo>
                  <a:lnTo>
                    <a:pt x="1965434" y="956441"/>
                  </a:lnTo>
                  <a:lnTo>
                    <a:pt x="1566041" y="1303283"/>
                  </a:lnTo>
                  <a:lnTo>
                    <a:pt x="882868" y="1208690"/>
                  </a:lnTo>
                  <a:lnTo>
                    <a:pt x="1492468" y="1355834"/>
                  </a:lnTo>
                  <a:lnTo>
                    <a:pt x="998482" y="1692166"/>
                  </a:lnTo>
                  <a:lnTo>
                    <a:pt x="1597572" y="1429407"/>
                  </a:lnTo>
                  <a:lnTo>
                    <a:pt x="2028496" y="1734207"/>
                  </a:lnTo>
                  <a:lnTo>
                    <a:pt x="1713186" y="1366345"/>
                  </a:lnTo>
                  <a:lnTo>
                    <a:pt x="2133600" y="966952"/>
                  </a:lnTo>
                  <a:cubicBezTo>
                    <a:pt x="2389346" y="956296"/>
                    <a:pt x="2644887" y="935421"/>
                    <a:pt x="2900855" y="935421"/>
                  </a:cubicBezTo>
                  <a:lnTo>
                    <a:pt x="3815255" y="809297"/>
                  </a:lnTo>
                  <a:lnTo>
                    <a:pt x="3825765" y="546538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333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 rot="860733" flipV="1">
              <a:off x="6909393" y="3183"/>
              <a:ext cx="2496785" cy="1305578"/>
            </a:xfrm>
            <a:custGeom>
              <a:avLst/>
              <a:gdLst>
                <a:gd name="connsiteX0" fmla="*/ 3825765 w 3825765"/>
                <a:gd name="connsiteY0" fmla="*/ 546538 h 1734207"/>
                <a:gd name="connsiteX1" fmla="*/ 2816772 w 3825765"/>
                <a:gd name="connsiteY1" fmla="*/ 714703 h 1734207"/>
                <a:gd name="connsiteX2" fmla="*/ 2028496 w 3825765"/>
                <a:gd name="connsiteY2" fmla="*/ 767255 h 1734207"/>
                <a:gd name="connsiteX3" fmla="*/ 1334813 w 3825765"/>
                <a:gd name="connsiteY3" fmla="*/ 31531 h 1734207"/>
                <a:gd name="connsiteX4" fmla="*/ 1902372 w 3825765"/>
                <a:gd name="connsiteY4" fmla="*/ 767255 h 1734207"/>
                <a:gd name="connsiteX5" fmla="*/ 935420 w 3825765"/>
                <a:gd name="connsiteY5" fmla="*/ 567559 h 1734207"/>
                <a:gd name="connsiteX6" fmla="*/ 945931 w 3825765"/>
                <a:gd name="connsiteY6" fmla="*/ 0 h 1734207"/>
                <a:gd name="connsiteX7" fmla="*/ 819806 w 3825765"/>
                <a:gd name="connsiteY7" fmla="*/ 536028 h 1734207"/>
                <a:gd name="connsiteX8" fmla="*/ 0 w 3825765"/>
                <a:gd name="connsiteY8" fmla="*/ 430924 h 1734207"/>
                <a:gd name="connsiteX9" fmla="*/ 746234 w 3825765"/>
                <a:gd name="connsiteY9" fmla="*/ 630621 h 1734207"/>
                <a:gd name="connsiteX10" fmla="*/ 262758 w 3825765"/>
                <a:gd name="connsiteY10" fmla="*/ 893379 h 1734207"/>
                <a:gd name="connsiteX11" fmla="*/ 914400 w 3825765"/>
                <a:gd name="connsiteY11" fmla="*/ 683172 h 1734207"/>
                <a:gd name="connsiteX12" fmla="*/ 1965434 w 3825765"/>
                <a:gd name="connsiteY12" fmla="*/ 956441 h 1734207"/>
                <a:gd name="connsiteX13" fmla="*/ 1566041 w 3825765"/>
                <a:gd name="connsiteY13" fmla="*/ 1303283 h 1734207"/>
                <a:gd name="connsiteX14" fmla="*/ 882868 w 3825765"/>
                <a:gd name="connsiteY14" fmla="*/ 1208690 h 1734207"/>
                <a:gd name="connsiteX15" fmla="*/ 1492468 w 3825765"/>
                <a:gd name="connsiteY15" fmla="*/ 1355834 h 1734207"/>
                <a:gd name="connsiteX16" fmla="*/ 998482 w 3825765"/>
                <a:gd name="connsiteY16" fmla="*/ 1692166 h 1734207"/>
                <a:gd name="connsiteX17" fmla="*/ 1597572 w 3825765"/>
                <a:gd name="connsiteY17" fmla="*/ 1429407 h 1734207"/>
                <a:gd name="connsiteX18" fmla="*/ 2028496 w 3825765"/>
                <a:gd name="connsiteY18" fmla="*/ 1734207 h 1734207"/>
                <a:gd name="connsiteX19" fmla="*/ 1713186 w 3825765"/>
                <a:gd name="connsiteY19" fmla="*/ 1366345 h 1734207"/>
                <a:gd name="connsiteX20" fmla="*/ 2133600 w 3825765"/>
                <a:gd name="connsiteY20" fmla="*/ 966952 h 1734207"/>
                <a:gd name="connsiteX21" fmla="*/ 2900855 w 3825765"/>
                <a:gd name="connsiteY21" fmla="*/ 935421 h 1734207"/>
                <a:gd name="connsiteX22" fmla="*/ 3815255 w 3825765"/>
                <a:gd name="connsiteY22" fmla="*/ 809297 h 1734207"/>
                <a:gd name="connsiteX23" fmla="*/ 3825765 w 3825765"/>
                <a:gd name="connsiteY23" fmla="*/ 546538 h 173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25765" h="1734207">
                  <a:moveTo>
                    <a:pt x="3825765" y="546538"/>
                  </a:moveTo>
                  <a:lnTo>
                    <a:pt x="2816772" y="714703"/>
                  </a:lnTo>
                  <a:lnTo>
                    <a:pt x="2028496" y="767255"/>
                  </a:lnTo>
                  <a:lnTo>
                    <a:pt x="1334813" y="31531"/>
                  </a:lnTo>
                  <a:lnTo>
                    <a:pt x="1902372" y="767255"/>
                  </a:lnTo>
                  <a:lnTo>
                    <a:pt x="935420" y="567559"/>
                  </a:lnTo>
                  <a:lnTo>
                    <a:pt x="945931" y="0"/>
                  </a:lnTo>
                  <a:lnTo>
                    <a:pt x="819806" y="536028"/>
                  </a:lnTo>
                  <a:lnTo>
                    <a:pt x="0" y="430924"/>
                  </a:lnTo>
                  <a:lnTo>
                    <a:pt x="746234" y="630621"/>
                  </a:lnTo>
                  <a:lnTo>
                    <a:pt x="262758" y="893379"/>
                  </a:lnTo>
                  <a:lnTo>
                    <a:pt x="914400" y="683172"/>
                  </a:lnTo>
                  <a:lnTo>
                    <a:pt x="1965434" y="956441"/>
                  </a:lnTo>
                  <a:lnTo>
                    <a:pt x="1566041" y="1303283"/>
                  </a:lnTo>
                  <a:lnTo>
                    <a:pt x="882868" y="1208690"/>
                  </a:lnTo>
                  <a:lnTo>
                    <a:pt x="1492468" y="1355834"/>
                  </a:lnTo>
                  <a:lnTo>
                    <a:pt x="998482" y="1692166"/>
                  </a:lnTo>
                  <a:lnTo>
                    <a:pt x="1597572" y="1429407"/>
                  </a:lnTo>
                  <a:lnTo>
                    <a:pt x="2028496" y="1734207"/>
                  </a:lnTo>
                  <a:lnTo>
                    <a:pt x="1713186" y="1366345"/>
                  </a:lnTo>
                  <a:lnTo>
                    <a:pt x="2133600" y="966952"/>
                  </a:lnTo>
                  <a:cubicBezTo>
                    <a:pt x="2389346" y="956296"/>
                    <a:pt x="2644887" y="935421"/>
                    <a:pt x="2900855" y="935421"/>
                  </a:cubicBezTo>
                  <a:lnTo>
                    <a:pt x="3815255" y="809297"/>
                  </a:lnTo>
                  <a:lnTo>
                    <a:pt x="3825765" y="546538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333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7000892" y="21429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9708205">
              <a:off x="7500958" y="7141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8143900" y="-7146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7786710" y="-7146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7358082" y="42860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6715140" y="50004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7286644" y="92867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7215206" y="64291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7572396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 rot="1969772">
              <a:off x="7844062" y="91107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7786710" y="42860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8286776" y="50004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6572264" y="78579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 rot="20410928">
              <a:off x="6072198" y="71435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олилиния 24"/>
            <p:cNvSpPr/>
            <p:nvPr/>
          </p:nvSpPr>
          <p:spPr>
            <a:xfrm rot="587691">
              <a:off x="5214942" y="107154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 rot="20411730">
              <a:off x="5429256" y="150017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 rot="1771934">
              <a:off x="6072198" y="185736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олилиния 27"/>
            <p:cNvSpPr/>
            <p:nvPr/>
          </p:nvSpPr>
          <p:spPr>
            <a:xfrm rot="1666315">
              <a:off x="6215074" y="228599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7143768" y="235743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7215206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6072198" y="107154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олилиния 31"/>
            <p:cNvSpPr/>
            <p:nvPr/>
          </p:nvSpPr>
          <p:spPr>
            <a:xfrm rot="1065905">
              <a:off x="550069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олилиния 32"/>
            <p:cNvSpPr/>
            <p:nvPr/>
          </p:nvSpPr>
          <p:spPr>
            <a:xfrm rot="19191918">
              <a:off x="5715008" y="150017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олилиния 33"/>
            <p:cNvSpPr/>
            <p:nvPr/>
          </p:nvSpPr>
          <p:spPr>
            <a:xfrm rot="1361292">
              <a:off x="5857884" y="121442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олилиния 34"/>
            <p:cNvSpPr/>
            <p:nvPr/>
          </p:nvSpPr>
          <p:spPr>
            <a:xfrm rot="1099206">
              <a:off x="6000760" y="142873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олилиния 35"/>
            <p:cNvSpPr/>
            <p:nvPr/>
          </p:nvSpPr>
          <p:spPr>
            <a:xfrm rot="20247737">
              <a:off x="6689470" y="104357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692945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6858016" y="13572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7215206" y="12858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5643570" y="121442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олилиния 40"/>
            <p:cNvSpPr/>
            <p:nvPr/>
          </p:nvSpPr>
          <p:spPr>
            <a:xfrm rot="20716111">
              <a:off x="6286512" y="12858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585788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6286512" y="171448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олилиния 43"/>
            <p:cNvSpPr/>
            <p:nvPr/>
          </p:nvSpPr>
          <p:spPr>
            <a:xfrm rot="1666315">
              <a:off x="6410397" y="1978341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6500826" y="22145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6572264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олилиния 46"/>
            <p:cNvSpPr/>
            <p:nvPr/>
          </p:nvSpPr>
          <p:spPr>
            <a:xfrm rot="1771934">
              <a:off x="6698031" y="20514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олилиния 47"/>
            <p:cNvSpPr/>
            <p:nvPr/>
          </p:nvSpPr>
          <p:spPr>
            <a:xfrm rot="1771934">
              <a:off x="7055221" y="20514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олилиния 48"/>
            <p:cNvSpPr/>
            <p:nvPr/>
          </p:nvSpPr>
          <p:spPr>
            <a:xfrm>
              <a:off x="6858016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олилиния 49"/>
            <p:cNvSpPr/>
            <p:nvPr/>
          </p:nvSpPr>
          <p:spPr>
            <a:xfrm rot="1874304">
              <a:off x="7556933" y="5526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олилиния 50"/>
            <p:cNvSpPr/>
            <p:nvPr/>
          </p:nvSpPr>
          <p:spPr>
            <a:xfrm rot="1874304">
              <a:off x="6985430" y="4812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олилиния 51"/>
            <p:cNvSpPr/>
            <p:nvPr/>
          </p:nvSpPr>
          <p:spPr>
            <a:xfrm>
              <a:off x="7929586" y="14285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7643834" y="21429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олилиния 53"/>
            <p:cNvSpPr/>
            <p:nvPr/>
          </p:nvSpPr>
          <p:spPr>
            <a:xfrm>
              <a:off x="7929586" y="64291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олилиния 54"/>
            <p:cNvSpPr/>
            <p:nvPr/>
          </p:nvSpPr>
          <p:spPr>
            <a:xfrm rot="1874304">
              <a:off x="8056999" y="409823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олилиния 55"/>
            <p:cNvSpPr/>
            <p:nvPr/>
          </p:nvSpPr>
          <p:spPr>
            <a:xfrm>
              <a:off x="6572264" y="13572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218"/>
          <p:cNvGrpSpPr/>
          <p:nvPr/>
        </p:nvGrpSpPr>
        <p:grpSpPr>
          <a:xfrm>
            <a:off x="-55071" y="3786190"/>
            <a:ext cx="9247681" cy="3082320"/>
            <a:chOff x="-65581" y="3302758"/>
            <a:chExt cx="9247681" cy="3555242"/>
          </a:xfrm>
        </p:grpSpPr>
        <p:sp>
          <p:nvSpPr>
            <p:cNvPr id="117" name="Полилиния 116"/>
            <p:cNvSpPr/>
            <p:nvPr/>
          </p:nvSpPr>
          <p:spPr>
            <a:xfrm>
              <a:off x="-12700" y="5146130"/>
              <a:ext cx="9156700" cy="1711869"/>
            </a:xfrm>
            <a:custGeom>
              <a:avLst/>
              <a:gdLst>
                <a:gd name="connsiteX0" fmla="*/ 0 w 7531100"/>
                <a:gd name="connsiteY0" fmla="*/ 0 h 1384300"/>
                <a:gd name="connsiteX1" fmla="*/ 3200400 w 7531100"/>
                <a:gd name="connsiteY1" fmla="*/ 12700 h 1384300"/>
                <a:gd name="connsiteX2" fmla="*/ 6070600 w 7531100"/>
                <a:gd name="connsiteY2" fmla="*/ 241300 h 1384300"/>
                <a:gd name="connsiteX3" fmla="*/ 7531100 w 7531100"/>
                <a:gd name="connsiteY3" fmla="*/ 1371600 h 1384300"/>
                <a:gd name="connsiteX4" fmla="*/ 0 w 7531100"/>
                <a:gd name="connsiteY4" fmla="*/ 1384300 h 1384300"/>
                <a:gd name="connsiteX5" fmla="*/ 0 w 7531100"/>
                <a:gd name="connsiteY5" fmla="*/ 0 h 1384300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31100" h="1711869">
                  <a:moveTo>
                    <a:pt x="0" y="327569"/>
                  </a:moveTo>
                  <a:cubicBezTo>
                    <a:pt x="998562" y="0"/>
                    <a:pt x="2157430" y="512234"/>
                    <a:pt x="3200400" y="340269"/>
                  </a:cubicBezTo>
                  <a:cubicBezTo>
                    <a:pt x="4225399" y="178329"/>
                    <a:pt x="5274201" y="94191"/>
                    <a:pt x="6070600" y="568869"/>
                  </a:cubicBezTo>
                  <a:cubicBezTo>
                    <a:pt x="6563499" y="668857"/>
                    <a:pt x="7177844" y="446598"/>
                    <a:pt x="7518023" y="311666"/>
                  </a:cubicBezTo>
                  <a:lnTo>
                    <a:pt x="7531100" y="1699169"/>
                  </a:lnTo>
                  <a:lnTo>
                    <a:pt x="0" y="1711869"/>
                  </a:lnTo>
                  <a:lnTo>
                    <a:pt x="0" y="327569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48895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119"/>
            <p:cNvGrpSpPr/>
            <p:nvPr/>
          </p:nvGrpSpPr>
          <p:grpSpPr>
            <a:xfrm>
              <a:off x="428596" y="3632354"/>
              <a:ext cx="1109662" cy="1971543"/>
              <a:chOff x="428596" y="3632354"/>
              <a:chExt cx="1109662" cy="1971543"/>
            </a:xfrm>
          </p:grpSpPr>
          <p:sp>
            <p:nvSpPr>
              <p:cNvPr id="118" name="Равнобедренный треугольник 117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9" name="Полилиния 118"/>
              <p:cNvSpPr/>
              <p:nvPr/>
            </p:nvSpPr>
            <p:spPr>
              <a:xfrm>
                <a:off x="428596" y="3632354"/>
                <a:ext cx="1109662" cy="1812775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" name="Группа 120"/>
            <p:cNvGrpSpPr/>
            <p:nvPr/>
          </p:nvGrpSpPr>
          <p:grpSpPr>
            <a:xfrm>
              <a:off x="7858148" y="4209144"/>
              <a:ext cx="928694" cy="1537629"/>
              <a:chOff x="428596" y="3829035"/>
              <a:chExt cx="1109662" cy="1774862"/>
            </a:xfrm>
          </p:grpSpPr>
          <p:sp>
            <p:nvSpPr>
              <p:cNvPr id="122" name="Равнобедренный треугольник 121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>
                <a:off x="428596" y="3829035"/>
                <a:ext cx="1109662" cy="1616093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" name="Группа 123"/>
            <p:cNvGrpSpPr/>
            <p:nvPr/>
          </p:nvGrpSpPr>
          <p:grpSpPr>
            <a:xfrm>
              <a:off x="4500562" y="3302758"/>
              <a:ext cx="1357322" cy="2269381"/>
              <a:chOff x="428596" y="3644850"/>
              <a:chExt cx="1109662" cy="1959047"/>
            </a:xfrm>
          </p:grpSpPr>
          <p:sp>
            <p:nvSpPr>
              <p:cNvPr id="125" name="Равнобедренный треугольник 124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>
                <a:off x="428596" y="3644850"/>
                <a:ext cx="1109662" cy="1800279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6" name="Полилиния 115"/>
            <p:cNvSpPr/>
            <p:nvPr/>
          </p:nvSpPr>
          <p:spPr>
            <a:xfrm>
              <a:off x="-65581" y="5715016"/>
              <a:ext cx="9247681" cy="1142984"/>
            </a:xfrm>
            <a:custGeom>
              <a:avLst/>
              <a:gdLst>
                <a:gd name="connsiteX0" fmla="*/ 9194800 w 9781117"/>
                <a:gd name="connsiteY0" fmla="*/ 511588 h 2492788"/>
                <a:gd name="connsiteX1" fmla="*/ 5715000 w 9781117"/>
                <a:gd name="connsiteY1" fmla="*/ 295688 h 2492788"/>
                <a:gd name="connsiteX2" fmla="*/ 1765300 w 9781117"/>
                <a:gd name="connsiteY2" fmla="*/ 943388 h 2492788"/>
                <a:gd name="connsiteX3" fmla="*/ 63500 w 9781117"/>
                <a:gd name="connsiteY3" fmla="*/ 816388 h 2492788"/>
                <a:gd name="connsiteX4" fmla="*/ 0 w 9781117"/>
                <a:gd name="connsiteY4" fmla="*/ 2480088 h 2492788"/>
                <a:gd name="connsiteX5" fmla="*/ 9232900 w 9781117"/>
                <a:gd name="connsiteY5" fmla="*/ 2492788 h 2492788"/>
                <a:gd name="connsiteX6" fmla="*/ 9194800 w 9781117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47681" h="2468858">
                  <a:moveTo>
                    <a:pt x="9194800" y="487658"/>
                  </a:moveTo>
                  <a:cubicBezTo>
                    <a:pt x="8608483" y="121475"/>
                    <a:pt x="6832055" y="802503"/>
                    <a:pt x="5715000" y="271758"/>
                  </a:cubicBezTo>
                  <a:cubicBezTo>
                    <a:pt x="5445623" y="0"/>
                    <a:pt x="2116574" y="444364"/>
                    <a:pt x="1765300" y="919458"/>
                  </a:cubicBezTo>
                  <a:cubicBezTo>
                    <a:pt x="1117095" y="1140637"/>
                    <a:pt x="630767" y="834791"/>
                    <a:pt x="63500" y="792458"/>
                  </a:cubicBezTo>
                  <a:lnTo>
                    <a:pt x="0" y="2456158"/>
                  </a:lnTo>
                  <a:lnTo>
                    <a:pt x="9232900" y="2468858"/>
                  </a:lnTo>
                  <a:cubicBezTo>
                    <a:pt x="9215861" y="1804322"/>
                    <a:pt x="9247681" y="1320553"/>
                    <a:pt x="9194800" y="487658"/>
                  </a:cubicBez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48895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143"/>
          <p:cNvGrpSpPr/>
          <p:nvPr/>
        </p:nvGrpSpPr>
        <p:grpSpPr>
          <a:xfrm rot="626960">
            <a:off x="7869702" y="5933812"/>
            <a:ext cx="928662" cy="1000108"/>
            <a:chOff x="5898071" y="4400554"/>
            <a:chExt cx="2324143" cy="2470145"/>
          </a:xfrm>
        </p:grpSpPr>
        <p:sp>
          <p:nvSpPr>
            <p:cNvPr id="145" name="Полилиния 14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Полилиния 14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Полилиния 14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Полилиния 14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Полилиния 14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Полилиния 14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7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56" name="Полилиния 15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7" name="Полилиния 15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8" name="Полилиния 15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8" name="Группа 138"/>
            <p:cNvGrpSpPr/>
            <p:nvPr/>
          </p:nvGrpSpPr>
          <p:grpSpPr>
            <a:xfrm rot="639347">
              <a:off x="6792579" y="4410371"/>
              <a:ext cx="798923" cy="2457470"/>
              <a:chOff x="6586553" y="4400554"/>
              <a:chExt cx="798923" cy="2457470"/>
            </a:xfrm>
          </p:grpSpPr>
          <p:sp>
            <p:nvSpPr>
              <p:cNvPr id="153" name="Полилиния 152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4" name="Полилиния 153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5" name="Полилиния 154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59" name="Группа 158"/>
          <p:cNvGrpSpPr/>
          <p:nvPr/>
        </p:nvGrpSpPr>
        <p:grpSpPr>
          <a:xfrm rot="388224">
            <a:off x="6557801" y="5855841"/>
            <a:ext cx="1292760" cy="1084245"/>
            <a:chOff x="5898071" y="4400554"/>
            <a:chExt cx="2324143" cy="2470145"/>
          </a:xfrm>
        </p:grpSpPr>
        <p:sp>
          <p:nvSpPr>
            <p:cNvPr id="160" name="Полилиния 159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Полилиния 160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Полилиния 161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Полилиния 162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Полилиния 163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Полилиния 164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0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71" name="Полилиния 170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Полилиния 171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Полилиния 172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1" name="Группа 173"/>
          <p:cNvGrpSpPr/>
          <p:nvPr/>
        </p:nvGrpSpPr>
        <p:grpSpPr>
          <a:xfrm rot="626960">
            <a:off x="8369768" y="5933813"/>
            <a:ext cx="928662" cy="1000108"/>
            <a:chOff x="5898071" y="4400554"/>
            <a:chExt cx="2324143" cy="2470145"/>
          </a:xfrm>
        </p:grpSpPr>
        <p:sp>
          <p:nvSpPr>
            <p:cNvPr id="175" name="Полилиния 17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Полилиния 17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Полилиния 17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Полилиния 17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Полилиния 17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Полилиния 17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2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86" name="Полилиния 18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" name="Полилиния 18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8" name="Полилиния 18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3" name="Группа 142"/>
          <p:cNvGrpSpPr/>
          <p:nvPr/>
        </p:nvGrpSpPr>
        <p:grpSpPr>
          <a:xfrm rot="20815479">
            <a:off x="7178705" y="5851445"/>
            <a:ext cx="1292760" cy="1079937"/>
            <a:chOff x="5898071" y="4410369"/>
            <a:chExt cx="2324143" cy="2460330"/>
          </a:xfrm>
        </p:grpSpPr>
        <p:sp>
          <p:nvSpPr>
            <p:cNvPr id="127" name="Полилиния 126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Полилиния 127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Полилиния 128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Полилиния 129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Полилиния 131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6" name="Группа 138"/>
            <p:cNvGrpSpPr/>
            <p:nvPr/>
          </p:nvGrpSpPr>
          <p:grpSpPr>
            <a:xfrm rot="639347">
              <a:off x="6792579" y="4410369"/>
              <a:ext cx="798923" cy="2457470"/>
              <a:chOff x="6586553" y="4400554"/>
              <a:chExt cx="798923" cy="2457470"/>
            </a:xfrm>
          </p:grpSpPr>
          <p:sp>
            <p:nvSpPr>
              <p:cNvPr id="140" name="Полилиния 139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1" name="Полилиния 140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2" name="Полилиния 141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97" name="Группа 203"/>
          <p:cNvGrpSpPr/>
          <p:nvPr/>
        </p:nvGrpSpPr>
        <p:grpSpPr>
          <a:xfrm rot="626960">
            <a:off x="3440547" y="6005251"/>
            <a:ext cx="928662" cy="1000108"/>
            <a:chOff x="5898071" y="4400554"/>
            <a:chExt cx="2324143" cy="2470145"/>
          </a:xfrm>
        </p:grpSpPr>
        <p:sp>
          <p:nvSpPr>
            <p:cNvPr id="205" name="Полилиния 20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Полилиния 20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7" name="Полилиния 20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Полилиния 20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Полилиния 20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Полилиния 20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8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16" name="Полилиния 21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Полилиния 21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Полилиния 21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9" name="Группа 138"/>
            <p:cNvGrpSpPr/>
            <p:nvPr/>
          </p:nvGrpSpPr>
          <p:grpSpPr>
            <a:xfrm rot="639347">
              <a:off x="6792579" y="4410375"/>
              <a:ext cx="798923" cy="2457470"/>
              <a:chOff x="6586553" y="4400554"/>
              <a:chExt cx="798923" cy="2457470"/>
            </a:xfrm>
          </p:grpSpPr>
          <p:sp>
            <p:nvSpPr>
              <p:cNvPr id="213" name="Полилиния 212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Полилиния 213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Полилиния 214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0" name="Группа 219"/>
          <p:cNvGrpSpPr/>
          <p:nvPr/>
        </p:nvGrpSpPr>
        <p:grpSpPr>
          <a:xfrm rot="20477843">
            <a:off x="4922140" y="5908939"/>
            <a:ext cx="928662" cy="1000108"/>
            <a:chOff x="5898071" y="4400554"/>
            <a:chExt cx="2324143" cy="2470145"/>
          </a:xfrm>
        </p:grpSpPr>
        <p:sp>
          <p:nvSpPr>
            <p:cNvPr id="221" name="Полилиния 220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Полилиния 221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Полилиния 222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4" name="Полилиния 223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5" name="Полилиния 224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6" name="Полилиния 225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1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32" name="Полилиния 231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3" name="Полилиния 232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Полилиния 233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2" name="Группа 138"/>
            <p:cNvGrpSpPr/>
            <p:nvPr/>
          </p:nvGrpSpPr>
          <p:grpSpPr>
            <a:xfrm rot="639347">
              <a:off x="6792579" y="4410377"/>
              <a:ext cx="798923" cy="2457470"/>
              <a:chOff x="6586553" y="4400554"/>
              <a:chExt cx="798923" cy="2457470"/>
            </a:xfrm>
          </p:grpSpPr>
          <p:sp>
            <p:nvSpPr>
              <p:cNvPr id="229" name="Полилиния 228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Полилиния 229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Полилиния 230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3" name="Группа 234"/>
          <p:cNvGrpSpPr/>
          <p:nvPr/>
        </p:nvGrpSpPr>
        <p:grpSpPr>
          <a:xfrm rot="20416555">
            <a:off x="3927703" y="5985261"/>
            <a:ext cx="928662" cy="1000108"/>
            <a:chOff x="5898071" y="4400554"/>
            <a:chExt cx="2324143" cy="2470145"/>
          </a:xfrm>
        </p:grpSpPr>
        <p:sp>
          <p:nvSpPr>
            <p:cNvPr id="236" name="Полилиния 235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Полилиния 237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Полилиния 238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Полилиния 239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1" name="Полилиния 240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4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47" name="Полилиния 246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Полилиния 247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9" name="Полилиния 248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5" name="Группа 188"/>
          <p:cNvGrpSpPr/>
          <p:nvPr/>
        </p:nvGrpSpPr>
        <p:grpSpPr>
          <a:xfrm rot="709197">
            <a:off x="4239936" y="5884284"/>
            <a:ext cx="1292760" cy="1083291"/>
            <a:chOff x="5898071" y="4410280"/>
            <a:chExt cx="2324143" cy="2467972"/>
          </a:xfrm>
        </p:grpSpPr>
        <p:sp>
          <p:nvSpPr>
            <p:cNvPr id="190" name="Полилиния 189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Полилиния 190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Полилиния 191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Полилиния 192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олилиния 193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5" name="Полилиния 194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6" name="Группа 138"/>
            <p:cNvGrpSpPr/>
            <p:nvPr/>
          </p:nvGrpSpPr>
          <p:grpSpPr>
            <a:xfrm rot="639347">
              <a:off x="6791608" y="4410280"/>
              <a:ext cx="798923" cy="2467972"/>
              <a:chOff x="6586553" y="4400554"/>
              <a:chExt cx="798923" cy="2467972"/>
            </a:xfrm>
          </p:grpSpPr>
          <p:sp>
            <p:nvSpPr>
              <p:cNvPr id="198" name="Полилиния 197"/>
              <p:cNvSpPr/>
              <p:nvPr/>
            </p:nvSpPr>
            <p:spPr>
              <a:xfrm flipH="1">
                <a:off x="6910157" y="5154015"/>
                <a:ext cx="142905" cy="1714511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Полилиния 198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Полилиния 199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10" name="Группа 249"/>
          <p:cNvGrpSpPr/>
          <p:nvPr/>
        </p:nvGrpSpPr>
        <p:grpSpPr>
          <a:xfrm rot="20571690">
            <a:off x="3127103" y="5901080"/>
            <a:ext cx="928662" cy="1000108"/>
            <a:chOff x="5898071" y="4400554"/>
            <a:chExt cx="2324143" cy="2470145"/>
          </a:xfrm>
        </p:grpSpPr>
        <p:sp>
          <p:nvSpPr>
            <p:cNvPr id="251" name="Полилиния 250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2" name="Полилиния 251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3" name="Полилиния 252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4" name="Полилиния 253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5" name="Полилиния 254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6" name="Полилиния 255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1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62" name="Полилиния 261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3" name="Полилиния 262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4" name="Полилиния 263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12" name="Группа 284"/>
          <p:cNvGrpSpPr/>
          <p:nvPr/>
        </p:nvGrpSpPr>
        <p:grpSpPr>
          <a:xfrm>
            <a:off x="0" y="6197605"/>
            <a:ext cx="642942" cy="660395"/>
            <a:chOff x="214282" y="5643578"/>
            <a:chExt cx="1285884" cy="1017585"/>
          </a:xfrm>
        </p:grpSpPr>
        <p:sp>
          <p:nvSpPr>
            <p:cNvPr id="280" name="Полилиния 279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2" name="Полилиния 281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3" name="Полилиния 282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4" name="24-конечная звезда 283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3" name="Группа 290"/>
          <p:cNvGrpSpPr/>
          <p:nvPr/>
        </p:nvGrpSpPr>
        <p:grpSpPr>
          <a:xfrm>
            <a:off x="642910" y="6357958"/>
            <a:ext cx="571504" cy="588957"/>
            <a:chOff x="214282" y="5643578"/>
            <a:chExt cx="1285884" cy="1017585"/>
          </a:xfrm>
        </p:grpSpPr>
        <p:sp>
          <p:nvSpPr>
            <p:cNvPr id="292" name="Полилиния 29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3" name="Полилиния 29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4" name="Полилиния 29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5" name="24-конечная звезда 29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4" name="Группа 295"/>
          <p:cNvGrpSpPr/>
          <p:nvPr/>
        </p:nvGrpSpPr>
        <p:grpSpPr>
          <a:xfrm>
            <a:off x="5715008" y="6197605"/>
            <a:ext cx="642942" cy="660395"/>
            <a:chOff x="214282" y="5643578"/>
            <a:chExt cx="1285884" cy="1017585"/>
          </a:xfrm>
        </p:grpSpPr>
        <p:sp>
          <p:nvSpPr>
            <p:cNvPr id="297" name="Полилиния 29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8" name="Полилиния 29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9" name="Полилиния 29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0" name="24-конечная звезда 29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0" name="Группа 305"/>
          <p:cNvGrpSpPr/>
          <p:nvPr/>
        </p:nvGrpSpPr>
        <p:grpSpPr>
          <a:xfrm>
            <a:off x="1214414" y="6197605"/>
            <a:ext cx="642942" cy="660395"/>
            <a:chOff x="214282" y="5643578"/>
            <a:chExt cx="1285884" cy="1017585"/>
          </a:xfrm>
        </p:grpSpPr>
        <p:sp>
          <p:nvSpPr>
            <p:cNvPr id="307" name="Полилиния 30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8" name="Полилиния 30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9" name="Полилиния 30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0" name="24-конечная звезда 30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4" name="Группа 310"/>
          <p:cNvGrpSpPr/>
          <p:nvPr/>
        </p:nvGrpSpPr>
        <p:grpSpPr>
          <a:xfrm>
            <a:off x="2500298" y="6197605"/>
            <a:ext cx="642942" cy="660395"/>
            <a:chOff x="214282" y="5643578"/>
            <a:chExt cx="1285884" cy="1017585"/>
          </a:xfrm>
        </p:grpSpPr>
        <p:sp>
          <p:nvSpPr>
            <p:cNvPr id="312" name="Полилиния 31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3" name="Полилиния 31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4" name="Полилиния 31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5" name="24-конечная звезда 31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6" name="Овал 315"/>
          <p:cNvSpPr/>
          <p:nvPr/>
        </p:nvSpPr>
        <p:spPr>
          <a:xfrm>
            <a:off x="285720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Овал 316"/>
          <p:cNvSpPr/>
          <p:nvPr/>
        </p:nvSpPr>
        <p:spPr>
          <a:xfrm>
            <a:off x="642910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" name="Овал 317"/>
          <p:cNvSpPr/>
          <p:nvPr/>
        </p:nvSpPr>
        <p:spPr>
          <a:xfrm>
            <a:off x="1428728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Овал 318"/>
          <p:cNvSpPr/>
          <p:nvPr/>
        </p:nvSpPr>
        <p:spPr>
          <a:xfrm>
            <a:off x="1142976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Овал 319"/>
          <p:cNvSpPr/>
          <p:nvPr/>
        </p:nvSpPr>
        <p:spPr>
          <a:xfrm>
            <a:off x="1571604" y="604363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1" name="Овал 320"/>
          <p:cNvSpPr/>
          <p:nvPr/>
        </p:nvSpPr>
        <p:spPr>
          <a:xfrm>
            <a:off x="2143108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2" name="Овал 321"/>
          <p:cNvSpPr/>
          <p:nvPr/>
        </p:nvSpPr>
        <p:spPr>
          <a:xfrm>
            <a:off x="2643174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3" name="Овал 322"/>
          <p:cNvSpPr/>
          <p:nvPr/>
        </p:nvSpPr>
        <p:spPr>
          <a:xfrm>
            <a:off x="3428992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4" name="Овал 323"/>
          <p:cNvSpPr/>
          <p:nvPr/>
        </p:nvSpPr>
        <p:spPr>
          <a:xfrm>
            <a:off x="4429124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5" name="Овал 324"/>
          <p:cNvSpPr/>
          <p:nvPr/>
        </p:nvSpPr>
        <p:spPr>
          <a:xfrm>
            <a:off x="4000496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Овал 325"/>
          <p:cNvSpPr/>
          <p:nvPr/>
        </p:nvSpPr>
        <p:spPr>
          <a:xfrm>
            <a:off x="5214942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" name="Овал 326"/>
          <p:cNvSpPr/>
          <p:nvPr/>
        </p:nvSpPr>
        <p:spPr>
          <a:xfrm>
            <a:off x="5857884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Овал 327"/>
          <p:cNvSpPr/>
          <p:nvPr/>
        </p:nvSpPr>
        <p:spPr>
          <a:xfrm>
            <a:off x="6643702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Овал 328"/>
          <p:cNvSpPr/>
          <p:nvPr/>
        </p:nvSpPr>
        <p:spPr>
          <a:xfrm>
            <a:off x="7429520" y="597219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0" name="Овал 329"/>
          <p:cNvSpPr/>
          <p:nvPr/>
        </p:nvSpPr>
        <p:spPr>
          <a:xfrm>
            <a:off x="8929718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" name="Овал 330"/>
          <p:cNvSpPr/>
          <p:nvPr/>
        </p:nvSpPr>
        <p:spPr>
          <a:xfrm>
            <a:off x="8572528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" name="Овал 331"/>
          <p:cNvSpPr/>
          <p:nvPr/>
        </p:nvSpPr>
        <p:spPr>
          <a:xfrm>
            <a:off x="8001024" y="5900754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" name="Овал 332"/>
          <p:cNvSpPr/>
          <p:nvPr/>
        </p:nvSpPr>
        <p:spPr>
          <a:xfrm>
            <a:off x="7072330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" name="Овал 333"/>
          <p:cNvSpPr/>
          <p:nvPr/>
        </p:nvSpPr>
        <p:spPr>
          <a:xfrm>
            <a:off x="6429388" y="5615002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" name="Овал 334"/>
          <p:cNvSpPr/>
          <p:nvPr/>
        </p:nvSpPr>
        <p:spPr>
          <a:xfrm>
            <a:off x="6072198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" name="Овал 335"/>
          <p:cNvSpPr/>
          <p:nvPr/>
        </p:nvSpPr>
        <p:spPr>
          <a:xfrm>
            <a:off x="5500694" y="5757878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" name="Овал 336"/>
          <p:cNvSpPr/>
          <p:nvPr/>
        </p:nvSpPr>
        <p:spPr>
          <a:xfrm>
            <a:off x="4786314" y="5615002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" name="Овал 337"/>
          <p:cNvSpPr/>
          <p:nvPr/>
        </p:nvSpPr>
        <p:spPr>
          <a:xfrm>
            <a:off x="3857620" y="5686440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" name="Овал 338"/>
          <p:cNvSpPr/>
          <p:nvPr/>
        </p:nvSpPr>
        <p:spPr>
          <a:xfrm>
            <a:off x="2928926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0" name="Овал 339"/>
          <p:cNvSpPr/>
          <p:nvPr/>
        </p:nvSpPr>
        <p:spPr>
          <a:xfrm>
            <a:off x="1785918" y="5686440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1" name="Овал 340"/>
          <p:cNvSpPr/>
          <p:nvPr/>
        </p:nvSpPr>
        <p:spPr>
          <a:xfrm>
            <a:off x="1000100" y="6115068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1" name="Группа 355"/>
          <p:cNvGrpSpPr/>
          <p:nvPr/>
        </p:nvGrpSpPr>
        <p:grpSpPr>
          <a:xfrm rot="3478556">
            <a:off x="156922" y="6491361"/>
            <a:ext cx="250390" cy="340455"/>
            <a:chOff x="2857488" y="4883951"/>
            <a:chExt cx="571504" cy="903297"/>
          </a:xfrm>
        </p:grpSpPr>
        <p:sp>
          <p:nvSpPr>
            <p:cNvPr id="346" name="Овал 345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2" name="Овал 341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44" name="Прямая соединительная линия 343"/>
            <p:cNvCxnSpPr>
              <a:stCxn id="342" idx="0"/>
              <a:endCxn id="342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Овал 346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8" name="Овал 347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Овал 348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0" name="Овал 349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1" name="Овал 350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Овал 351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3" name="Овал 352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4" name="Овал 353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Овал 354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4" name="Группа 369"/>
          <p:cNvGrpSpPr/>
          <p:nvPr/>
        </p:nvGrpSpPr>
        <p:grpSpPr>
          <a:xfrm rot="1300059">
            <a:off x="4697443" y="6483348"/>
            <a:ext cx="250390" cy="340455"/>
            <a:chOff x="2857488" y="4883951"/>
            <a:chExt cx="571504" cy="903297"/>
          </a:xfrm>
        </p:grpSpPr>
        <p:sp>
          <p:nvSpPr>
            <p:cNvPr id="371" name="Овал 370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2" name="Овал 371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73" name="Прямая соединительная линия 372"/>
            <p:cNvCxnSpPr>
              <a:stCxn id="372" idx="0"/>
              <a:endCxn id="372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4" name="Овал 373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5" name="Овал 374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Овал 375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7" name="Овал 376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8" name="Овал 377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Овал 378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0" name="Овал 379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1" name="Овал 380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Овал 381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9" name="Полилиния 388"/>
          <p:cNvSpPr/>
          <p:nvPr/>
        </p:nvSpPr>
        <p:spPr>
          <a:xfrm>
            <a:off x="262759" y="3247697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0" name="Полилиния 389"/>
          <p:cNvSpPr/>
          <p:nvPr/>
        </p:nvSpPr>
        <p:spPr>
          <a:xfrm>
            <a:off x="928662" y="3286124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1" name="Полилиния 390"/>
          <p:cNvSpPr/>
          <p:nvPr/>
        </p:nvSpPr>
        <p:spPr>
          <a:xfrm>
            <a:off x="428596" y="3071810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2" name="Полилиния 391"/>
          <p:cNvSpPr/>
          <p:nvPr/>
        </p:nvSpPr>
        <p:spPr>
          <a:xfrm>
            <a:off x="785786" y="3071810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3" name="Полилиния 392"/>
          <p:cNvSpPr/>
          <p:nvPr/>
        </p:nvSpPr>
        <p:spPr>
          <a:xfrm>
            <a:off x="642910" y="2857496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4" name="Овал 393"/>
          <p:cNvSpPr/>
          <p:nvPr/>
        </p:nvSpPr>
        <p:spPr>
          <a:xfrm>
            <a:off x="0" y="214290"/>
            <a:ext cx="1428728" cy="1357322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2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5" name="Заголовок 394"/>
          <p:cNvSpPr>
            <a:spLocks noGrp="1"/>
          </p:cNvSpPr>
          <p:nvPr>
            <p:ph type="title"/>
          </p:nvPr>
        </p:nvSpPr>
        <p:spPr>
          <a:xfrm>
            <a:off x="1214414" y="0"/>
            <a:ext cx="6643734" cy="1143000"/>
          </a:xfrm>
          <a:prstGeom prst="round2SameRect">
            <a:avLst>
              <a:gd name="adj1" fmla="val 16667"/>
              <a:gd name="adj2" fmla="val 38889"/>
            </a:avLst>
          </a:prstGeom>
          <a:gradFill>
            <a:gsLst>
              <a:gs pos="100000">
                <a:srgbClr val="FFCCCC"/>
              </a:gs>
              <a:gs pos="26000">
                <a:schemeClr val="bg1"/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w="171450" h="31750"/>
          </a:sp3d>
        </p:spPr>
        <p:txBody>
          <a:bodyPr>
            <a:normAutofit/>
          </a:bodyPr>
          <a:lstStyle/>
          <a:p>
            <a:r>
              <a:rPr lang="ru-RU" sz="2400" i="1" kern="0" dirty="0">
                <a:solidFill>
                  <a:srgbClr val="CC0000"/>
                </a:solidFill>
                <a:latin typeface="Arial" charset="0"/>
              </a:rPr>
              <a:t>Игра – ведущий вид деятельности детей дошкольного возраста</a:t>
            </a:r>
            <a:endParaRPr lang="ru-RU" sz="2400" dirty="0">
              <a:ln>
                <a:solidFill>
                  <a:sysClr val="windowText" lastClr="000000"/>
                </a:solidFill>
              </a:ln>
              <a:solidFill>
                <a:srgbClr val="FFCCC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96" name="Подзаголовок 395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3760731"/>
          </a:xfrm>
          <a:prstGeom prst="roundRect">
            <a:avLst>
              <a:gd name="adj" fmla="val 7968"/>
            </a:avLst>
          </a:prstGeom>
          <a:solidFill>
            <a:schemeClr val="bg1">
              <a:alpha val="78000"/>
            </a:schemeClr>
          </a:solidFill>
          <a:ln w="3175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Arial" charset="0"/>
              </a:rPr>
              <a:t>Определение ведущего вида деятельности дано </a:t>
            </a:r>
            <a:r>
              <a:rPr lang="ru-RU" sz="2400" dirty="0" err="1">
                <a:latin typeface="Arial" charset="0"/>
              </a:rPr>
              <a:t>А.Н.Леонтьевым</a:t>
            </a:r>
            <a:r>
              <a:rPr lang="ru-RU" sz="2400" dirty="0">
                <a:latin typeface="Arial" charset="0"/>
              </a:rPr>
              <a:t>: это деятельность, развитие которой обусловливает главные изменения в психических процессах и психологических особенностях личности на данной стадии развития. Это деятельность, в которой возникают и дифференцируются новые виды деятельности, формируются или перестраиваются психические процессы, происходят основные личностные изменения ребенка.</a:t>
            </a:r>
          </a:p>
          <a:p>
            <a:pPr marL="0" indent="0" algn="just">
              <a:buNone/>
            </a:pPr>
            <a:endParaRPr lang="ru-RU" sz="24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91" name="Группа 329"/>
          <p:cNvGrpSpPr/>
          <p:nvPr/>
        </p:nvGrpSpPr>
        <p:grpSpPr>
          <a:xfrm>
            <a:off x="714348" y="6143644"/>
            <a:ext cx="642942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296" name="Скругленный прямоугольник 295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1" name="Скругленный прямоугольник 300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6" name="Полилиния 305">
              <a:hlinkClick r:id="" action="ppaction://hlinkshowjump?jump=endshow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1" name="Полилиния 310">
              <a:hlinkClick r:id="" action="ppaction://hlinkshowjump?jump=endshow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Скругленный прямоугольник 34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5" name="Полилиния 344">
              <a:hlinkClick r:id="" action="ppaction://hlinkshowjump?jump=endshow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6" name="Полилиния 355">
              <a:hlinkClick r:id="" action="ppaction://hlinkshowjump?jump=endshow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7" name="Группа 329"/>
          <p:cNvGrpSpPr/>
          <p:nvPr/>
        </p:nvGrpSpPr>
        <p:grpSpPr>
          <a:xfrm rot="16200000">
            <a:off x="7329611" y="6108409"/>
            <a:ext cx="635210" cy="578268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70" name="Скругленный прямоугольник 369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Скругленный прямоугольник 387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Полилиния 396">
              <a:hlinkClick r:id="" action="ppaction://hlinkshowjump?jump=previous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8" name="Полилиния 397">
              <a:hlinkClick r:id="" action="ppaction://hlinkshowjump?jump=previous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9" name="Скругленный прямоугольник 398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Полилиния 399">
              <a:hlinkClick r:id="" action="ppaction://hlinkshowjump?jump=previous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1" name="Полилиния 400">
              <a:hlinkClick r:id="" action="ppaction://hlinkshowjump?jump=previous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2" name="Группа 329"/>
          <p:cNvGrpSpPr/>
          <p:nvPr/>
        </p:nvGrpSpPr>
        <p:grpSpPr>
          <a:xfrm rot="5400000">
            <a:off x="7897733" y="6111791"/>
            <a:ext cx="635210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403" name="Скругленный прямоугольник 402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4" name="Скругленный прямоугольник 403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5" name="Полилиния 404">
              <a:hlinkClick r:id="" action="ppaction://hlinkshowjump?jump=next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" name="Полилиния 405">
              <a:hlinkClick r:id="" action="ppaction://hlinkshowjump?jump=next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7" name="Скругленный прямоугольник 406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8" name="Полилиния 407">
              <a:hlinkClick r:id="" action="ppaction://hlinkshowjump?jump=next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Полилиния 408">
              <a:hlinkClick r:id="" action="ppaction://hlinkshowjump?jump=next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1" name="Группа 285"/>
          <p:cNvGrpSpPr/>
          <p:nvPr/>
        </p:nvGrpSpPr>
        <p:grpSpPr>
          <a:xfrm>
            <a:off x="1428728" y="5929330"/>
            <a:ext cx="1000132" cy="1017585"/>
            <a:chOff x="214282" y="5643578"/>
            <a:chExt cx="1285884" cy="1017585"/>
          </a:xfrm>
        </p:grpSpPr>
        <p:sp>
          <p:nvSpPr>
            <p:cNvPr id="287" name="Полилиния 28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8" name="Полилиния 28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9" name="Полилиния 28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0" name="24-конечная звезда 28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3" name="Группа 356"/>
          <p:cNvGrpSpPr/>
          <p:nvPr/>
        </p:nvGrpSpPr>
        <p:grpSpPr>
          <a:xfrm rot="20068700">
            <a:off x="1657121" y="6384141"/>
            <a:ext cx="250390" cy="340455"/>
            <a:chOff x="2857488" y="4883951"/>
            <a:chExt cx="571504" cy="903297"/>
          </a:xfrm>
        </p:grpSpPr>
        <p:sp>
          <p:nvSpPr>
            <p:cNvPr id="358" name="Овал 357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9" name="Овал 358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60" name="Прямая соединительная линия 359"/>
            <p:cNvCxnSpPr>
              <a:stCxn id="359" idx="0"/>
              <a:endCxn id="359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1" name="Овал 360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2" name="Овал 361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3" name="Овал 362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Овал 363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5" name="Овал 364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6" name="Овал 365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Овал 366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8" name="Овал 367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9" name="Овал 368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5" name="Группа 300"/>
          <p:cNvGrpSpPr/>
          <p:nvPr/>
        </p:nvGrpSpPr>
        <p:grpSpPr>
          <a:xfrm>
            <a:off x="6000760" y="5929330"/>
            <a:ext cx="1000132" cy="928671"/>
            <a:chOff x="214282" y="5643578"/>
            <a:chExt cx="1285884" cy="1017585"/>
          </a:xfrm>
        </p:grpSpPr>
        <p:sp>
          <p:nvSpPr>
            <p:cNvPr id="302" name="Полилиния 30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3" name="Полилиния 30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4" name="Полилиния 30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5" name="24-конечная звезда 30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56281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Овал 108"/>
          <p:cNvSpPr/>
          <p:nvPr/>
        </p:nvSpPr>
        <p:spPr>
          <a:xfrm>
            <a:off x="163482" y="387328"/>
            <a:ext cx="1053703" cy="1006623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46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87"/>
          <p:cNvGrpSpPr/>
          <p:nvPr/>
        </p:nvGrpSpPr>
        <p:grpSpPr>
          <a:xfrm>
            <a:off x="-836391" y="302553"/>
            <a:ext cx="9285264" cy="7124638"/>
            <a:chOff x="-836391" y="302553"/>
            <a:chExt cx="9285264" cy="7124638"/>
          </a:xfrm>
        </p:grpSpPr>
        <p:sp>
          <p:nvSpPr>
            <p:cNvPr id="383" name="Полилиния 382"/>
            <p:cNvSpPr/>
            <p:nvPr/>
          </p:nvSpPr>
          <p:spPr>
            <a:xfrm rot="1219034">
              <a:off x="208762" y="2054135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4" name="Полилиния 383"/>
            <p:cNvSpPr/>
            <p:nvPr/>
          </p:nvSpPr>
          <p:spPr>
            <a:xfrm rot="1635534">
              <a:off x="184862" y="2709745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олилиния 384"/>
            <p:cNvSpPr/>
            <p:nvPr/>
          </p:nvSpPr>
          <p:spPr>
            <a:xfrm rot="2120141">
              <a:off x="-7745" y="3397179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6" name="Полилиния 385"/>
            <p:cNvSpPr/>
            <p:nvPr/>
          </p:nvSpPr>
          <p:spPr>
            <a:xfrm rot="2683881">
              <a:off x="-836391" y="3656663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7" name="Полилиния 386"/>
            <p:cNvSpPr/>
            <p:nvPr/>
          </p:nvSpPr>
          <p:spPr>
            <a:xfrm rot="3406944">
              <a:off x="-1350748" y="3554015"/>
              <a:ext cx="7124638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7" name="Облако 106"/>
          <p:cNvSpPr/>
          <p:nvPr/>
        </p:nvSpPr>
        <p:spPr>
          <a:xfrm>
            <a:off x="2571736" y="571480"/>
            <a:ext cx="5000660" cy="857256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блако 107"/>
          <p:cNvSpPr/>
          <p:nvPr/>
        </p:nvSpPr>
        <p:spPr>
          <a:xfrm>
            <a:off x="5429256" y="1928802"/>
            <a:ext cx="3429024" cy="714380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56"/>
          <p:cNvGrpSpPr/>
          <p:nvPr/>
        </p:nvGrpSpPr>
        <p:grpSpPr>
          <a:xfrm>
            <a:off x="5072066" y="0"/>
            <a:ext cx="4762740" cy="3000396"/>
            <a:chOff x="5214942" y="-71462"/>
            <a:chExt cx="4191236" cy="2724650"/>
          </a:xfrm>
        </p:grpSpPr>
        <p:sp>
          <p:nvSpPr>
            <p:cNvPr id="4" name="Полилиния 3"/>
            <p:cNvSpPr/>
            <p:nvPr/>
          </p:nvSpPr>
          <p:spPr>
            <a:xfrm>
              <a:off x="5318235" y="785794"/>
              <a:ext cx="3825765" cy="1734207"/>
            </a:xfrm>
            <a:custGeom>
              <a:avLst/>
              <a:gdLst>
                <a:gd name="connsiteX0" fmla="*/ 3825765 w 3825765"/>
                <a:gd name="connsiteY0" fmla="*/ 546538 h 1734207"/>
                <a:gd name="connsiteX1" fmla="*/ 2816772 w 3825765"/>
                <a:gd name="connsiteY1" fmla="*/ 714703 h 1734207"/>
                <a:gd name="connsiteX2" fmla="*/ 2028496 w 3825765"/>
                <a:gd name="connsiteY2" fmla="*/ 767255 h 1734207"/>
                <a:gd name="connsiteX3" fmla="*/ 1334813 w 3825765"/>
                <a:gd name="connsiteY3" fmla="*/ 31531 h 1734207"/>
                <a:gd name="connsiteX4" fmla="*/ 1902372 w 3825765"/>
                <a:gd name="connsiteY4" fmla="*/ 767255 h 1734207"/>
                <a:gd name="connsiteX5" fmla="*/ 935420 w 3825765"/>
                <a:gd name="connsiteY5" fmla="*/ 567559 h 1734207"/>
                <a:gd name="connsiteX6" fmla="*/ 945931 w 3825765"/>
                <a:gd name="connsiteY6" fmla="*/ 0 h 1734207"/>
                <a:gd name="connsiteX7" fmla="*/ 819806 w 3825765"/>
                <a:gd name="connsiteY7" fmla="*/ 536028 h 1734207"/>
                <a:gd name="connsiteX8" fmla="*/ 0 w 3825765"/>
                <a:gd name="connsiteY8" fmla="*/ 430924 h 1734207"/>
                <a:gd name="connsiteX9" fmla="*/ 746234 w 3825765"/>
                <a:gd name="connsiteY9" fmla="*/ 630621 h 1734207"/>
                <a:gd name="connsiteX10" fmla="*/ 262758 w 3825765"/>
                <a:gd name="connsiteY10" fmla="*/ 893379 h 1734207"/>
                <a:gd name="connsiteX11" fmla="*/ 914400 w 3825765"/>
                <a:gd name="connsiteY11" fmla="*/ 683172 h 1734207"/>
                <a:gd name="connsiteX12" fmla="*/ 1965434 w 3825765"/>
                <a:gd name="connsiteY12" fmla="*/ 956441 h 1734207"/>
                <a:gd name="connsiteX13" fmla="*/ 1566041 w 3825765"/>
                <a:gd name="connsiteY13" fmla="*/ 1303283 h 1734207"/>
                <a:gd name="connsiteX14" fmla="*/ 882868 w 3825765"/>
                <a:gd name="connsiteY14" fmla="*/ 1208690 h 1734207"/>
                <a:gd name="connsiteX15" fmla="*/ 1492468 w 3825765"/>
                <a:gd name="connsiteY15" fmla="*/ 1355834 h 1734207"/>
                <a:gd name="connsiteX16" fmla="*/ 998482 w 3825765"/>
                <a:gd name="connsiteY16" fmla="*/ 1692166 h 1734207"/>
                <a:gd name="connsiteX17" fmla="*/ 1597572 w 3825765"/>
                <a:gd name="connsiteY17" fmla="*/ 1429407 h 1734207"/>
                <a:gd name="connsiteX18" fmla="*/ 2028496 w 3825765"/>
                <a:gd name="connsiteY18" fmla="*/ 1734207 h 1734207"/>
                <a:gd name="connsiteX19" fmla="*/ 1713186 w 3825765"/>
                <a:gd name="connsiteY19" fmla="*/ 1366345 h 1734207"/>
                <a:gd name="connsiteX20" fmla="*/ 2133600 w 3825765"/>
                <a:gd name="connsiteY20" fmla="*/ 966952 h 1734207"/>
                <a:gd name="connsiteX21" fmla="*/ 2900855 w 3825765"/>
                <a:gd name="connsiteY21" fmla="*/ 935421 h 1734207"/>
                <a:gd name="connsiteX22" fmla="*/ 3815255 w 3825765"/>
                <a:gd name="connsiteY22" fmla="*/ 809297 h 1734207"/>
                <a:gd name="connsiteX23" fmla="*/ 3825765 w 3825765"/>
                <a:gd name="connsiteY23" fmla="*/ 546538 h 173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25765" h="1734207">
                  <a:moveTo>
                    <a:pt x="3825765" y="546538"/>
                  </a:moveTo>
                  <a:lnTo>
                    <a:pt x="2816772" y="714703"/>
                  </a:lnTo>
                  <a:lnTo>
                    <a:pt x="2028496" y="767255"/>
                  </a:lnTo>
                  <a:lnTo>
                    <a:pt x="1334813" y="31531"/>
                  </a:lnTo>
                  <a:lnTo>
                    <a:pt x="1902372" y="767255"/>
                  </a:lnTo>
                  <a:lnTo>
                    <a:pt x="935420" y="567559"/>
                  </a:lnTo>
                  <a:lnTo>
                    <a:pt x="945931" y="0"/>
                  </a:lnTo>
                  <a:lnTo>
                    <a:pt x="819806" y="536028"/>
                  </a:lnTo>
                  <a:lnTo>
                    <a:pt x="0" y="430924"/>
                  </a:lnTo>
                  <a:lnTo>
                    <a:pt x="746234" y="630621"/>
                  </a:lnTo>
                  <a:lnTo>
                    <a:pt x="262758" y="893379"/>
                  </a:lnTo>
                  <a:lnTo>
                    <a:pt x="914400" y="683172"/>
                  </a:lnTo>
                  <a:lnTo>
                    <a:pt x="1965434" y="956441"/>
                  </a:lnTo>
                  <a:lnTo>
                    <a:pt x="1566041" y="1303283"/>
                  </a:lnTo>
                  <a:lnTo>
                    <a:pt x="882868" y="1208690"/>
                  </a:lnTo>
                  <a:lnTo>
                    <a:pt x="1492468" y="1355834"/>
                  </a:lnTo>
                  <a:lnTo>
                    <a:pt x="998482" y="1692166"/>
                  </a:lnTo>
                  <a:lnTo>
                    <a:pt x="1597572" y="1429407"/>
                  </a:lnTo>
                  <a:lnTo>
                    <a:pt x="2028496" y="1734207"/>
                  </a:lnTo>
                  <a:lnTo>
                    <a:pt x="1713186" y="1366345"/>
                  </a:lnTo>
                  <a:lnTo>
                    <a:pt x="2133600" y="966952"/>
                  </a:lnTo>
                  <a:cubicBezTo>
                    <a:pt x="2389346" y="956296"/>
                    <a:pt x="2644887" y="935421"/>
                    <a:pt x="2900855" y="935421"/>
                  </a:cubicBezTo>
                  <a:lnTo>
                    <a:pt x="3815255" y="809297"/>
                  </a:lnTo>
                  <a:lnTo>
                    <a:pt x="3825765" y="546538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333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 rot="860733" flipV="1">
              <a:off x="6909393" y="3183"/>
              <a:ext cx="2496785" cy="1305578"/>
            </a:xfrm>
            <a:custGeom>
              <a:avLst/>
              <a:gdLst>
                <a:gd name="connsiteX0" fmla="*/ 3825765 w 3825765"/>
                <a:gd name="connsiteY0" fmla="*/ 546538 h 1734207"/>
                <a:gd name="connsiteX1" fmla="*/ 2816772 w 3825765"/>
                <a:gd name="connsiteY1" fmla="*/ 714703 h 1734207"/>
                <a:gd name="connsiteX2" fmla="*/ 2028496 w 3825765"/>
                <a:gd name="connsiteY2" fmla="*/ 767255 h 1734207"/>
                <a:gd name="connsiteX3" fmla="*/ 1334813 w 3825765"/>
                <a:gd name="connsiteY3" fmla="*/ 31531 h 1734207"/>
                <a:gd name="connsiteX4" fmla="*/ 1902372 w 3825765"/>
                <a:gd name="connsiteY4" fmla="*/ 767255 h 1734207"/>
                <a:gd name="connsiteX5" fmla="*/ 935420 w 3825765"/>
                <a:gd name="connsiteY5" fmla="*/ 567559 h 1734207"/>
                <a:gd name="connsiteX6" fmla="*/ 945931 w 3825765"/>
                <a:gd name="connsiteY6" fmla="*/ 0 h 1734207"/>
                <a:gd name="connsiteX7" fmla="*/ 819806 w 3825765"/>
                <a:gd name="connsiteY7" fmla="*/ 536028 h 1734207"/>
                <a:gd name="connsiteX8" fmla="*/ 0 w 3825765"/>
                <a:gd name="connsiteY8" fmla="*/ 430924 h 1734207"/>
                <a:gd name="connsiteX9" fmla="*/ 746234 w 3825765"/>
                <a:gd name="connsiteY9" fmla="*/ 630621 h 1734207"/>
                <a:gd name="connsiteX10" fmla="*/ 262758 w 3825765"/>
                <a:gd name="connsiteY10" fmla="*/ 893379 h 1734207"/>
                <a:gd name="connsiteX11" fmla="*/ 914400 w 3825765"/>
                <a:gd name="connsiteY11" fmla="*/ 683172 h 1734207"/>
                <a:gd name="connsiteX12" fmla="*/ 1965434 w 3825765"/>
                <a:gd name="connsiteY12" fmla="*/ 956441 h 1734207"/>
                <a:gd name="connsiteX13" fmla="*/ 1566041 w 3825765"/>
                <a:gd name="connsiteY13" fmla="*/ 1303283 h 1734207"/>
                <a:gd name="connsiteX14" fmla="*/ 882868 w 3825765"/>
                <a:gd name="connsiteY14" fmla="*/ 1208690 h 1734207"/>
                <a:gd name="connsiteX15" fmla="*/ 1492468 w 3825765"/>
                <a:gd name="connsiteY15" fmla="*/ 1355834 h 1734207"/>
                <a:gd name="connsiteX16" fmla="*/ 998482 w 3825765"/>
                <a:gd name="connsiteY16" fmla="*/ 1692166 h 1734207"/>
                <a:gd name="connsiteX17" fmla="*/ 1597572 w 3825765"/>
                <a:gd name="connsiteY17" fmla="*/ 1429407 h 1734207"/>
                <a:gd name="connsiteX18" fmla="*/ 2028496 w 3825765"/>
                <a:gd name="connsiteY18" fmla="*/ 1734207 h 1734207"/>
                <a:gd name="connsiteX19" fmla="*/ 1713186 w 3825765"/>
                <a:gd name="connsiteY19" fmla="*/ 1366345 h 1734207"/>
                <a:gd name="connsiteX20" fmla="*/ 2133600 w 3825765"/>
                <a:gd name="connsiteY20" fmla="*/ 966952 h 1734207"/>
                <a:gd name="connsiteX21" fmla="*/ 2900855 w 3825765"/>
                <a:gd name="connsiteY21" fmla="*/ 935421 h 1734207"/>
                <a:gd name="connsiteX22" fmla="*/ 3815255 w 3825765"/>
                <a:gd name="connsiteY22" fmla="*/ 809297 h 1734207"/>
                <a:gd name="connsiteX23" fmla="*/ 3825765 w 3825765"/>
                <a:gd name="connsiteY23" fmla="*/ 546538 h 173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25765" h="1734207">
                  <a:moveTo>
                    <a:pt x="3825765" y="546538"/>
                  </a:moveTo>
                  <a:lnTo>
                    <a:pt x="2816772" y="714703"/>
                  </a:lnTo>
                  <a:lnTo>
                    <a:pt x="2028496" y="767255"/>
                  </a:lnTo>
                  <a:lnTo>
                    <a:pt x="1334813" y="31531"/>
                  </a:lnTo>
                  <a:lnTo>
                    <a:pt x="1902372" y="767255"/>
                  </a:lnTo>
                  <a:lnTo>
                    <a:pt x="935420" y="567559"/>
                  </a:lnTo>
                  <a:lnTo>
                    <a:pt x="945931" y="0"/>
                  </a:lnTo>
                  <a:lnTo>
                    <a:pt x="819806" y="536028"/>
                  </a:lnTo>
                  <a:lnTo>
                    <a:pt x="0" y="430924"/>
                  </a:lnTo>
                  <a:lnTo>
                    <a:pt x="746234" y="630621"/>
                  </a:lnTo>
                  <a:lnTo>
                    <a:pt x="262758" y="893379"/>
                  </a:lnTo>
                  <a:lnTo>
                    <a:pt x="914400" y="683172"/>
                  </a:lnTo>
                  <a:lnTo>
                    <a:pt x="1965434" y="956441"/>
                  </a:lnTo>
                  <a:lnTo>
                    <a:pt x="1566041" y="1303283"/>
                  </a:lnTo>
                  <a:lnTo>
                    <a:pt x="882868" y="1208690"/>
                  </a:lnTo>
                  <a:lnTo>
                    <a:pt x="1492468" y="1355834"/>
                  </a:lnTo>
                  <a:lnTo>
                    <a:pt x="998482" y="1692166"/>
                  </a:lnTo>
                  <a:lnTo>
                    <a:pt x="1597572" y="1429407"/>
                  </a:lnTo>
                  <a:lnTo>
                    <a:pt x="2028496" y="1734207"/>
                  </a:lnTo>
                  <a:lnTo>
                    <a:pt x="1713186" y="1366345"/>
                  </a:lnTo>
                  <a:lnTo>
                    <a:pt x="2133600" y="966952"/>
                  </a:lnTo>
                  <a:cubicBezTo>
                    <a:pt x="2389346" y="956296"/>
                    <a:pt x="2644887" y="935421"/>
                    <a:pt x="2900855" y="935421"/>
                  </a:cubicBezTo>
                  <a:lnTo>
                    <a:pt x="3815255" y="809297"/>
                  </a:lnTo>
                  <a:lnTo>
                    <a:pt x="3825765" y="546538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333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7000892" y="21429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9708205">
              <a:off x="7500958" y="7141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8143900" y="-7146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7786710" y="-7146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7358082" y="42860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6715140" y="50004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7286644" y="92867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7215206" y="64291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7572396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 rot="1969772">
              <a:off x="7844062" y="91107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7786710" y="42860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8286776" y="50004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6572264" y="78579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 rot="20410928">
              <a:off x="6072198" y="71435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олилиния 24"/>
            <p:cNvSpPr/>
            <p:nvPr/>
          </p:nvSpPr>
          <p:spPr>
            <a:xfrm rot="587691">
              <a:off x="5214942" y="107154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 rot="20411730">
              <a:off x="5429256" y="150017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 rot="1771934">
              <a:off x="6072198" y="185736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олилиния 27"/>
            <p:cNvSpPr/>
            <p:nvPr/>
          </p:nvSpPr>
          <p:spPr>
            <a:xfrm rot="1666315">
              <a:off x="6215074" y="228599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7143768" y="235743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7215206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6072198" y="107154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олилиния 31"/>
            <p:cNvSpPr/>
            <p:nvPr/>
          </p:nvSpPr>
          <p:spPr>
            <a:xfrm rot="1065905">
              <a:off x="550069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олилиния 32"/>
            <p:cNvSpPr/>
            <p:nvPr/>
          </p:nvSpPr>
          <p:spPr>
            <a:xfrm rot="19191918">
              <a:off x="5715008" y="150017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олилиния 33"/>
            <p:cNvSpPr/>
            <p:nvPr/>
          </p:nvSpPr>
          <p:spPr>
            <a:xfrm rot="1361292">
              <a:off x="5857884" y="121442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олилиния 34"/>
            <p:cNvSpPr/>
            <p:nvPr/>
          </p:nvSpPr>
          <p:spPr>
            <a:xfrm rot="1099206">
              <a:off x="6000760" y="142873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олилиния 35"/>
            <p:cNvSpPr/>
            <p:nvPr/>
          </p:nvSpPr>
          <p:spPr>
            <a:xfrm rot="20247737">
              <a:off x="6689470" y="104357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692945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6858016" y="13572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7215206" y="12858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5643570" y="121442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олилиния 40"/>
            <p:cNvSpPr/>
            <p:nvPr/>
          </p:nvSpPr>
          <p:spPr>
            <a:xfrm rot="20716111">
              <a:off x="6286512" y="12858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585788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6286512" y="171448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олилиния 43"/>
            <p:cNvSpPr/>
            <p:nvPr/>
          </p:nvSpPr>
          <p:spPr>
            <a:xfrm rot="1666315">
              <a:off x="6410397" y="1978341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6500826" y="22145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6572264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олилиния 46"/>
            <p:cNvSpPr/>
            <p:nvPr/>
          </p:nvSpPr>
          <p:spPr>
            <a:xfrm rot="1771934">
              <a:off x="6698031" y="20514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олилиния 47"/>
            <p:cNvSpPr/>
            <p:nvPr/>
          </p:nvSpPr>
          <p:spPr>
            <a:xfrm rot="1771934">
              <a:off x="7055221" y="20514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олилиния 48"/>
            <p:cNvSpPr/>
            <p:nvPr/>
          </p:nvSpPr>
          <p:spPr>
            <a:xfrm>
              <a:off x="6858016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олилиния 49"/>
            <p:cNvSpPr/>
            <p:nvPr/>
          </p:nvSpPr>
          <p:spPr>
            <a:xfrm rot="1874304">
              <a:off x="7556933" y="5526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олилиния 50"/>
            <p:cNvSpPr/>
            <p:nvPr/>
          </p:nvSpPr>
          <p:spPr>
            <a:xfrm rot="1874304">
              <a:off x="6985430" y="4812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олилиния 51"/>
            <p:cNvSpPr/>
            <p:nvPr/>
          </p:nvSpPr>
          <p:spPr>
            <a:xfrm>
              <a:off x="7929586" y="14285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7643834" y="21429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олилиния 53"/>
            <p:cNvSpPr/>
            <p:nvPr/>
          </p:nvSpPr>
          <p:spPr>
            <a:xfrm>
              <a:off x="7929586" y="64291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олилиния 54"/>
            <p:cNvSpPr/>
            <p:nvPr/>
          </p:nvSpPr>
          <p:spPr>
            <a:xfrm rot="1874304">
              <a:off x="8056999" y="409823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олилиния 55"/>
            <p:cNvSpPr/>
            <p:nvPr/>
          </p:nvSpPr>
          <p:spPr>
            <a:xfrm>
              <a:off x="6572264" y="13572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218"/>
          <p:cNvGrpSpPr/>
          <p:nvPr/>
        </p:nvGrpSpPr>
        <p:grpSpPr>
          <a:xfrm>
            <a:off x="-55071" y="3786190"/>
            <a:ext cx="9247681" cy="3082320"/>
            <a:chOff x="-65581" y="3302758"/>
            <a:chExt cx="9247681" cy="3555242"/>
          </a:xfrm>
        </p:grpSpPr>
        <p:sp>
          <p:nvSpPr>
            <p:cNvPr id="117" name="Полилиния 116"/>
            <p:cNvSpPr/>
            <p:nvPr/>
          </p:nvSpPr>
          <p:spPr>
            <a:xfrm>
              <a:off x="-12700" y="5146130"/>
              <a:ext cx="9156700" cy="1711869"/>
            </a:xfrm>
            <a:custGeom>
              <a:avLst/>
              <a:gdLst>
                <a:gd name="connsiteX0" fmla="*/ 0 w 7531100"/>
                <a:gd name="connsiteY0" fmla="*/ 0 h 1384300"/>
                <a:gd name="connsiteX1" fmla="*/ 3200400 w 7531100"/>
                <a:gd name="connsiteY1" fmla="*/ 12700 h 1384300"/>
                <a:gd name="connsiteX2" fmla="*/ 6070600 w 7531100"/>
                <a:gd name="connsiteY2" fmla="*/ 241300 h 1384300"/>
                <a:gd name="connsiteX3" fmla="*/ 7531100 w 7531100"/>
                <a:gd name="connsiteY3" fmla="*/ 1371600 h 1384300"/>
                <a:gd name="connsiteX4" fmla="*/ 0 w 7531100"/>
                <a:gd name="connsiteY4" fmla="*/ 1384300 h 1384300"/>
                <a:gd name="connsiteX5" fmla="*/ 0 w 7531100"/>
                <a:gd name="connsiteY5" fmla="*/ 0 h 1384300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31100" h="1711869">
                  <a:moveTo>
                    <a:pt x="0" y="327569"/>
                  </a:moveTo>
                  <a:cubicBezTo>
                    <a:pt x="998562" y="0"/>
                    <a:pt x="2157430" y="512234"/>
                    <a:pt x="3200400" y="340269"/>
                  </a:cubicBezTo>
                  <a:cubicBezTo>
                    <a:pt x="4225399" y="178329"/>
                    <a:pt x="5274201" y="94191"/>
                    <a:pt x="6070600" y="568869"/>
                  </a:cubicBezTo>
                  <a:cubicBezTo>
                    <a:pt x="6563499" y="668857"/>
                    <a:pt x="7177844" y="446598"/>
                    <a:pt x="7518023" y="311666"/>
                  </a:cubicBezTo>
                  <a:lnTo>
                    <a:pt x="7531100" y="1699169"/>
                  </a:lnTo>
                  <a:lnTo>
                    <a:pt x="0" y="1711869"/>
                  </a:lnTo>
                  <a:lnTo>
                    <a:pt x="0" y="327569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48895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119"/>
            <p:cNvGrpSpPr/>
            <p:nvPr/>
          </p:nvGrpSpPr>
          <p:grpSpPr>
            <a:xfrm>
              <a:off x="428596" y="3632354"/>
              <a:ext cx="1109662" cy="1971543"/>
              <a:chOff x="428596" y="3632354"/>
              <a:chExt cx="1109662" cy="1971543"/>
            </a:xfrm>
          </p:grpSpPr>
          <p:sp>
            <p:nvSpPr>
              <p:cNvPr id="118" name="Равнобедренный треугольник 117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9" name="Полилиния 118"/>
              <p:cNvSpPr/>
              <p:nvPr/>
            </p:nvSpPr>
            <p:spPr>
              <a:xfrm>
                <a:off x="428596" y="3632354"/>
                <a:ext cx="1109662" cy="1812775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" name="Группа 120"/>
            <p:cNvGrpSpPr/>
            <p:nvPr/>
          </p:nvGrpSpPr>
          <p:grpSpPr>
            <a:xfrm>
              <a:off x="7858148" y="4209144"/>
              <a:ext cx="928694" cy="1537629"/>
              <a:chOff x="428596" y="3829035"/>
              <a:chExt cx="1109662" cy="1774862"/>
            </a:xfrm>
          </p:grpSpPr>
          <p:sp>
            <p:nvSpPr>
              <p:cNvPr id="122" name="Равнобедренный треугольник 121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>
                <a:off x="428596" y="3829035"/>
                <a:ext cx="1109662" cy="1616093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" name="Группа 123"/>
            <p:cNvGrpSpPr/>
            <p:nvPr/>
          </p:nvGrpSpPr>
          <p:grpSpPr>
            <a:xfrm>
              <a:off x="4500562" y="3302758"/>
              <a:ext cx="1357322" cy="2269381"/>
              <a:chOff x="428596" y="3644850"/>
              <a:chExt cx="1109662" cy="1959047"/>
            </a:xfrm>
          </p:grpSpPr>
          <p:sp>
            <p:nvSpPr>
              <p:cNvPr id="125" name="Равнобедренный треугольник 124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>
                <a:off x="428596" y="3644850"/>
                <a:ext cx="1109662" cy="1800279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6" name="Полилиния 115"/>
            <p:cNvSpPr/>
            <p:nvPr/>
          </p:nvSpPr>
          <p:spPr>
            <a:xfrm>
              <a:off x="-65581" y="5715016"/>
              <a:ext cx="9247681" cy="1142984"/>
            </a:xfrm>
            <a:custGeom>
              <a:avLst/>
              <a:gdLst>
                <a:gd name="connsiteX0" fmla="*/ 9194800 w 9781117"/>
                <a:gd name="connsiteY0" fmla="*/ 511588 h 2492788"/>
                <a:gd name="connsiteX1" fmla="*/ 5715000 w 9781117"/>
                <a:gd name="connsiteY1" fmla="*/ 295688 h 2492788"/>
                <a:gd name="connsiteX2" fmla="*/ 1765300 w 9781117"/>
                <a:gd name="connsiteY2" fmla="*/ 943388 h 2492788"/>
                <a:gd name="connsiteX3" fmla="*/ 63500 w 9781117"/>
                <a:gd name="connsiteY3" fmla="*/ 816388 h 2492788"/>
                <a:gd name="connsiteX4" fmla="*/ 0 w 9781117"/>
                <a:gd name="connsiteY4" fmla="*/ 2480088 h 2492788"/>
                <a:gd name="connsiteX5" fmla="*/ 9232900 w 9781117"/>
                <a:gd name="connsiteY5" fmla="*/ 2492788 h 2492788"/>
                <a:gd name="connsiteX6" fmla="*/ 9194800 w 9781117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47681" h="2468858">
                  <a:moveTo>
                    <a:pt x="9194800" y="487658"/>
                  </a:moveTo>
                  <a:cubicBezTo>
                    <a:pt x="8608483" y="121475"/>
                    <a:pt x="6832055" y="802503"/>
                    <a:pt x="5715000" y="271758"/>
                  </a:cubicBezTo>
                  <a:cubicBezTo>
                    <a:pt x="5445623" y="0"/>
                    <a:pt x="2116574" y="444364"/>
                    <a:pt x="1765300" y="919458"/>
                  </a:cubicBezTo>
                  <a:cubicBezTo>
                    <a:pt x="1117095" y="1140637"/>
                    <a:pt x="630767" y="834791"/>
                    <a:pt x="63500" y="792458"/>
                  </a:cubicBezTo>
                  <a:lnTo>
                    <a:pt x="0" y="2456158"/>
                  </a:lnTo>
                  <a:lnTo>
                    <a:pt x="9232900" y="2468858"/>
                  </a:lnTo>
                  <a:cubicBezTo>
                    <a:pt x="9215861" y="1804322"/>
                    <a:pt x="9247681" y="1320553"/>
                    <a:pt x="9194800" y="487658"/>
                  </a:cubicBez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48895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143"/>
          <p:cNvGrpSpPr/>
          <p:nvPr/>
        </p:nvGrpSpPr>
        <p:grpSpPr>
          <a:xfrm rot="626960">
            <a:off x="7869702" y="5933812"/>
            <a:ext cx="928662" cy="1000108"/>
            <a:chOff x="5898071" y="4400554"/>
            <a:chExt cx="2324143" cy="2470145"/>
          </a:xfrm>
        </p:grpSpPr>
        <p:sp>
          <p:nvSpPr>
            <p:cNvPr id="145" name="Полилиния 14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Полилиния 14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Полилиния 14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Полилиния 14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Полилиния 14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Полилиния 14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7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56" name="Полилиния 15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7" name="Полилиния 15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8" name="Полилиния 15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8" name="Группа 138"/>
            <p:cNvGrpSpPr/>
            <p:nvPr/>
          </p:nvGrpSpPr>
          <p:grpSpPr>
            <a:xfrm rot="639347">
              <a:off x="6792579" y="4410371"/>
              <a:ext cx="798923" cy="2457470"/>
              <a:chOff x="6586553" y="4400554"/>
              <a:chExt cx="798923" cy="2457470"/>
            </a:xfrm>
          </p:grpSpPr>
          <p:sp>
            <p:nvSpPr>
              <p:cNvPr id="153" name="Полилиния 152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4" name="Полилиния 153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5" name="Полилиния 154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59" name="Группа 158"/>
          <p:cNvGrpSpPr/>
          <p:nvPr/>
        </p:nvGrpSpPr>
        <p:grpSpPr>
          <a:xfrm rot="388224">
            <a:off x="6557801" y="5855841"/>
            <a:ext cx="1292760" cy="1084245"/>
            <a:chOff x="5898071" y="4400554"/>
            <a:chExt cx="2324143" cy="2470145"/>
          </a:xfrm>
        </p:grpSpPr>
        <p:sp>
          <p:nvSpPr>
            <p:cNvPr id="160" name="Полилиния 159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Полилиния 160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Полилиния 161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Полилиния 162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Полилиния 163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Полилиния 164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0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71" name="Полилиния 170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Полилиния 171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Полилиния 172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1" name="Группа 173"/>
          <p:cNvGrpSpPr/>
          <p:nvPr/>
        </p:nvGrpSpPr>
        <p:grpSpPr>
          <a:xfrm rot="626960">
            <a:off x="8369768" y="5933813"/>
            <a:ext cx="928662" cy="1000108"/>
            <a:chOff x="5898071" y="4400554"/>
            <a:chExt cx="2324143" cy="2470145"/>
          </a:xfrm>
        </p:grpSpPr>
        <p:sp>
          <p:nvSpPr>
            <p:cNvPr id="175" name="Полилиния 17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Полилиния 17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Полилиния 17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Полилиния 17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Полилиния 17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Полилиния 17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2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86" name="Полилиния 18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" name="Полилиния 18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8" name="Полилиния 18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3" name="Группа 142"/>
          <p:cNvGrpSpPr/>
          <p:nvPr/>
        </p:nvGrpSpPr>
        <p:grpSpPr>
          <a:xfrm rot="20815479">
            <a:off x="7178705" y="5851445"/>
            <a:ext cx="1292760" cy="1079937"/>
            <a:chOff x="5898071" y="4410369"/>
            <a:chExt cx="2324143" cy="2460330"/>
          </a:xfrm>
        </p:grpSpPr>
        <p:sp>
          <p:nvSpPr>
            <p:cNvPr id="127" name="Полилиния 126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Полилиния 127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Полилиния 128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Полилиния 129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Полилиния 131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6" name="Группа 138"/>
            <p:cNvGrpSpPr/>
            <p:nvPr/>
          </p:nvGrpSpPr>
          <p:grpSpPr>
            <a:xfrm rot="639347">
              <a:off x="6792579" y="4410369"/>
              <a:ext cx="798923" cy="2457470"/>
              <a:chOff x="6586553" y="4400554"/>
              <a:chExt cx="798923" cy="2457470"/>
            </a:xfrm>
          </p:grpSpPr>
          <p:sp>
            <p:nvSpPr>
              <p:cNvPr id="140" name="Полилиния 139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1" name="Полилиния 140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2" name="Полилиния 141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97" name="Группа 203"/>
          <p:cNvGrpSpPr/>
          <p:nvPr/>
        </p:nvGrpSpPr>
        <p:grpSpPr>
          <a:xfrm rot="626960">
            <a:off x="3440547" y="6005251"/>
            <a:ext cx="928662" cy="1000108"/>
            <a:chOff x="5898071" y="4400554"/>
            <a:chExt cx="2324143" cy="2470145"/>
          </a:xfrm>
        </p:grpSpPr>
        <p:sp>
          <p:nvSpPr>
            <p:cNvPr id="205" name="Полилиния 20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Полилиния 20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7" name="Полилиния 20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Полилиния 20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Полилиния 20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Полилиния 20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8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16" name="Полилиния 21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Полилиния 21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Полилиния 21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9" name="Группа 138"/>
            <p:cNvGrpSpPr/>
            <p:nvPr/>
          </p:nvGrpSpPr>
          <p:grpSpPr>
            <a:xfrm rot="639347">
              <a:off x="6792579" y="4410375"/>
              <a:ext cx="798923" cy="2457470"/>
              <a:chOff x="6586553" y="4400554"/>
              <a:chExt cx="798923" cy="2457470"/>
            </a:xfrm>
          </p:grpSpPr>
          <p:sp>
            <p:nvSpPr>
              <p:cNvPr id="213" name="Полилиния 212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Полилиния 213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Полилиния 214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0" name="Группа 219"/>
          <p:cNvGrpSpPr/>
          <p:nvPr/>
        </p:nvGrpSpPr>
        <p:grpSpPr>
          <a:xfrm rot="20477843">
            <a:off x="4922140" y="5908939"/>
            <a:ext cx="928662" cy="1000108"/>
            <a:chOff x="5898071" y="4400554"/>
            <a:chExt cx="2324143" cy="2470145"/>
          </a:xfrm>
        </p:grpSpPr>
        <p:sp>
          <p:nvSpPr>
            <p:cNvPr id="221" name="Полилиния 220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Полилиния 221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Полилиния 222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4" name="Полилиния 223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5" name="Полилиния 224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6" name="Полилиния 225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1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32" name="Полилиния 231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3" name="Полилиния 232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Полилиния 233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2" name="Группа 138"/>
            <p:cNvGrpSpPr/>
            <p:nvPr/>
          </p:nvGrpSpPr>
          <p:grpSpPr>
            <a:xfrm rot="639347">
              <a:off x="6792579" y="4410377"/>
              <a:ext cx="798923" cy="2457470"/>
              <a:chOff x="6586553" y="4400554"/>
              <a:chExt cx="798923" cy="2457470"/>
            </a:xfrm>
          </p:grpSpPr>
          <p:sp>
            <p:nvSpPr>
              <p:cNvPr id="229" name="Полилиния 228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Полилиния 229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Полилиния 230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3" name="Группа 234"/>
          <p:cNvGrpSpPr/>
          <p:nvPr/>
        </p:nvGrpSpPr>
        <p:grpSpPr>
          <a:xfrm rot="20416555">
            <a:off x="3927703" y="5985261"/>
            <a:ext cx="928662" cy="1000108"/>
            <a:chOff x="5898071" y="4400554"/>
            <a:chExt cx="2324143" cy="2470145"/>
          </a:xfrm>
        </p:grpSpPr>
        <p:sp>
          <p:nvSpPr>
            <p:cNvPr id="236" name="Полилиния 235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Полилиния 237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Полилиния 238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Полилиния 239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1" name="Полилиния 240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4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47" name="Полилиния 246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Полилиния 247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9" name="Полилиния 248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5" name="Группа 188"/>
          <p:cNvGrpSpPr/>
          <p:nvPr/>
        </p:nvGrpSpPr>
        <p:grpSpPr>
          <a:xfrm rot="709197">
            <a:off x="4239936" y="5884284"/>
            <a:ext cx="1292760" cy="1083291"/>
            <a:chOff x="5898071" y="4410280"/>
            <a:chExt cx="2324143" cy="2467972"/>
          </a:xfrm>
        </p:grpSpPr>
        <p:sp>
          <p:nvSpPr>
            <p:cNvPr id="190" name="Полилиния 189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Полилиния 190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Полилиния 191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Полилиния 192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олилиния 193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5" name="Полилиния 194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6" name="Группа 138"/>
            <p:cNvGrpSpPr/>
            <p:nvPr/>
          </p:nvGrpSpPr>
          <p:grpSpPr>
            <a:xfrm rot="639347">
              <a:off x="6791608" y="4410280"/>
              <a:ext cx="798923" cy="2467972"/>
              <a:chOff x="6586553" y="4400554"/>
              <a:chExt cx="798923" cy="2467972"/>
            </a:xfrm>
          </p:grpSpPr>
          <p:sp>
            <p:nvSpPr>
              <p:cNvPr id="198" name="Полилиния 197"/>
              <p:cNvSpPr/>
              <p:nvPr/>
            </p:nvSpPr>
            <p:spPr>
              <a:xfrm flipH="1">
                <a:off x="6910157" y="5154015"/>
                <a:ext cx="142905" cy="1714511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Полилиния 198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Полилиния 199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10" name="Группа 249"/>
          <p:cNvGrpSpPr/>
          <p:nvPr/>
        </p:nvGrpSpPr>
        <p:grpSpPr>
          <a:xfrm rot="20571690">
            <a:off x="3127103" y="5901080"/>
            <a:ext cx="928662" cy="1000108"/>
            <a:chOff x="5898071" y="4400554"/>
            <a:chExt cx="2324143" cy="2470145"/>
          </a:xfrm>
        </p:grpSpPr>
        <p:sp>
          <p:nvSpPr>
            <p:cNvPr id="251" name="Полилиния 250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2" name="Полилиния 251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3" name="Полилиния 252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4" name="Полилиния 253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5" name="Полилиния 254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6" name="Полилиния 255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1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62" name="Полилиния 261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3" name="Полилиния 262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4" name="Полилиния 263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12" name="Группа 284"/>
          <p:cNvGrpSpPr/>
          <p:nvPr/>
        </p:nvGrpSpPr>
        <p:grpSpPr>
          <a:xfrm>
            <a:off x="0" y="6197605"/>
            <a:ext cx="642942" cy="660395"/>
            <a:chOff x="214282" y="5643578"/>
            <a:chExt cx="1285884" cy="1017585"/>
          </a:xfrm>
        </p:grpSpPr>
        <p:sp>
          <p:nvSpPr>
            <p:cNvPr id="280" name="Полилиния 279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2" name="Полилиния 281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3" name="Полилиния 282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4" name="24-конечная звезда 283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3" name="Группа 290"/>
          <p:cNvGrpSpPr/>
          <p:nvPr/>
        </p:nvGrpSpPr>
        <p:grpSpPr>
          <a:xfrm>
            <a:off x="642910" y="6357958"/>
            <a:ext cx="571504" cy="588957"/>
            <a:chOff x="214282" y="5643578"/>
            <a:chExt cx="1285884" cy="1017585"/>
          </a:xfrm>
        </p:grpSpPr>
        <p:sp>
          <p:nvSpPr>
            <p:cNvPr id="292" name="Полилиния 29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3" name="Полилиния 29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4" name="Полилиния 29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5" name="24-конечная звезда 29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4" name="Группа 295"/>
          <p:cNvGrpSpPr/>
          <p:nvPr/>
        </p:nvGrpSpPr>
        <p:grpSpPr>
          <a:xfrm>
            <a:off x="5715008" y="6197605"/>
            <a:ext cx="642942" cy="660395"/>
            <a:chOff x="214282" y="5643578"/>
            <a:chExt cx="1285884" cy="1017585"/>
          </a:xfrm>
        </p:grpSpPr>
        <p:sp>
          <p:nvSpPr>
            <p:cNvPr id="297" name="Полилиния 29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8" name="Полилиния 29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9" name="Полилиния 29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0" name="24-конечная звезда 29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0" name="Группа 305"/>
          <p:cNvGrpSpPr/>
          <p:nvPr/>
        </p:nvGrpSpPr>
        <p:grpSpPr>
          <a:xfrm>
            <a:off x="1214414" y="6197605"/>
            <a:ext cx="642942" cy="660395"/>
            <a:chOff x="214282" y="5643578"/>
            <a:chExt cx="1285884" cy="1017585"/>
          </a:xfrm>
        </p:grpSpPr>
        <p:sp>
          <p:nvSpPr>
            <p:cNvPr id="307" name="Полилиния 30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8" name="Полилиния 30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9" name="Полилиния 30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0" name="24-конечная звезда 30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4" name="Группа 310"/>
          <p:cNvGrpSpPr/>
          <p:nvPr/>
        </p:nvGrpSpPr>
        <p:grpSpPr>
          <a:xfrm>
            <a:off x="2500298" y="6197605"/>
            <a:ext cx="642942" cy="660395"/>
            <a:chOff x="214282" y="5643578"/>
            <a:chExt cx="1285884" cy="1017585"/>
          </a:xfrm>
        </p:grpSpPr>
        <p:sp>
          <p:nvSpPr>
            <p:cNvPr id="312" name="Полилиния 31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3" name="Полилиния 31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4" name="Полилиния 31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5" name="24-конечная звезда 31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6" name="Овал 315"/>
          <p:cNvSpPr/>
          <p:nvPr/>
        </p:nvSpPr>
        <p:spPr>
          <a:xfrm>
            <a:off x="285720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Овал 316"/>
          <p:cNvSpPr/>
          <p:nvPr/>
        </p:nvSpPr>
        <p:spPr>
          <a:xfrm>
            <a:off x="642910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" name="Овал 317"/>
          <p:cNvSpPr/>
          <p:nvPr/>
        </p:nvSpPr>
        <p:spPr>
          <a:xfrm>
            <a:off x="1428728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Овал 318"/>
          <p:cNvSpPr/>
          <p:nvPr/>
        </p:nvSpPr>
        <p:spPr>
          <a:xfrm>
            <a:off x="1142976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Овал 319"/>
          <p:cNvSpPr/>
          <p:nvPr/>
        </p:nvSpPr>
        <p:spPr>
          <a:xfrm>
            <a:off x="1571604" y="604363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1" name="Овал 320"/>
          <p:cNvSpPr/>
          <p:nvPr/>
        </p:nvSpPr>
        <p:spPr>
          <a:xfrm>
            <a:off x="2143108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2" name="Овал 321"/>
          <p:cNvSpPr/>
          <p:nvPr/>
        </p:nvSpPr>
        <p:spPr>
          <a:xfrm>
            <a:off x="2643174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3" name="Овал 322"/>
          <p:cNvSpPr/>
          <p:nvPr/>
        </p:nvSpPr>
        <p:spPr>
          <a:xfrm>
            <a:off x="3428992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4" name="Овал 323"/>
          <p:cNvSpPr/>
          <p:nvPr/>
        </p:nvSpPr>
        <p:spPr>
          <a:xfrm>
            <a:off x="4429124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5" name="Овал 324"/>
          <p:cNvSpPr/>
          <p:nvPr/>
        </p:nvSpPr>
        <p:spPr>
          <a:xfrm>
            <a:off x="4000496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Овал 325"/>
          <p:cNvSpPr/>
          <p:nvPr/>
        </p:nvSpPr>
        <p:spPr>
          <a:xfrm>
            <a:off x="5214942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" name="Овал 326"/>
          <p:cNvSpPr/>
          <p:nvPr/>
        </p:nvSpPr>
        <p:spPr>
          <a:xfrm>
            <a:off x="5857884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Овал 327"/>
          <p:cNvSpPr/>
          <p:nvPr/>
        </p:nvSpPr>
        <p:spPr>
          <a:xfrm>
            <a:off x="6643702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Овал 328"/>
          <p:cNvSpPr/>
          <p:nvPr/>
        </p:nvSpPr>
        <p:spPr>
          <a:xfrm>
            <a:off x="7429520" y="597219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0" name="Овал 329"/>
          <p:cNvSpPr/>
          <p:nvPr/>
        </p:nvSpPr>
        <p:spPr>
          <a:xfrm>
            <a:off x="8929718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" name="Овал 330"/>
          <p:cNvSpPr/>
          <p:nvPr/>
        </p:nvSpPr>
        <p:spPr>
          <a:xfrm>
            <a:off x="8572528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" name="Овал 331"/>
          <p:cNvSpPr/>
          <p:nvPr/>
        </p:nvSpPr>
        <p:spPr>
          <a:xfrm>
            <a:off x="8001024" y="5900754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" name="Овал 332"/>
          <p:cNvSpPr/>
          <p:nvPr/>
        </p:nvSpPr>
        <p:spPr>
          <a:xfrm>
            <a:off x="7072330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" name="Овал 333"/>
          <p:cNvSpPr/>
          <p:nvPr/>
        </p:nvSpPr>
        <p:spPr>
          <a:xfrm>
            <a:off x="6429388" y="5615002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" name="Овал 334"/>
          <p:cNvSpPr/>
          <p:nvPr/>
        </p:nvSpPr>
        <p:spPr>
          <a:xfrm>
            <a:off x="6072198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" name="Овал 335"/>
          <p:cNvSpPr/>
          <p:nvPr/>
        </p:nvSpPr>
        <p:spPr>
          <a:xfrm>
            <a:off x="5500694" y="5757878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" name="Овал 336"/>
          <p:cNvSpPr/>
          <p:nvPr/>
        </p:nvSpPr>
        <p:spPr>
          <a:xfrm>
            <a:off x="4786314" y="5615002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" name="Овал 337"/>
          <p:cNvSpPr/>
          <p:nvPr/>
        </p:nvSpPr>
        <p:spPr>
          <a:xfrm>
            <a:off x="3857620" y="5686440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" name="Овал 338"/>
          <p:cNvSpPr/>
          <p:nvPr/>
        </p:nvSpPr>
        <p:spPr>
          <a:xfrm>
            <a:off x="2928926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0" name="Овал 339"/>
          <p:cNvSpPr/>
          <p:nvPr/>
        </p:nvSpPr>
        <p:spPr>
          <a:xfrm>
            <a:off x="1785918" y="5686440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1" name="Овал 340"/>
          <p:cNvSpPr/>
          <p:nvPr/>
        </p:nvSpPr>
        <p:spPr>
          <a:xfrm>
            <a:off x="1000100" y="6115068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1" name="Группа 355"/>
          <p:cNvGrpSpPr/>
          <p:nvPr/>
        </p:nvGrpSpPr>
        <p:grpSpPr>
          <a:xfrm rot="3478556">
            <a:off x="156922" y="6491361"/>
            <a:ext cx="250390" cy="340455"/>
            <a:chOff x="2857488" y="4883951"/>
            <a:chExt cx="571504" cy="903297"/>
          </a:xfrm>
        </p:grpSpPr>
        <p:sp>
          <p:nvSpPr>
            <p:cNvPr id="346" name="Овал 345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2" name="Овал 341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44" name="Прямая соединительная линия 343"/>
            <p:cNvCxnSpPr>
              <a:stCxn id="342" idx="0"/>
              <a:endCxn id="342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Овал 346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8" name="Овал 347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Овал 348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0" name="Овал 349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1" name="Овал 350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Овал 351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3" name="Овал 352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4" name="Овал 353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Овал 354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4" name="Группа 369"/>
          <p:cNvGrpSpPr/>
          <p:nvPr/>
        </p:nvGrpSpPr>
        <p:grpSpPr>
          <a:xfrm rot="1300059">
            <a:off x="4697443" y="6483348"/>
            <a:ext cx="250390" cy="340455"/>
            <a:chOff x="2857488" y="4883951"/>
            <a:chExt cx="571504" cy="903297"/>
          </a:xfrm>
        </p:grpSpPr>
        <p:sp>
          <p:nvSpPr>
            <p:cNvPr id="371" name="Овал 370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2" name="Овал 371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73" name="Прямая соединительная линия 372"/>
            <p:cNvCxnSpPr>
              <a:stCxn id="372" idx="0"/>
              <a:endCxn id="372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4" name="Овал 373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5" name="Овал 374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Овал 375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7" name="Овал 376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8" name="Овал 377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Овал 378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0" name="Овал 379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1" name="Овал 380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Овал 381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9" name="Полилиния 388"/>
          <p:cNvSpPr/>
          <p:nvPr/>
        </p:nvSpPr>
        <p:spPr>
          <a:xfrm>
            <a:off x="262759" y="3247697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0" name="Полилиния 389"/>
          <p:cNvSpPr/>
          <p:nvPr/>
        </p:nvSpPr>
        <p:spPr>
          <a:xfrm>
            <a:off x="928662" y="3286124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1" name="Полилиния 390"/>
          <p:cNvSpPr/>
          <p:nvPr/>
        </p:nvSpPr>
        <p:spPr>
          <a:xfrm>
            <a:off x="428596" y="3071810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2" name="Полилиния 391"/>
          <p:cNvSpPr/>
          <p:nvPr/>
        </p:nvSpPr>
        <p:spPr>
          <a:xfrm>
            <a:off x="785786" y="3071810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3" name="Полилиния 392"/>
          <p:cNvSpPr/>
          <p:nvPr/>
        </p:nvSpPr>
        <p:spPr>
          <a:xfrm>
            <a:off x="642910" y="2857496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4" name="Овал 393"/>
          <p:cNvSpPr/>
          <p:nvPr/>
        </p:nvSpPr>
        <p:spPr>
          <a:xfrm>
            <a:off x="0" y="214290"/>
            <a:ext cx="1428728" cy="1357322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2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1" name="Группа 329"/>
          <p:cNvGrpSpPr/>
          <p:nvPr/>
        </p:nvGrpSpPr>
        <p:grpSpPr>
          <a:xfrm>
            <a:off x="714348" y="6143644"/>
            <a:ext cx="642942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296" name="Скругленный прямоугольник 295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1" name="Скругленный прямоугольник 300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6" name="Полилиния 305">
              <a:hlinkClick r:id="" action="ppaction://hlinkshowjump?jump=endshow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1" name="Полилиния 310">
              <a:hlinkClick r:id="" action="ppaction://hlinkshowjump?jump=endshow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Скругленный прямоугольник 34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5" name="Полилиния 344">
              <a:hlinkClick r:id="" action="ppaction://hlinkshowjump?jump=endshow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6" name="Полилиния 355">
              <a:hlinkClick r:id="" action="ppaction://hlinkshowjump?jump=endshow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7" name="Группа 329"/>
          <p:cNvGrpSpPr/>
          <p:nvPr/>
        </p:nvGrpSpPr>
        <p:grpSpPr>
          <a:xfrm rot="16200000">
            <a:off x="7329611" y="6108409"/>
            <a:ext cx="635210" cy="578268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70" name="Скругленный прямоугольник 369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Скругленный прямоугольник 387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Полилиния 396">
              <a:hlinkClick r:id="" action="ppaction://hlinkshowjump?jump=previous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8" name="Полилиния 397">
              <a:hlinkClick r:id="" action="ppaction://hlinkshowjump?jump=previous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9" name="Скругленный прямоугольник 398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Полилиния 399">
              <a:hlinkClick r:id="" action="ppaction://hlinkshowjump?jump=previous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1" name="Полилиния 400">
              <a:hlinkClick r:id="" action="ppaction://hlinkshowjump?jump=previous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2" name="Группа 329"/>
          <p:cNvGrpSpPr/>
          <p:nvPr/>
        </p:nvGrpSpPr>
        <p:grpSpPr>
          <a:xfrm rot="5400000">
            <a:off x="7897733" y="6111791"/>
            <a:ext cx="635210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403" name="Скругленный прямоугольник 402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4" name="Скругленный прямоугольник 403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5" name="Полилиния 404">
              <a:hlinkClick r:id="" action="ppaction://hlinkshowjump?jump=next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" name="Полилиния 405">
              <a:hlinkClick r:id="" action="ppaction://hlinkshowjump?jump=next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7" name="Скругленный прямоугольник 406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8" name="Полилиния 407">
              <a:hlinkClick r:id="" action="ppaction://hlinkshowjump?jump=next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Полилиния 408">
              <a:hlinkClick r:id="" action="ppaction://hlinkshowjump?jump=next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1" name="Группа 285"/>
          <p:cNvGrpSpPr/>
          <p:nvPr/>
        </p:nvGrpSpPr>
        <p:grpSpPr>
          <a:xfrm>
            <a:off x="1428728" y="5929330"/>
            <a:ext cx="1000132" cy="1017585"/>
            <a:chOff x="214282" y="5643578"/>
            <a:chExt cx="1285884" cy="1017585"/>
          </a:xfrm>
        </p:grpSpPr>
        <p:sp>
          <p:nvSpPr>
            <p:cNvPr id="287" name="Полилиния 28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8" name="Полилиния 28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9" name="Полилиния 28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0" name="24-конечная звезда 28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3" name="Группа 356"/>
          <p:cNvGrpSpPr/>
          <p:nvPr/>
        </p:nvGrpSpPr>
        <p:grpSpPr>
          <a:xfrm rot="20068700">
            <a:off x="1657121" y="6384141"/>
            <a:ext cx="250390" cy="340455"/>
            <a:chOff x="2857488" y="4883951"/>
            <a:chExt cx="571504" cy="903297"/>
          </a:xfrm>
        </p:grpSpPr>
        <p:sp>
          <p:nvSpPr>
            <p:cNvPr id="358" name="Овал 357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9" name="Овал 358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60" name="Прямая соединительная линия 359"/>
            <p:cNvCxnSpPr>
              <a:stCxn id="359" idx="0"/>
              <a:endCxn id="359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1" name="Овал 360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2" name="Овал 361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3" name="Овал 362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Овал 363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5" name="Овал 364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6" name="Овал 365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Овал 366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8" name="Овал 367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9" name="Овал 368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5" name="Группа 300"/>
          <p:cNvGrpSpPr/>
          <p:nvPr/>
        </p:nvGrpSpPr>
        <p:grpSpPr>
          <a:xfrm>
            <a:off x="6000760" y="5929330"/>
            <a:ext cx="1000132" cy="928671"/>
            <a:chOff x="214282" y="5643578"/>
            <a:chExt cx="1285884" cy="1017585"/>
          </a:xfrm>
        </p:grpSpPr>
        <p:sp>
          <p:nvSpPr>
            <p:cNvPr id="302" name="Полилиния 30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3" name="Полилиния 30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4" name="Полилиния 30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5" name="24-конечная звезда 30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0" name="Заголовок 1"/>
          <p:cNvSpPr>
            <a:spLocks noGrp="1"/>
          </p:cNvSpPr>
          <p:nvPr>
            <p:ph idx="1"/>
          </p:nvPr>
        </p:nvSpPr>
        <p:spPr>
          <a:xfrm>
            <a:off x="500063" y="1285875"/>
            <a:ext cx="8229600" cy="4714875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ru-RU" sz="4000" dirty="0" smtClean="0">
                <a:latin typeface="Arial" charset="0"/>
              </a:rPr>
              <a:t/>
            </a:r>
            <a:br>
              <a:rPr lang="ru-RU" sz="4000" dirty="0" smtClean="0">
                <a:latin typeface="Arial" charset="0"/>
              </a:rPr>
            </a:br>
            <a:r>
              <a:rPr lang="ru-RU" sz="4000" dirty="0" smtClean="0">
                <a:latin typeface="Arial" charset="0"/>
              </a:rPr>
              <a:t>  </a:t>
            </a:r>
            <a:r>
              <a:rPr lang="ru-RU" sz="4000" dirty="0" smtClean="0">
                <a:solidFill>
                  <a:srgbClr val="002060"/>
                </a:solidFill>
                <a:latin typeface="Arial" charset="0"/>
              </a:rPr>
              <a:t>- развлекательная;</a:t>
            </a:r>
            <a:br>
              <a:rPr lang="ru-RU" sz="4000" dirty="0" smtClean="0">
                <a:solidFill>
                  <a:srgbClr val="002060"/>
                </a:solidFill>
                <a:latin typeface="Arial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Arial" charset="0"/>
              </a:rPr>
              <a:t>- коммуникативная;   </a:t>
            </a:r>
            <a:br>
              <a:rPr lang="ru-RU" sz="4000" dirty="0" smtClean="0">
                <a:solidFill>
                  <a:srgbClr val="002060"/>
                </a:solidFill>
                <a:latin typeface="Arial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Arial" charset="0"/>
              </a:rPr>
              <a:t>      - терапевтическая;</a:t>
            </a:r>
            <a:br>
              <a:rPr lang="ru-RU" sz="4000" dirty="0" smtClean="0">
                <a:solidFill>
                  <a:srgbClr val="002060"/>
                </a:solidFill>
                <a:latin typeface="Arial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Arial" charset="0"/>
              </a:rPr>
              <a:t> - самореализации;</a:t>
            </a:r>
            <a:br>
              <a:rPr lang="ru-RU" sz="4000" dirty="0" smtClean="0">
                <a:solidFill>
                  <a:srgbClr val="002060"/>
                </a:solidFill>
                <a:latin typeface="Arial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Arial" charset="0"/>
              </a:rPr>
              <a:t>   - социализации</a:t>
            </a:r>
            <a:r>
              <a:rPr lang="ru-RU" sz="4000" dirty="0" smtClean="0">
                <a:latin typeface="Arial" charset="0"/>
              </a:rPr>
              <a:t/>
            </a:r>
            <a:br>
              <a:rPr lang="ru-RU" sz="4000" dirty="0" smtClean="0">
                <a:latin typeface="Arial" charset="0"/>
              </a:rPr>
            </a:br>
            <a:r>
              <a:rPr lang="ru-RU" sz="4000" dirty="0" smtClean="0">
                <a:latin typeface="Arial" charset="0"/>
              </a:rPr>
              <a:t/>
            </a:r>
            <a:br>
              <a:rPr lang="ru-RU" sz="4000" dirty="0" smtClean="0">
                <a:latin typeface="Arial" charset="0"/>
              </a:rPr>
            </a:br>
            <a:endParaRPr lang="ru-RU" sz="4000" dirty="0" smtClean="0">
              <a:latin typeface="Arial" charset="0"/>
            </a:endParaRPr>
          </a:p>
        </p:txBody>
      </p:sp>
      <p:sp>
        <p:nvSpPr>
          <p:cNvPr id="411" name="Заголовок 1"/>
          <p:cNvSpPr>
            <a:spLocks noGrp="1"/>
          </p:cNvSpPr>
          <p:nvPr>
            <p:ph type="title"/>
          </p:nvPr>
        </p:nvSpPr>
        <p:spPr>
          <a:xfrm>
            <a:off x="1214438" y="17463"/>
            <a:ext cx="6643687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chemeClr val="folHlink"/>
                </a:solidFill>
                <a:latin typeface="Arial" charset="0"/>
              </a:rPr>
              <a:t/>
            </a:r>
            <a:br>
              <a:rPr lang="ru-RU" sz="4000" b="1" dirty="0" smtClean="0">
                <a:solidFill>
                  <a:schemeClr val="folHlink"/>
                </a:solidFill>
                <a:latin typeface="Arial" charset="0"/>
              </a:rPr>
            </a:br>
            <a:r>
              <a:rPr lang="ru-RU" sz="4000" b="1" dirty="0">
                <a:solidFill>
                  <a:schemeClr val="folHlink"/>
                </a:solidFill>
                <a:latin typeface="Arial" charset="0"/>
              </a:rPr>
              <a:t/>
            </a:r>
            <a:br>
              <a:rPr lang="ru-RU" sz="4000" b="1" dirty="0">
                <a:solidFill>
                  <a:schemeClr val="folHlink"/>
                </a:solidFill>
                <a:latin typeface="Arial" charset="0"/>
              </a:rPr>
            </a:br>
            <a:r>
              <a:rPr lang="ru-RU" sz="4000" b="1" dirty="0" smtClean="0">
                <a:solidFill>
                  <a:schemeClr val="folHlink"/>
                </a:solidFill>
                <a:latin typeface="Arial" charset="0"/>
              </a:rPr>
              <a:t/>
            </a:r>
            <a:br>
              <a:rPr lang="ru-RU" sz="4000" b="1" dirty="0" smtClean="0">
                <a:solidFill>
                  <a:schemeClr val="folHlink"/>
                </a:solidFill>
                <a:latin typeface="Arial" charset="0"/>
              </a:rPr>
            </a:br>
            <a:r>
              <a:rPr lang="ru-RU" sz="4000" b="1" dirty="0">
                <a:solidFill>
                  <a:schemeClr val="folHlink"/>
                </a:solidFill>
                <a:latin typeface="Arial" charset="0"/>
              </a:rPr>
              <a:t/>
            </a:r>
            <a:br>
              <a:rPr lang="ru-RU" sz="4000" b="1" dirty="0">
                <a:solidFill>
                  <a:schemeClr val="folHlink"/>
                </a:solidFill>
                <a:latin typeface="Arial" charset="0"/>
              </a:rPr>
            </a:br>
            <a:r>
              <a:rPr lang="ru-RU" sz="4000" b="1" dirty="0" smtClean="0">
                <a:solidFill>
                  <a:schemeClr val="folHlink"/>
                </a:solidFill>
                <a:latin typeface="Arial" charset="0"/>
              </a:rPr>
              <a:t>Функции игры:</a:t>
            </a:r>
            <a:r>
              <a:rPr lang="ru-RU" sz="4000" dirty="0" smtClean="0">
                <a:latin typeface="Arial" charset="0"/>
              </a:rPr>
              <a:t/>
            </a:r>
            <a:br>
              <a:rPr lang="ru-RU" sz="4000" dirty="0" smtClean="0">
                <a:latin typeface="Arial" charset="0"/>
              </a:rPr>
            </a:br>
            <a:r>
              <a:rPr lang="ru-RU" sz="4000" dirty="0" smtClean="0">
                <a:latin typeface="Arial" charset="0"/>
              </a:rPr>
              <a:t/>
            </a:r>
            <a:br>
              <a:rPr lang="ru-RU" sz="4000" dirty="0" smtClean="0">
                <a:latin typeface="Arial" charset="0"/>
              </a:rPr>
            </a:br>
            <a:r>
              <a:rPr lang="ru-RU" sz="4000" dirty="0" smtClean="0">
                <a:latin typeface="Arial" charset="0"/>
              </a:rPr>
              <a:t/>
            </a:r>
            <a:br>
              <a:rPr lang="ru-RU" sz="4000" dirty="0" smtClean="0">
                <a:latin typeface="Arial" charset="0"/>
              </a:rPr>
            </a:br>
            <a:r>
              <a:rPr lang="ru-RU" sz="4000" dirty="0" smtClean="0">
                <a:latin typeface="Arial" charset="0"/>
              </a:rPr>
              <a:t/>
            </a:r>
            <a:br>
              <a:rPr lang="ru-RU" sz="4000" dirty="0" smtClean="0">
                <a:latin typeface="Arial" charset="0"/>
              </a:rPr>
            </a:br>
            <a:endParaRPr lang="ru-RU" sz="40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89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98" decel="100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" grpId="0"/>
      <p:bldP spid="4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Овал 108"/>
          <p:cNvSpPr/>
          <p:nvPr/>
        </p:nvSpPr>
        <p:spPr>
          <a:xfrm>
            <a:off x="163482" y="387328"/>
            <a:ext cx="1053703" cy="1006623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46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87"/>
          <p:cNvGrpSpPr/>
          <p:nvPr/>
        </p:nvGrpSpPr>
        <p:grpSpPr>
          <a:xfrm>
            <a:off x="-836391" y="302553"/>
            <a:ext cx="9285264" cy="7124638"/>
            <a:chOff x="-836391" y="302553"/>
            <a:chExt cx="9285264" cy="7124638"/>
          </a:xfrm>
        </p:grpSpPr>
        <p:sp>
          <p:nvSpPr>
            <p:cNvPr id="383" name="Полилиния 382"/>
            <p:cNvSpPr/>
            <p:nvPr/>
          </p:nvSpPr>
          <p:spPr>
            <a:xfrm rot="1219034">
              <a:off x="208762" y="2054135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4" name="Полилиния 383"/>
            <p:cNvSpPr/>
            <p:nvPr/>
          </p:nvSpPr>
          <p:spPr>
            <a:xfrm rot="1635534">
              <a:off x="184862" y="2709745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олилиния 384"/>
            <p:cNvSpPr/>
            <p:nvPr/>
          </p:nvSpPr>
          <p:spPr>
            <a:xfrm rot="2120141">
              <a:off x="-7745" y="3397179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6" name="Полилиния 385"/>
            <p:cNvSpPr/>
            <p:nvPr/>
          </p:nvSpPr>
          <p:spPr>
            <a:xfrm rot="2683881">
              <a:off x="-836391" y="3656663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7" name="Полилиния 386"/>
            <p:cNvSpPr/>
            <p:nvPr/>
          </p:nvSpPr>
          <p:spPr>
            <a:xfrm rot="3406944">
              <a:off x="-1350748" y="3554015"/>
              <a:ext cx="7124638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7" name="Облако 106"/>
          <p:cNvSpPr/>
          <p:nvPr/>
        </p:nvSpPr>
        <p:spPr>
          <a:xfrm>
            <a:off x="2571736" y="571480"/>
            <a:ext cx="5000660" cy="857256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блако 107"/>
          <p:cNvSpPr/>
          <p:nvPr/>
        </p:nvSpPr>
        <p:spPr>
          <a:xfrm>
            <a:off x="5429256" y="1928802"/>
            <a:ext cx="3429024" cy="714380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56"/>
          <p:cNvGrpSpPr/>
          <p:nvPr/>
        </p:nvGrpSpPr>
        <p:grpSpPr>
          <a:xfrm>
            <a:off x="5072066" y="0"/>
            <a:ext cx="4762740" cy="3000396"/>
            <a:chOff x="5214942" y="-71462"/>
            <a:chExt cx="4191236" cy="2724650"/>
          </a:xfrm>
        </p:grpSpPr>
        <p:sp>
          <p:nvSpPr>
            <p:cNvPr id="4" name="Полилиния 3"/>
            <p:cNvSpPr/>
            <p:nvPr/>
          </p:nvSpPr>
          <p:spPr>
            <a:xfrm>
              <a:off x="5318235" y="785794"/>
              <a:ext cx="3825765" cy="1734207"/>
            </a:xfrm>
            <a:custGeom>
              <a:avLst/>
              <a:gdLst>
                <a:gd name="connsiteX0" fmla="*/ 3825765 w 3825765"/>
                <a:gd name="connsiteY0" fmla="*/ 546538 h 1734207"/>
                <a:gd name="connsiteX1" fmla="*/ 2816772 w 3825765"/>
                <a:gd name="connsiteY1" fmla="*/ 714703 h 1734207"/>
                <a:gd name="connsiteX2" fmla="*/ 2028496 w 3825765"/>
                <a:gd name="connsiteY2" fmla="*/ 767255 h 1734207"/>
                <a:gd name="connsiteX3" fmla="*/ 1334813 w 3825765"/>
                <a:gd name="connsiteY3" fmla="*/ 31531 h 1734207"/>
                <a:gd name="connsiteX4" fmla="*/ 1902372 w 3825765"/>
                <a:gd name="connsiteY4" fmla="*/ 767255 h 1734207"/>
                <a:gd name="connsiteX5" fmla="*/ 935420 w 3825765"/>
                <a:gd name="connsiteY5" fmla="*/ 567559 h 1734207"/>
                <a:gd name="connsiteX6" fmla="*/ 945931 w 3825765"/>
                <a:gd name="connsiteY6" fmla="*/ 0 h 1734207"/>
                <a:gd name="connsiteX7" fmla="*/ 819806 w 3825765"/>
                <a:gd name="connsiteY7" fmla="*/ 536028 h 1734207"/>
                <a:gd name="connsiteX8" fmla="*/ 0 w 3825765"/>
                <a:gd name="connsiteY8" fmla="*/ 430924 h 1734207"/>
                <a:gd name="connsiteX9" fmla="*/ 746234 w 3825765"/>
                <a:gd name="connsiteY9" fmla="*/ 630621 h 1734207"/>
                <a:gd name="connsiteX10" fmla="*/ 262758 w 3825765"/>
                <a:gd name="connsiteY10" fmla="*/ 893379 h 1734207"/>
                <a:gd name="connsiteX11" fmla="*/ 914400 w 3825765"/>
                <a:gd name="connsiteY11" fmla="*/ 683172 h 1734207"/>
                <a:gd name="connsiteX12" fmla="*/ 1965434 w 3825765"/>
                <a:gd name="connsiteY12" fmla="*/ 956441 h 1734207"/>
                <a:gd name="connsiteX13" fmla="*/ 1566041 w 3825765"/>
                <a:gd name="connsiteY13" fmla="*/ 1303283 h 1734207"/>
                <a:gd name="connsiteX14" fmla="*/ 882868 w 3825765"/>
                <a:gd name="connsiteY14" fmla="*/ 1208690 h 1734207"/>
                <a:gd name="connsiteX15" fmla="*/ 1492468 w 3825765"/>
                <a:gd name="connsiteY15" fmla="*/ 1355834 h 1734207"/>
                <a:gd name="connsiteX16" fmla="*/ 998482 w 3825765"/>
                <a:gd name="connsiteY16" fmla="*/ 1692166 h 1734207"/>
                <a:gd name="connsiteX17" fmla="*/ 1597572 w 3825765"/>
                <a:gd name="connsiteY17" fmla="*/ 1429407 h 1734207"/>
                <a:gd name="connsiteX18" fmla="*/ 2028496 w 3825765"/>
                <a:gd name="connsiteY18" fmla="*/ 1734207 h 1734207"/>
                <a:gd name="connsiteX19" fmla="*/ 1713186 w 3825765"/>
                <a:gd name="connsiteY19" fmla="*/ 1366345 h 1734207"/>
                <a:gd name="connsiteX20" fmla="*/ 2133600 w 3825765"/>
                <a:gd name="connsiteY20" fmla="*/ 966952 h 1734207"/>
                <a:gd name="connsiteX21" fmla="*/ 2900855 w 3825765"/>
                <a:gd name="connsiteY21" fmla="*/ 935421 h 1734207"/>
                <a:gd name="connsiteX22" fmla="*/ 3815255 w 3825765"/>
                <a:gd name="connsiteY22" fmla="*/ 809297 h 1734207"/>
                <a:gd name="connsiteX23" fmla="*/ 3825765 w 3825765"/>
                <a:gd name="connsiteY23" fmla="*/ 546538 h 173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25765" h="1734207">
                  <a:moveTo>
                    <a:pt x="3825765" y="546538"/>
                  </a:moveTo>
                  <a:lnTo>
                    <a:pt x="2816772" y="714703"/>
                  </a:lnTo>
                  <a:lnTo>
                    <a:pt x="2028496" y="767255"/>
                  </a:lnTo>
                  <a:lnTo>
                    <a:pt x="1334813" y="31531"/>
                  </a:lnTo>
                  <a:lnTo>
                    <a:pt x="1902372" y="767255"/>
                  </a:lnTo>
                  <a:lnTo>
                    <a:pt x="935420" y="567559"/>
                  </a:lnTo>
                  <a:lnTo>
                    <a:pt x="945931" y="0"/>
                  </a:lnTo>
                  <a:lnTo>
                    <a:pt x="819806" y="536028"/>
                  </a:lnTo>
                  <a:lnTo>
                    <a:pt x="0" y="430924"/>
                  </a:lnTo>
                  <a:lnTo>
                    <a:pt x="746234" y="630621"/>
                  </a:lnTo>
                  <a:lnTo>
                    <a:pt x="262758" y="893379"/>
                  </a:lnTo>
                  <a:lnTo>
                    <a:pt x="914400" y="683172"/>
                  </a:lnTo>
                  <a:lnTo>
                    <a:pt x="1965434" y="956441"/>
                  </a:lnTo>
                  <a:lnTo>
                    <a:pt x="1566041" y="1303283"/>
                  </a:lnTo>
                  <a:lnTo>
                    <a:pt x="882868" y="1208690"/>
                  </a:lnTo>
                  <a:lnTo>
                    <a:pt x="1492468" y="1355834"/>
                  </a:lnTo>
                  <a:lnTo>
                    <a:pt x="998482" y="1692166"/>
                  </a:lnTo>
                  <a:lnTo>
                    <a:pt x="1597572" y="1429407"/>
                  </a:lnTo>
                  <a:lnTo>
                    <a:pt x="2028496" y="1734207"/>
                  </a:lnTo>
                  <a:lnTo>
                    <a:pt x="1713186" y="1366345"/>
                  </a:lnTo>
                  <a:lnTo>
                    <a:pt x="2133600" y="966952"/>
                  </a:lnTo>
                  <a:cubicBezTo>
                    <a:pt x="2389346" y="956296"/>
                    <a:pt x="2644887" y="935421"/>
                    <a:pt x="2900855" y="935421"/>
                  </a:cubicBezTo>
                  <a:lnTo>
                    <a:pt x="3815255" y="809297"/>
                  </a:lnTo>
                  <a:lnTo>
                    <a:pt x="3825765" y="546538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333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 rot="860733" flipV="1">
              <a:off x="6909393" y="3183"/>
              <a:ext cx="2496785" cy="1305578"/>
            </a:xfrm>
            <a:custGeom>
              <a:avLst/>
              <a:gdLst>
                <a:gd name="connsiteX0" fmla="*/ 3825765 w 3825765"/>
                <a:gd name="connsiteY0" fmla="*/ 546538 h 1734207"/>
                <a:gd name="connsiteX1" fmla="*/ 2816772 w 3825765"/>
                <a:gd name="connsiteY1" fmla="*/ 714703 h 1734207"/>
                <a:gd name="connsiteX2" fmla="*/ 2028496 w 3825765"/>
                <a:gd name="connsiteY2" fmla="*/ 767255 h 1734207"/>
                <a:gd name="connsiteX3" fmla="*/ 1334813 w 3825765"/>
                <a:gd name="connsiteY3" fmla="*/ 31531 h 1734207"/>
                <a:gd name="connsiteX4" fmla="*/ 1902372 w 3825765"/>
                <a:gd name="connsiteY4" fmla="*/ 767255 h 1734207"/>
                <a:gd name="connsiteX5" fmla="*/ 935420 w 3825765"/>
                <a:gd name="connsiteY5" fmla="*/ 567559 h 1734207"/>
                <a:gd name="connsiteX6" fmla="*/ 945931 w 3825765"/>
                <a:gd name="connsiteY6" fmla="*/ 0 h 1734207"/>
                <a:gd name="connsiteX7" fmla="*/ 819806 w 3825765"/>
                <a:gd name="connsiteY7" fmla="*/ 536028 h 1734207"/>
                <a:gd name="connsiteX8" fmla="*/ 0 w 3825765"/>
                <a:gd name="connsiteY8" fmla="*/ 430924 h 1734207"/>
                <a:gd name="connsiteX9" fmla="*/ 746234 w 3825765"/>
                <a:gd name="connsiteY9" fmla="*/ 630621 h 1734207"/>
                <a:gd name="connsiteX10" fmla="*/ 262758 w 3825765"/>
                <a:gd name="connsiteY10" fmla="*/ 893379 h 1734207"/>
                <a:gd name="connsiteX11" fmla="*/ 914400 w 3825765"/>
                <a:gd name="connsiteY11" fmla="*/ 683172 h 1734207"/>
                <a:gd name="connsiteX12" fmla="*/ 1965434 w 3825765"/>
                <a:gd name="connsiteY12" fmla="*/ 956441 h 1734207"/>
                <a:gd name="connsiteX13" fmla="*/ 1566041 w 3825765"/>
                <a:gd name="connsiteY13" fmla="*/ 1303283 h 1734207"/>
                <a:gd name="connsiteX14" fmla="*/ 882868 w 3825765"/>
                <a:gd name="connsiteY14" fmla="*/ 1208690 h 1734207"/>
                <a:gd name="connsiteX15" fmla="*/ 1492468 w 3825765"/>
                <a:gd name="connsiteY15" fmla="*/ 1355834 h 1734207"/>
                <a:gd name="connsiteX16" fmla="*/ 998482 w 3825765"/>
                <a:gd name="connsiteY16" fmla="*/ 1692166 h 1734207"/>
                <a:gd name="connsiteX17" fmla="*/ 1597572 w 3825765"/>
                <a:gd name="connsiteY17" fmla="*/ 1429407 h 1734207"/>
                <a:gd name="connsiteX18" fmla="*/ 2028496 w 3825765"/>
                <a:gd name="connsiteY18" fmla="*/ 1734207 h 1734207"/>
                <a:gd name="connsiteX19" fmla="*/ 1713186 w 3825765"/>
                <a:gd name="connsiteY19" fmla="*/ 1366345 h 1734207"/>
                <a:gd name="connsiteX20" fmla="*/ 2133600 w 3825765"/>
                <a:gd name="connsiteY20" fmla="*/ 966952 h 1734207"/>
                <a:gd name="connsiteX21" fmla="*/ 2900855 w 3825765"/>
                <a:gd name="connsiteY21" fmla="*/ 935421 h 1734207"/>
                <a:gd name="connsiteX22" fmla="*/ 3815255 w 3825765"/>
                <a:gd name="connsiteY22" fmla="*/ 809297 h 1734207"/>
                <a:gd name="connsiteX23" fmla="*/ 3825765 w 3825765"/>
                <a:gd name="connsiteY23" fmla="*/ 546538 h 173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25765" h="1734207">
                  <a:moveTo>
                    <a:pt x="3825765" y="546538"/>
                  </a:moveTo>
                  <a:lnTo>
                    <a:pt x="2816772" y="714703"/>
                  </a:lnTo>
                  <a:lnTo>
                    <a:pt x="2028496" y="767255"/>
                  </a:lnTo>
                  <a:lnTo>
                    <a:pt x="1334813" y="31531"/>
                  </a:lnTo>
                  <a:lnTo>
                    <a:pt x="1902372" y="767255"/>
                  </a:lnTo>
                  <a:lnTo>
                    <a:pt x="935420" y="567559"/>
                  </a:lnTo>
                  <a:lnTo>
                    <a:pt x="945931" y="0"/>
                  </a:lnTo>
                  <a:lnTo>
                    <a:pt x="819806" y="536028"/>
                  </a:lnTo>
                  <a:lnTo>
                    <a:pt x="0" y="430924"/>
                  </a:lnTo>
                  <a:lnTo>
                    <a:pt x="746234" y="630621"/>
                  </a:lnTo>
                  <a:lnTo>
                    <a:pt x="262758" y="893379"/>
                  </a:lnTo>
                  <a:lnTo>
                    <a:pt x="914400" y="683172"/>
                  </a:lnTo>
                  <a:lnTo>
                    <a:pt x="1965434" y="956441"/>
                  </a:lnTo>
                  <a:lnTo>
                    <a:pt x="1566041" y="1303283"/>
                  </a:lnTo>
                  <a:lnTo>
                    <a:pt x="882868" y="1208690"/>
                  </a:lnTo>
                  <a:lnTo>
                    <a:pt x="1492468" y="1355834"/>
                  </a:lnTo>
                  <a:lnTo>
                    <a:pt x="998482" y="1692166"/>
                  </a:lnTo>
                  <a:lnTo>
                    <a:pt x="1597572" y="1429407"/>
                  </a:lnTo>
                  <a:lnTo>
                    <a:pt x="2028496" y="1734207"/>
                  </a:lnTo>
                  <a:lnTo>
                    <a:pt x="1713186" y="1366345"/>
                  </a:lnTo>
                  <a:lnTo>
                    <a:pt x="2133600" y="966952"/>
                  </a:lnTo>
                  <a:cubicBezTo>
                    <a:pt x="2389346" y="956296"/>
                    <a:pt x="2644887" y="935421"/>
                    <a:pt x="2900855" y="935421"/>
                  </a:cubicBezTo>
                  <a:lnTo>
                    <a:pt x="3815255" y="809297"/>
                  </a:lnTo>
                  <a:lnTo>
                    <a:pt x="3825765" y="546538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333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7000892" y="21429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9708205">
              <a:off x="7500958" y="7141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8143900" y="-7146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7786710" y="-7146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7358082" y="42860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6715140" y="50004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7286644" y="92867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7215206" y="64291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7572396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 rot="1969772">
              <a:off x="7844062" y="91107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7786710" y="42860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8286776" y="50004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6572264" y="78579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 rot="20410928">
              <a:off x="6072198" y="71435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олилиния 24"/>
            <p:cNvSpPr/>
            <p:nvPr/>
          </p:nvSpPr>
          <p:spPr>
            <a:xfrm rot="587691">
              <a:off x="5214942" y="107154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 rot="20411730">
              <a:off x="5429256" y="150017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 rot="1771934">
              <a:off x="6072198" y="185736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олилиния 27"/>
            <p:cNvSpPr/>
            <p:nvPr/>
          </p:nvSpPr>
          <p:spPr>
            <a:xfrm rot="1666315">
              <a:off x="6215074" y="228599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7143768" y="235743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7215206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6072198" y="107154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олилиния 31"/>
            <p:cNvSpPr/>
            <p:nvPr/>
          </p:nvSpPr>
          <p:spPr>
            <a:xfrm rot="1065905">
              <a:off x="550069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олилиния 32"/>
            <p:cNvSpPr/>
            <p:nvPr/>
          </p:nvSpPr>
          <p:spPr>
            <a:xfrm rot="19191918">
              <a:off x="5715008" y="150017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олилиния 33"/>
            <p:cNvSpPr/>
            <p:nvPr/>
          </p:nvSpPr>
          <p:spPr>
            <a:xfrm rot="1361292">
              <a:off x="5857884" y="121442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олилиния 34"/>
            <p:cNvSpPr/>
            <p:nvPr/>
          </p:nvSpPr>
          <p:spPr>
            <a:xfrm rot="1099206">
              <a:off x="6000760" y="142873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олилиния 35"/>
            <p:cNvSpPr/>
            <p:nvPr/>
          </p:nvSpPr>
          <p:spPr>
            <a:xfrm rot="20247737">
              <a:off x="6689470" y="104357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692945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6858016" y="13572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7215206" y="12858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5643570" y="121442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олилиния 40"/>
            <p:cNvSpPr/>
            <p:nvPr/>
          </p:nvSpPr>
          <p:spPr>
            <a:xfrm rot="20716111">
              <a:off x="6286512" y="12858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585788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6286512" y="171448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олилиния 43"/>
            <p:cNvSpPr/>
            <p:nvPr/>
          </p:nvSpPr>
          <p:spPr>
            <a:xfrm rot="1666315">
              <a:off x="6410397" y="1978341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6500826" y="22145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6572264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олилиния 46"/>
            <p:cNvSpPr/>
            <p:nvPr/>
          </p:nvSpPr>
          <p:spPr>
            <a:xfrm rot="1771934">
              <a:off x="6698031" y="20514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олилиния 47"/>
            <p:cNvSpPr/>
            <p:nvPr/>
          </p:nvSpPr>
          <p:spPr>
            <a:xfrm rot="1771934">
              <a:off x="7055221" y="20514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олилиния 48"/>
            <p:cNvSpPr/>
            <p:nvPr/>
          </p:nvSpPr>
          <p:spPr>
            <a:xfrm>
              <a:off x="6858016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олилиния 49"/>
            <p:cNvSpPr/>
            <p:nvPr/>
          </p:nvSpPr>
          <p:spPr>
            <a:xfrm rot="1874304">
              <a:off x="7556933" y="5526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олилиния 50"/>
            <p:cNvSpPr/>
            <p:nvPr/>
          </p:nvSpPr>
          <p:spPr>
            <a:xfrm rot="1874304">
              <a:off x="6985430" y="4812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олилиния 51"/>
            <p:cNvSpPr/>
            <p:nvPr/>
          </p:nvSpPr>
          <p:spPr>
            <a:xfrm>
              <a:off x="7929586" y="14285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7643834" y="21429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олилиния 53"/>
            <p:cNvSpPr/>
            <p:nvPr/>
          </p:nvSpPr>
          <p:spPr>
            <a:xfrm>
              <a:off x="7929586" y="64291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олилиния 54"/>
            <p:cNvSpPr/>
            <p:nvPr/>
          </p:nvSpPr>
          <p:spPr>
            <a:xfrm rot="1874304">
              <a:off x="8056999" y="409823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олилиния 55"/>
            <p:cNvSpPr/>
            <p:nvPr/>
          </p:nvSpPr>
          <p:spPr>
            <a:xfrm>
              <a:off x="6572264" y="13572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218"/>
          <p:cNvGrpSpPr/>
          <p:nvPr/>
        </p:nvGrpSpPr>
        <p:grpSpPr>
          <a:xfrm>
            <a:off x="-55071" y="3786190"/>
            <a:ext cx="9247681" cy="3082320"/>
            <a:chOff x="-65581" y="3302758"/>
            <a:chExt cx="9247681" cy="3555242"/>
          </a:xfrm>
        </p:grpSpPr>
        <p:sp>
          <p:nvSpPr>
            <p:cNvPr id="117" name="Полилиния 116"/>
            <p:cNvSpPr/>
            <p:nvPr/>
          </p:nvSpPr>
          <p:spPr>
            <a:xfrm>
              <a:off x="-12700" y="5146130"/>
              <a:ext cx="9156700" cy="1711869"/>
            </a:xfrm>
            <a:custGeom>
              <a:avLst/>
              <a:gdLst>
                <a:gd name="connsiteX0" fmla="*/ 0 w 7531100"/>
                <a:gd name="connsiteY0" fmla="*/ 0 h 1384300"/>
                <a:gd name="connsiteX1" fmla="*/ 3200400 w 7531100"/>
                <a:gd name="connsiteY1" fmla="*/ 12700 h 1384300"/>
                <a:gd name="connsiteX2" fmla="*/ 6070600 w 7531100"/>
                <a:gd name="connsiteY2" fmla="*/ 241300 h 1384300"/>
                <a:gd name="connsiteX3" fmla="*/ 7531100 w 7531100"/>
                <a:gd name="connsiteY3" fmla="*/ 1371600 h 1384300"/>
                <a:gd name="connsiteX4" fmla="*/ 0 w 7531100"/>
                <a:gd name="connsiteY4" fmla="*/ 1384300 h 1384300"/>
                <a:gd name="connsiteX5" fmla="*/ 0 w 7531100"/>
                <a:gd name="connsiteY5" fmla="*/ 0 h 1384300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31100" h="1711869">
                  <a:moveTo>
                    <a:pt x="0" y="327569"/>
                  </a:moveTo>
                  <a:cubicBezTo>
                    <a:pt x="998562" y="0"/>
                    <a:pt x="2157430" y="512234"/>
                    <a:pt x="3200400" y="340269"/>
                  </a:cubicBezTo>
                  <a:cubicBezTo>
                    <a:pt x="4225399" y="178329"/>
                    <a:pt x="5274201" y="94191"/>
                    <a:pt x="6070600" y="568869"/>
                  </a:cubicBezTo>
                  <a:cubicBezTo>
                    <a:pt x="6563499" y="668857"/>
                    <a:pt x="7177844" y="446598"/>
                    <a:pt x="7518023" y="311666"/>
                  </a:cubicBezTo>
                  <a:lnTo>
                    <a:pt x="7531100" y="1699169"/>
                  </a:lnTo>
                  <a:lnTo>
                    <a:pt x="0" y="1711869"/>
                  </a:lnTo>
                  <a:lnTo>
                    <a:pt x="0" y="327569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48895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119"/>
            <p:cNvGrpSpPr/>
            <p:nvPr/>
          </p:nvGrpSpPr>
          <p:grpSpPr>
            <a:xfrm>
              <a:off x="428596" y="3632354"/>
              <a:ext cx="1109662" cy="1971543"/>
              <a:chOff x="428596" y="3632354"/>
              <a:chExt cx="1109662" cy="1971543"/>
            </a:xfrm>
          </p:grpSpPr>
          <p:sp>
            <p:nvSpPr>
              <p:cNvPr id="118" name="Равнобедренный треугольник 117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9" name="Полилиния 118"/>
              <p:cNvSpPr/>
              <p:nvPr/>
            </p:nvSpPr>
            <p:spPr>
              <a:xfrm>
                <a:off x="428596" y="3632354"/>
                <a:ext cx="1109662" cy="1812775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" name="Группа 120"/>
            <p:cNvGrpSpPr/>
            <p:nvPr/>
          </p:nvGrpSpPr>
          <p:grpSpPr>
            <a:xfrm>
              <a:off x="7858148" y="4209144"/>
              <a:ext cx="928694" cy="1537629"/>
              <a:chOff x="428596" y="3829035"/>
              <a:chExt cx="1109662" cy="1774862"/>
            </a:xfrm>
          </p:grpSpPr>
          <p:sp>
            <p:nvSpPr>
              <p:cNvPr id="122" name="Равнобедренный треугольник 121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>
                <a:off x="428596" y="3829035"/>
                <a:ext cx="1109662" cy="1616093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" name="Группа 123"/>
            <p:cNvGrpSpPr/>
            <p:nvPr/>
          </p:nvGrpSpPr>
          <p:grpSpPr>
            <a:xfrm>
              <a:off x="4500562" y="3302758"/>
              <a:ext cx="1357322" cy="2269381"/>
              <a:chOff x="428596" y="3644850"/>
              <a:chExt cx="1109662" cy="1959047"/>
            </a:xfrm>
          </p:grpSpPr>
          <p:sp>
            <p:nvSpPr>
              <p:cNvPr id="125" name="Равнобедренный треугольник 124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>
                <a:off x="428596" y="3644850"/>
                <a:ext cx="1109662" cy="1800279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6" name="Полилиния 115"/>
            <p:cNvSpPr/>
            <p:nvPr/>
          </p:nvSpPr>
          <p:spPr>
            <a:xfrm>
              <a:off x="-65581" y="5715016"/>
              <a:ext cx="9247681" cy="1142984"/>
            </a:xfrm>
            <a:custGeom>
              <a:avLst/>
              <a:gdLst>
                <a:gd name="connsiteX0" fmla="*/ 9194800 w 9781117"/>
                <a:gd name="connsiteY0" fmla="*/ 511588 h 2492788"/>
                <a:gd name="connsiteX1" fmla="*/ 5715000 w 9781117"/>
                <a:gd name="connsiteY1" fmla="*/ 295688 h 2492788"/>
                <a:gd name="connsiteX2" fmla="*/ 1765300 w 9781117"/>
                <a:gd name="connsiteY2" fmla="*/ 943388 h 2492788"/>
                <a:gd name="connsiteX3" fmla="*/ 63500 w 9781117"/>
                <a:gd name="connsiteY3" fmla="*/ 816388 h 2492788"/>
                <a:gd name="connsiteX4" fmla="*/ 0 w 9781117"/>
                <a:gd name="connsiteY4" fmla="*/ 2480088 h 2492788"/>
                <a:gd name="connsiteX5" fmla="*/ 9232900 w 9781117"/>
                <a:gd name="connsiteY5" fmla="*/ 2492788 h 2492788"/>
                <a:gd name="connsiteX6" fmla="*/ 9194800 w 9781117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47681" h="2468858">
                  <a:moveTo>
                    <a:pt x="9194800" y="487658"/>
                  </a:moveTo>
                  <a:cubicBezTo>
                    <a:pt x="8608483" y="121475"/>
                    <a:pt x="6832055" y="802503"/>
                    <a:pt x="5715000" y="271758"/>
                  </a:cubicBezTo>
                  <a:cubicBezTo>
                    <a:pt x="5445623" y="0"/>
                    <a:pt x="2116574" y="444364"/>
                    <a:pt x="1765300" y="919458"/>
                  </a:cubicBezTo>
                  <a:cubicBezTo>
                    <a:pt x="1117095" y="1140637"/>
                    <a:pt x="630767" y="834791"/>
                    <a:pt x="63500" y="792458"/>
                  </a:cubicBezTo>
                  <a:lnTo>
                    <a:pt x="0" y="2456158"/>
                  </a:lnTo>
                  <a:lnTo>
                    <a:pt x="9232900" y="2468858"/>
                  </a:lnTo>
                  <a:cubicBezTo>
                    <a:pt x="9215861" y="1804322"/>
                    <a:pt x="9247681" y="1320553"/>
                    <a:pt x="9194800" y="487658"/>
                  </a:cubicBez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48895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143"/>
          <p:cNvGrpSpPr/>
          <p:nvPr/>
        </p:nvGrpSpPr>
        <p:grpSpPr>
          <a:xfrm rot="626960">
            <a:off x="7869702" y="5933812"/>
            <a:ext cx="928662" cy="1000108"/>
            <a:chOff x="5898071" y="4400554"/>
            <a:chExt cx="2324143" cy="2470145"/>
          </a:xfrm>
        </p:grpSpPr>
        <p:sp>
          <p:nvSpPr>
            <p:cNvPr id="145" name="Полилиния 14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Полилиния 14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Полилиния 14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Полилиния 14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Полилиния 14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Полилиния 14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7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56" name="Полилиния 15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7" name="Полилиния 15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8" name="Полилиния 15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8" name="Группа 138"/>
            <p:cNvGrpSpPr/>
            <p:nvPr/>
          </p:nvGrpSpPr>
          <p:grpSpPr>
            <a:xfrm rot="639347">
              <a:off x="6792579" y="4410371"/>
              <a:ext cx="798923" cy="2457470"/>
              <a:chOff x="6586553" y="4400554"/>
              <a:chExt cx="798923" cy="2457470"/>
            </a:xfrm>
          </p:grpSpPr>
          <p:sp>
            <p:nvSpPr>
              <p:cNvPr id="153" name="Полилиния 152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4" name="Полилиния 153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5" name="Полилиния 154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59" name="Группа 158"/>
          <p:cNvGrpSpPr/>
          <p:nvPr/>
        </p:nvGrpSpPr>
        <p:grpSpPr>
          <a:xfrm rot="388224">
            <a:off x="6557801" y="5855841"/>
            <a:ext cx="1292760" cy="1084245"/>
            <a:chOff x="5898071" y="4400554"/>
            <a:chExt cx="2324143" cy="2470145"/>
          </a:xfrm>
        </p:grpSpPr>
        <p:sp>
          <p:nvSpPr>
            <p:cNvPr id="160" name="Полилиния 159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Полилиния 160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Полилиния 161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Полилиния 162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Полилиния 163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Полилиния 164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0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71" name="Полилиния 170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Полилиния 171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Полилиния 172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1" name="Группа 173"/>
          <p:cNvGrpSpPr/>
          <p:nvPr/>
        </p:nvGrpSpPr>
        <p:grpSpPr>
          <a:xfrm rot="626960">
            <a:off x="8369768" y="5933813"/>
            <a:ext cx="928662" cy="1000108"/>
            <a:chOff x="5898071" y="4400554"/>
            <a:chExt cx="2324143" cy="2470145"/>
          </a:xfrm>
        </p:grpSpPr>
        <p:sp>
          <p:nvSpPr>
            <p:cNvPr id="175" name="Полилиния 17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Полилиния 17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Полилиния 17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Полилиния 17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Полилиния 17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Полилиния 17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2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86" name="Полилиния 18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" name="Полилиния 18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8" name="Полилиния 18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3" name="Группа 142"/>
          <p:cNvGrpSpPr/>
          <p:nvPr/>
        </p:nvGrpSpPr>
        <p:grpSpPr>
          <a:xfrm rot="20815479">
            <a:off x="7178705" y="5851445"/>
            <a:ext cx="1292760" cy="1079937"/>
            <a:chOff x="5898071" y="4410369"/>
            <a:chExt cx="2324143" cy="2460330"/>
          </a:xfrm>
        </p:grpSpPr>
        <p:sp>
          <p:nvSpPr>
            <p:cNvPr id="127" name="Полилиния 126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Полилиния 127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Полилиния 128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Полилиния 129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Полилиния 131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6" name="Группа 138"/>
            <p:cNvGrpSpPr/>
            <p:nvPr/>
          </p:nvGrpSpPr>
          <p:grpSpPr>
            <a:xfrm rot="639347">
              <a:off x="6792579" y="4410369"/>
              <a:ext cx="798923" cy="2457470"/>
              <a:chOff x="6586553" y="4400554"/>
              <a:chExt cx="798923" cy="2457470"/>
            </a:xfrm>
          </p:grpSpPr>
          <p:sp>
            <p:nvSpPr>
              <p:cNvPr id="140" name="Полилиния 139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1" name="Полилиния 140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2" name="Полилиния 141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97" name="Группа 203"/>
          <p:cNvGrpSpPr/>
          <p:nvPr/>
        </p:nvGrpSpPr>
        <p:grpSpPr>
          <a:xfrm rot="626960">
            <a:off x="3440547" y="6005251"/>
            <a:ext cx="928662" cy="1000108"/>
            <a:chOff x="5898071" y="4400554"/>
            <a:chExt cx="2324143" cy="2470145"/>
          </a:xfrm>
        </p:grpSpPr>
        <p:sp>
          <p:nvSpPr>
            <p:cNvPr id="205" name="Полилиния 20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Полилиния 20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7" name="Полилиния 20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Полилиния 20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Полилиния 20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Полилиния 20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8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16" name="Полилиния 21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Полилиния 21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Полилиния 21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9" name="Группа 138"/>
            <p:cNvGrpSpPr/>
            <p:nvPr/>
          </p:nvGrpSpPr>
          <p:grpSpPr>
            <a:xfrm rot="639347">
              <a:off x="6792579" y="4410375"/>
              <a:ext cx="798923" cy="2457470"/>
              <a:chOff x="6586553" y="4400554"/>
              <a:chExt cx="798923" cy="2457470"/>
            </a:xfrm>
          </p:grpSpPr>
          <p:sp>
            <p:nvSpPr>
              <p:cNvPr id="213" name="Полилиния 212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Полилиния 213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Полилиния 214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0" name="Группа 219"/>
          <p:cNvGrpSpPr/>
          <p:nvPr/>
        </p:nvGrpSpPr>
        <p:grpSpPr>
          <a:xfrm rot="20477843">
            <a:off x="4922140" y="5908939"/>
            <a:ext cx="928662" cy="1000108"/>
            <a:chOff x="5898071" y="4400554"/>
            <a:chExt cx="2324143" cy="2470145"/>
          </a:xfrm>
        </p:grpSpPr>
        <p:sp>
          <p:nvSpPr>
            <p:cNvPr id="221" name="Полилиния 220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Полилиния 221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Полилиния 222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4" name="Полилиния 223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5" name="Полилиния 224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6" name="Полилиния 225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1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32" name="Полилиния 231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3" name="Полилиния 232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Полилиния 233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2" name="Группа 138"/>
            <p:cNvGrpSpPr/>
            <p:nvPr/>
          </p:nvGrpSpPr>
          <p:grpSpPr>
            <a:xfrm rot="639347">
              <a:off x="6792579" y="4410377"/>
              <a:ext cx="798923" cy="2457470"/>
              <a:chOff x="6586553" y="4400554"/>
              <a:chExt cx="798923" cy="2457470"/>
            </a:xfrm>
          </p:grpSpPr>
          <p:sp>
            <p:nvSpPr>
              <p:cNvPr id="229" name="Полилиния 228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Полилиния 229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Полилиния 230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3" name="Группа 234"/>
          <p:cNvGrpSpPr/>
          <p:nvPr/>
        </p:nvGrpSpPr>
        <p:grpSpPr>
          <a:xfrm rot="20416555">
            <a:off x="3927703" y="5985261"/>
            <a:ext cx="928662" cy="1000108"/>
            <a:chOff x="5898071" y="4400554"/>
            <a:chExt cx="2324143" cy="2470145"/>
          </a:xfrm>
        </p:grpSpPr>
        <p:sp>
          <p:nvSpPr>
            <p:cNvPr id="236" name="Полилиния 235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Полилиния 237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Полилиния 238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Полилиния 239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1" name="Полилиния 240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4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47" name="Полилиния 246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Полилиния 247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9" name="Полилиния 248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5" name="Группа 188"/>
          <p:cNvGrpSpPr/>
          <p:nvPr/>
        </p:nvGrpSpPr>
        <p:grpSpPr>
          <a:xfrm rot="709197">
            <a:off x="4239936" y="5884284"/>
            <a:ext cx="1292760" cy="1083291"/>
            <a:chOff x="5898071" y="4410280"/>
            <a:chExt cx="2324143" cy="2467972"/>
          </a:xfrm>
        </p:grpSpPr>
        <p:sp>
          <p:nvSpPr>
            <p:cNvPr id="190" name="Полилиния 189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Полилиния 190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Полилиния 191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Полилиния 192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олилиния 193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5" name="Полилиния 194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6" name="Группа 138"/>
            <p:cNvGrpSpPr/>
            <p:nvPr/>
          </p:nvGrpSpPr>
          <p:grpSpPr>
            <a:xfrm rot="639347">
              <a:off x="6791608" y="4410280"/>
              <a:ext cx="798923" cy="2467972"/>
              <a:chOff x="6586553" y="4400554"/>
              <a:chExt cx="798923" cy="2467972"/>
            </a:xfrm>
          </p:grpSpPr>
          <p:sp>
            <p:nvSpPr>
              <p:cNvPr id="198" name="Полилиния 197"/>
              <p:cNvSpPr/>
              <p:nvPr/>
            </p:nvSpPr>
            <p:spPr>
              <a:xfrm flipH="1">
                <a:off x="6910157" y="5154015"/>
                <a:ext cx="142905" cy="1714511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Полилиния 198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Полилиния 199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10" name="Группа 249"/>
          <p:cNvGrpSpPr/>
          <p:nvPr/>
        </p:nvGrpSpPr>
        <p:grpSpPr>
          <a:xfrm rot="20571690">
            <a:off x="3127103" y="5901080"/>
            <a:ext cx="928662" cy="1000108"/>
            <a:chOff x="5898071" y="4400554"/>
            <a:chExt cx="2324143" cy="2470145"/>
          </a:xfrm>
        </p:grpSpPr>
        <p:sp>
          <p:nvSpPr>
            <p:cNvPr id="251" name="Полилиния 250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2" name="Полилиния 251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3" name="Полилиния 252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4" name="Полилиния 253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5" name="Полилиния 254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6" name="Полилиния 255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1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62" name="Полилиния 261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3" name="Полилиния 262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4" name="Полилиния 263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12" name="Группа 284"/>
          <p:cNvGrpSpPr/>
          <p:nvPr/>
        </p:nvGrpSpPr>
        <p:grpSpPr>
          <a:xfrm>
            <a:off x="0" y="6197605"/>
            <a:ext cx="642942" cy="660395"/>
            <a:chOff x="214282" y="5643578"/>
            <a:chExt cx="1285884" cy="1017585"/>
          </a:xfrm>
        </p:grpSpPr>
        <p:sp>
          <p:nvSpPr>
            <p:cNvPr id="280" name="Полилиния 279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2" name="Полилиния 281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3" name="Полилиния 282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4" name="24-конечная звезда 283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3" name="Группа 290"/>
          <p:cNvGrpSpPr/>
          <p:nvPr/>
        </p:nvGrpSpPr>
        <p:grpSpPr>
          <a:xfrm>
            <a:off x="642910" y="6357958"/>
            <a:ext cx="571504" cy="588957"/>
            <a:chOff x="214282" y="5643578"/>
            <a:chExt cx="1285884" cy="1017585"/>
          </a:xfrm>
        </p:grpSpPr>
        <p:sp>
          <p:nvSpPr>
            <p:cNvPr id="292" name="Полилиния 29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3" name="Полилиния 29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4" name="Полилиния 29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5" name="24-конечная звезда 29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4" name="Группа 295"/>
          <p:cNvGrpSpPr/>
          <p:nvPr/>
        </p:nvGrpSpPr>
        <p:grpSpPr>
          <a:xfrm>
            <a:off x="5715008" y="6197605"/>
            <a:ext cx="642942" cy="660395"/>
            <a:chOff x="214282" y="5643578"/>
            <a:chExt cx="1285884" cy="1017585"/>
          </a:xfrm>
        </p:grpSpPr>
        <p:sp>
          <p:nvSpPr>
            <p:cNvPr id="297" name="Полилиния 29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8" name="Полилиния 29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9" name="Полилиния 29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0" name="24-конечная звезда 29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0" name="Группа 305"/>
          <p:cNvGrpSpPr/>
          <p:nvPr/>
        </p:nvGrpSpPr>
        <p:grpSpPr>
          <a:xfrm>
            <a:off x="1214414" y="6197605"/>
            <a:ext cx="642942" cy="660395"/>
            <a:chOff x="214282" y="5643578"/>
            <a:chExt cx="1285884" cy="1017585"/>
          </a:xfrm>
        </p:grpSpPr>
        <p:sp>
          <p:nvSpPr>
            <p:cNvPr id="307" name="Полилиния 30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8" name="Полилиния 30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9" name="Полилиния 30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0" name="24-конечная звезда 30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4" name="Группа 310"/>
          <p:cNvGrpSpPr/>
          <p:nvPr/>
        </p:nvGrpSpPr>
        <p:grpSpPr>
          <a:xfrm>
            <a:off x="2500298" y="6197605"/>
            <a:ext cx="642942" cy="660395"/>
            <a:chOff x="214282" y="5643578"/>
            <a:chExt cx="1285884" cy="1017585"/>
          </a:xfrm>
        </p:grpSpPr>
        <p:sp>
          <p:nvSpPr>
            <p:cNvPr id="312" name="Полилиния 31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3" name="Полилиния 31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4" name="Полилиния 31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5" name="24-конечная звезда 31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6" name="Овал 315"/>
          <p:cNvSpPr/>
          <p:nvPr/>
        </p:nvSpPr>
        <p:spPr>
          <a:xfrm>
            <a:off x="285720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Овал 316"/>
          <p:cNvSpPr/>
          <p:nvPr/>
        </p:nvSpPr>
        <p:spPr>
          <a:xfrm>
            <a:off x="642910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" name="Овал 317"/>
          <p:cNvSpPr/>
          <p:nvPr/>
        </p:nvSpPr>
        <p:spPr>
          <a:xfrm>
            <a:off x="1428728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Овал 318"/>
          <p:cNvSpPr/>
          <p:nvPr/>
        </p:nvSpPr>
        <p:spPr>
          <a:xfrm>
            <a:off x="1142976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Овал 319"/>
          <p:cNvSpPr/>
          <p:nvPr/>
        </p:nvSpPr>
        <p:spPr>
          <a:xfrm>
            <a:off x="1571604" y="604363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1" name="Овал 320"/>
          <p:cNvSpPr/>
          <p:nvPr/>
        </p:nvSpPr>
        <p:spPr>
          <a:xfrm>
            <a:off x="2143108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2" name="Овал 321"/>
          <p:cNvSpPr/>
          <p:nvPr/>
        </p:nvSpPr>
        <p:spPr>
          <a:xfrm>
            <a:off x="2643174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3" name="Овал 322"/>
          <p:cNvSpPr/>
          <p:nvPr/>
        </p:nvSpPr>
        <p:spPr>
          <a:xfrm>
            <a:off x="3428992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4" name="Овал 323"/>
          <p:cNvSpPr/>
          <p:nvPr/>
        </p:nvSpPr>
        <p:spPr>
          <a:xfrm>
            <a:off x="4429124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5" name="Овал 324"/>
          <p:cNvSpPr/>
          <p:nvPr/>
        </p:nvSpPr>
        <p:spPr>
          <a:xfrm>
            <a:off x="4000496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Овал 325"/>
          <p:cNvSpPr/>
          <p:nvPr/>
        </p:nvSpPr>
        <p:spPr>
          <a:xfrm>
            <a:off x="5214942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" name="Овал 326"/>
          <p:cNvSpPr/>
          <p:nvPr/>
        </p:nvSpPr>
        <p:spPr>
          <a:xfrm>
            <a:off x="5857884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Овал 327"/>
          <p:cNvSpPr/>
          <p:nvPr/>
        </p:nvSpPr>
        <p:spPr>
          <a:xfrm>
            <a:off x="6643702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Овал 328"/>
          <p:cNvSpPr/>
          <p:nvPr/>
        </p:nvSpPr>
        <p:spPr>
          <a:xfrm>
            <a:off x="7429520" y="597219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0" name="Овал 329"/>
          <p:cNvSpPr/>
          <p:nvPr/>
        </p:nvSpPr>
        <p:spPr>
          <a:xfrm>
            <a:off x="8929718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" name="Овал 330"/>
          <p:cNvSpPr/>
          <p:nvPr/>
        </p:nvSpPr>
        <p:spPr>
          <a:xfrm>
            <a:off x="8572528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" name="Овал 331"/>
          <p:cNvSpPr/>
          <p:nvPr/>
        </p:nvSpPr>
        <p:spPr>
          <a:xfrm>
            <a:off x="8001024" y="5900754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" name="Овал 332"/>
          <p:cNvSpPr/>
          <p:nvPr/>
        </p:nvSpPr>
        <p:spPr>
          <a:xfrm>
            <a:off x="7072330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" name="Овал 333"/>
          <p:cNvSpPr/>
          <p:nvPr/>
        </p:nvSpPr>
        <p:spPr>
          <a:xfrm>
            <a:off x="6429388" y="5615002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" name="Овал 334"/>
          <p:cNvSpPr/>
          <p:nvPr/>
        </p:nvSpPr>
        <p:spPr>
          <a:xfrm>
            <a:off x="6072198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" name="Овал 335"/>
          <p:cNvSpPr/>
          <p:nvPr/>
        </p:nvSpPr>
        <p:spPr>
          <a:xfrm>
            <a:off x="5500694" y="5757878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" name="Овал 336"/>
          <p:cNvSpPr/>
          <p:nvPr/>
        </p:nvSpPr>
        <p:spPr>
          <a:xfrm>
            <a:off x="4786314" y="5615002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" name="Овал 337"/>
          <p:cNvSpPr/>
          <p:nvPr/>
        </p:nvSpPr>
        <p:spPr>
          <a:xfrm>
            <a:off x="3857620" y="5686440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" name="Овал 338"/>
          <p:cNvSpPr/>
          <p:nvPr/>
        </p:nvSpPr>
        <p:spPr>
          <a:xfrm>
            <a:off x="2928926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0" name="Овал 339"/>
          <p:cNvSpPr/>
          <p:nvPr/>
        </p:nvSpPr>
        <p:spPr>
          <a:xfrm>
            <a:off x="1785918" y="5686440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1" name="Овал 340"/>
          <p:cNvSpPr/>
          <p:nvPr/>
        </p:nvSpPr>
        <p:spPr>
          <a:xfrm>
            <a:off x="1000100" y="6115068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1" name="Группа 355"/>
          <p:cNvGrpSpPr/>
          <p:nvPr/>
        </p:nvGrpSpPr>
        <p:grpSpPr>
          <a:xfrm rot="3478556">
            <a:off x="156922" y="6491361"/>
            <a:ext cx="250390" cy="340455"/>
            <a:chOff x="2857488" y="4883951"/>
            <a:chExt cx="571504" cy="903297"/>
          </a:xfrm>
        </p:grpSpPr>
        <p:sp>
          <p:nvSpPr>
            <p:cNvPr id="346" name="Овал 345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2" name="Овал 341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44" name="Прямая соединительная линия 343"/>
            <p:cNvCxnSpPr>
              <a:stCxn id="342" idx="0"/>
              <a:endCxn id="342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Овал 346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8" name="Овал 347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Овал 348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0" name="Овал 349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1" name="Овал 350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Овал 351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3" name="Овал 352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4" name="Овал 353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Овал 354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4" name="Группа 369"/>
          <p:cNvGrpSpPr/>
          <p:nvPr/>
        </p:nvGrpSpPr>
        <p:grpSpPr>
          <a:xfrm rot="1300059">
            <a:off x="4697443" y="6483348"/>
            <a:ext cx="250390" cy="340455"/>
            <a:chOff x="2857488" y="4883951"/>
            <a:chExt cx="571504" cy="903297"/>
          </a:xfrm>
        </p:grpSpPr>
        <p:sp>
          <p:nvSpPr>
            <p:cNvPr id="371" name="Овал 370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2" name="Овал 371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73" name="Прямая соединительная линия 372"/>
            <p:cNvCxnSpPr>
              <a:stCxn id="372" idx="0"/>
              <a:endCxn id="372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4" name="Овал 373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5" name="Овал 374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Овал 375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7" name="Овал 376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8" name="Овал 377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Овал 378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0" name="Овал 379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1" name="Овал 380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Овал 381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9" name="Полилиния 388"/>
          <p:cNvSpPr/>
          <p:nvPr/>
        </p:nvSpPr>
        <p:spPr>
          <a:xfrm>
            <a:off x="262759" y="3247697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0" name="Полилиния 389"/>
          <p:cNvSpPr/>
          <p:nvPr/>
        </p:nvSpPr>
        <p:spPr>
          <a:xfrm>
            <a:off x="928662" y="3286124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1" name="Полилиния 390"/>
          <p:cNvSpPr/>
          <p:nvPr/>
        </p:nvSpPr>
        <p:spPr>
          <a:xfrm>
            <a:off x="428596" y="3071810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2" name="Полилиния 391"/>
          <p:cNvSpPr/>
          <p:nvPr/>
        </p:nvSpPr>
        <p:spPr>
          <a:xfrm>
            <a:off x="785786" y="3071810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3" name="Полилиния 392"/>
          <p:cNvSpPr/>
          <p:nvPr/>
        </p:nvSpPr>
        <p:spPr>
          <a:xfrm>
            <a:off x="642910" y="2857496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4" name="Овал 393"/>
          <p:cNvSpPr/>
          <p:nvPr/>
        </p:nvSpPr>
        <p:spPr>
          <a:xfrm>
            <a:off x="0" y="214290"/>
            <a:ext cx="1428728" cy="1357322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2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5" name="Заголовок 394"/>
          <p:cNvSpPr>
            <a:spLocks noGrp="1"/>
          </p:cNvSpPr>
          <p:nvPr>
            <p:ph type="title"/>
          </p:nvPr>
        </p:nvSpPr>
        <p:spPr>
          <a:xfrm>
            <a:off x="1214414" y="0"/>
            <a:ext cx="6643734" cy="1143000"/>
          </a:xfrm>
          <a:prstGeom prst="round2SameRect">
            <a:avLst>
              <a:gd name="adj1" fmla="val 16667"/>
              <a:gd name="adj2" fmla="val 38889"/>
            </a:avLst>
          </a:prstGeom>
          <a:gradFill>
            <a:gsLst>
              <a:gs pos="100000">
                <a:srgbClr val="FFCCCC"/>
              </a:gs>
              <a:gs pos="26000">
                <a:schemeClr val="bg1"/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w="171450" h="31750"/>
          </a:sp3d>
        </p:spPr>
        <p:txBody>
          <a:bodyPr>
            <a:normAutofit/>
          </a:bodyPr>
          <a:lstStyle/>
          <a:p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CC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ИГРА</a:t>
            </a:r>
            <a:endParaRPr lang="ru-RU" sz="2800" dirty="0">
              <a:ln>
                <a:solidFill>
                  <a:sysClr val="windowText" lastClr="000000"/>
                </a:solidFill>
              </a:ln>
              <a:solidFill>
                <a:srgbClr val="FFCCC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96" name="Подзаголовок 395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714908"/>
          </a:xfrm>
          <a:prstGeom prst="roundRect">
            <a:avLst>
              <a:gd name="adj" fmla="val 7968"/>
            </a:avLst>
          </a:prstGeom>
          <a:solidFill>
            <a:schemeClr val="bg1">
              <a:alpha val="78000"/>
            </a:schemeClr>
          </a:solidFill>
          <a:ln w="3175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400" dirty="0">
                <a:latin typeface="Arial" charset="0"/>
              </a:rPr>
              <a:t>Планомерное обогащение жизненного опыта детей, расширение их знаний об окружающей действительности;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latin typeface="Arial" charset="0"/>
              </a:rPr>
              <a:t>Обогащение детского игрового опыта и культуры игры во время совместных (обучающих) игр педагога с детьми;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latin typeface="Arial" charset="0"/>
              </a:rPr>
              <a:t>Создание развивающей предметно-игровой среды с учетом обогащающегося жизненного и игрового опыта детей;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latin typeface="Arial" charset="0"/>
              </a:rPr>
              <a:t>Проблемное общение взрослого с детьми направлено на активизацию игры детей через постановку новых игровых задач</a:t>
            </a:r>
          </a:p>
          <a:p>
            <a:pPr marL="0" indent="0" algn="just">
              <a:buNone/>
            </a:pPr>
            <a:endParaRPr lang="ru-RU" sz="24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91" name="Группа 329"/>
          <p:cNvGrpSpPr/>
          <p:nvPr/>
        </p:nvGrpSpPr>
        <p:grpSpPr>
          <a:xfrm>
            <a:off x="714348" y="6143644"/>
            <a:ext cx="642942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296" name="Скругленный прямоугольник 295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1" name="Скругленный прямоугольник 300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6" name="Полилиния 305">
              <a:hlinkClick r:id="" action="ppaction://hlinkshowjump?jump=endshow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1" name="Полилиния 310">
              <a:hlinkClick r:id="" action="ppaction://hlinkshowjump?jump=endshow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Скругленный прямоугольник 34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5" name="Полилиния 344">
              <a:hlinkClick r:id="" action="ppaction://hlinkshowjump?jump=endshow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6" name="Полилиния 355">
              <a:hlinkClick r:id="" action="ppaction://hlinkshowjump?jump=endshow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7" name="Группа 329"/>
          <p:cNvGrpSpPr/>
          <p:nvPr/>
        </p:nvGrpSpPr>
        <p:grpSpPr>
          <a:xfrm rot="16200000">
            <a:off x="7329611" y="6108409"/>
            <a:ext cx="635210" cy="578268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70" name="Скругленный прямоугольник 369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Скругленный прямоугольник 387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Полилиния 396">
              <a:hlinkClick r:id="" action="ppaction://hlinkshowjump?jump=previous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8" name="Полилиния 397">
              <a:hlinkClick r:id="" action="ppaction://hlinkshowjump?jump=previous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9" name="Скругленный прямоугольник 398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Полилиния 399">
              <a:hlinkClick r:id="" action="ppaction://hlinkshowjump?jump=previous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1" name="Полилиния 400">
              <a:hlinkClick r:id="" action="ppaction://hlinkshowjump?jump=previous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2" name="Группа 329"/>
          <p:cNvGrpSpPr/>
          <p:nvPr/>
        </p:nvGrpSpPr>
        <p:grpSpPr>
          <a:xfrm rot="5400000">
            <a:off x="7897733" y="6111791"/>
            <a:ext cx="635210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403" name="Скругленный прямоугольник 402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4" name="Скругленный прямоугольник 403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5" name="Полилиния 404">
              <a:hlinkClick r:id="" action="ppaction://hlinkshowjump?jump=next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" name="Полилиния 405">
              <a:hlinkClick r:id="" action="ppaction://hlinkshowjump?jump=next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7" name="Скругленный прямоугольник 406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8" name="Полилиния 407">
              <a:hlinkClick r:id="" action="ppaction://hlinkshowjump?jump=next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Полилиния 408">
              <a:hlinkClick r:id="" action="ppaction://hlinkshowjump?jump=next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1" name="Группа 285"/>
          <p:cNvGrpSpPr/>
          <p:nvPr/>
        </p:nvGrpSpPr>
        <p:grpSpPr>
          <a:xfrm>
            <a:off x="1428728" y="5929330"/>
            <a:ext cx="1000132" cy="1017585"/>
            <a:chOff x="214282" y="5643578"/>
            <a:chExt cx="1285884" cy="1017585"/>
          </a:xfrm>
        </p:grpSpPr>
        <p:sp>
          <p:nvSpPr>
            <p:cNvPr id="287" name="Полилиния 28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8" name="Полилиния 28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9" name="Полилиния 28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0" name="24-конечная звезда 28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3" name="Группа 356"/>
          <p:cNvGrpSpPr/>
          <p:nvPr/>
        </p:nvGrpSpPr>
        <p:grpSpPr>
          <a:xfrm rot="20068700">
            <a:off x="1657121" y="6384141"/>
            <a:ext cx="250390" cy="340455"/>
            <a:chOff x="2857488" y="4883951"/>
            <a:chExt cx="571504" cy="903297"/>
          </a:xfrm>
        </p:grpSpPr>
        <p:sp>
          <p:nvSpPr>
            <p:cNvPr id="358" name="Овал 357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9" name="Овал 358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60" name="Прямая соединительная линия 359"/>
            <p:cNvCxnSpPr>
              <a:stCxn id="359" idx="0"/>
              <a:endCxn id="359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1" name="Овал 360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2" name="Овал 361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3" name="Овал 362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Овал 363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5" name="Овал 364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6" name="Овал 365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Овал 366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8" name="Овал 367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9" name="Овал 368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5" name="Группа 300"/>
          <p:cNvGrpSpPr/>
          <p:nvPr/>
        </p:nvGrpSpPr>
        <p:grpSpPr>
          <a:xfrm>
            <a:off x="6000760" y="5929330"/>
            <a:ext cx="1000132" cy="928671"/>
            <a:chOff x="214282" y="5643578"/>
            <a:chExt cx="1285884" cy="1017585"/>
          </a:xfrm>
        </p:grpSpPr>
        <p:sp>
          <p:nvSpPr>
            <p:cNvPr id="302" name="Полилиния 30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3" name="Полилиния 30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4" name="Полилиния 30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5" name="24-конечная звезда 30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05295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Овал 108"/>
          <p:cNvSpPr/>
          <p:nvPr/>
        </p:nvSpPr>
        <p:spPr>
          <a:xfrm>
            <a:off x="163482" y="387328"/>
            <a:ext cx="1053703" cy="1006623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46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87"/>
          <p:cNvGrpSpPr/>
          <p:nvPr/>
        </p:nvGrpSpPr>
        <p:grpSpPr>
          <a:xfrm>
            <a:off x="-836391" y="302553"/>
            <a:ext cx="9285264" cy="7124638"/>
            <a:chOff x="-836391" y="302553"/>
            <a:chExt cx="9285264" cy="7124638"/>
          </a:xfrm>
        </p:grpSpPr>
        <p:sp>
          <p:nvSpPr>
            <p:cNvPr id="383" name="Полилиния 382"/>
            <p:cNvSpPr/>
            <p:nvPr/>
          </p:nvSpPr>
          <p:spPr>
            <a:xfrm rot="1219034">
              <a:off x="208762" y="2054135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4" name="Полилиния 383"/>
            <p:cNvSpPr/>
            <p:nvPr/>
          </p:nvSpPr>
          <p:spPr>
            <a:xfrm rot="1635534">
              <a:off x="184862" y="2709745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олилиния 384"/>
            <p:cNvSpPr/>
            <p:nvPr/>
          </p:nvSpPr>
          <p:spPr>
            <a:xfrm rot="2120141">
              <a:off x="-7745" y="3397179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6" name="Полилиния 385"/>
            <p:cNvSpPr/>
            <p:nvPr/>
          </p:nvSpPr>
          <p:spPr>
            <a:xfrm rot="2683881">
              <a:off x="-836391" y="3656663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7" name="Полилиния 386"/>
            <p:cNvSpPr/>
            <p:nvPr/>
          </p:nvSpPr>
          <p:spPr>
            <a:xfrm rot="3406944">
              <a:off x="-1350748" y="3554015"/>
              <a:ext cx="7124638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7" name="Облако 106"/>
          <p:cNvSpPr/>
          <p:nvPr/>
        </p:nvSpPr>
        <p:spPr>
          <a:xfrm>
            <a:off x="2571736" y="571480"/>
            <a:ext cx="5000660" cy="857256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блако 107"/>
          <p:cNvSpPr/>
          <p:nvPr/>
        </p:nvSpPr>
        <p:spPr>
          <a:xfrm>
            <a:off x="5429256" y="1928802"/>
            <a:ext cx="3429024" cy="714380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56"/>
          <p:cNvGrpSpPr/>
          <p:nvPr/>
        </p:nvGrpSpPr>
        <p:grpSpPr>
          <a:xfrm>
            <a:off x="5072066" y="0"/>
            <a:ext cx="4762740" cy="3000396"/>
            <a:chOff x="5214942" y="-71462"/>
            <a:chExt cx="4191236" cy="2724650"/>
          </a:xfrm>
        </p:grpSpPr>
        <p:sp>
          <p:nvSpPr>
            <p:cNvPr id="4" name="Полилиния 3"/>
            <p:cNvSpPr/>
            <p:nvPr/>
          </p:nvSpPr>
          <p:spPr>
            <a:xfrm>
              <a:off x="5318235" y="785794"/>
              <a:ext cx="3825765" cy="1734207"/>
            </a:xfrm>
            <a:custGeom>
              <a:avLst/>
              <a:gdLst>
                <a:gd name="connsiteX0" fmla="*/ 3825765 w 3825765"/>
                <a:gd name="connsiteY0" fmla="*/ 546538 h 1734207"/>
                <a:gd name="connsiteX1" fmla="*/ 2816772 w 3825765"/>
                <a:gd name="connsiteY1" fmla="*/ 714703 h 1734207"/>
                <a:gd name="connsiteX2" fmla="*/ 2028496 w 3825765"/>
                <a:gd name="connsiteY2" fmla="*/ 767255 h 1734207"/>
                <a:gd name="connsiteX3" fmla="*/ 1334813 w 3825765"/>
                <a:gd name="connsiteY3" fmla="*/ 31531 h 1734207"/>
                <a:gd name="connsiteX4" fmla="*/ 1902372 w 3825765"/>
                <a:gd name="connsiteY4" fmla="*/ 767255 h 1734207"/>
                <a:gd name="connsiteX5" fmla="*/ 935420 w 3825765"/>
                <a:gd name="connsiteY5" fmla="*/ 567559 h 1734207"/>
                <a:gd name="connsiteX6" fmla="*/ 945931 w 3825765"/>
                <a:gd name="connsiteY6" fmla="*/ 0 h 1734207"/>
                <a:gd name="connsiteX7" fmla="*/ 819806 w 3825765"/>
                <a:gd name="connsiteY7" fmla="*/ 536028 h 1734207"/>
                <a:gd name="connsiteX8" fmla="*/ 0 w 3825765"/>
                <a:gd name="connsiteY8" fmla="*/ 430924 h 1734207"/>
                <a:gd name="connsiteX9" fmla="*/ 746234 w 3825765"/>
                <a:gd name="connsiteY9" fmla="*/ 630621 h 1734207"/>
                <a:gd name="connsiteX10" fmla="*/ 262758 w 3825765"/>
                <a:gd name="connsiteY10" fmla="*/ 893379 h 1734207"/>
                <a:gd name="connsiteX11" fmla="*/ 914400 w 3825765"/>
                <a:gd name="connsiteY11" fmla="*/ 683172 h 1734207"/>
                <a:gd name="connsiteX12" fmla="*/ 1965434 w 3825765"/>
                <a:gd name="connsiteY12" fmla="*/ 956441 h 1734207"/>
                <a:gd name="connsiteX13" fmla="*/ 1566041 w 3825765"/>
                <a:gd name="connsiteY13" fmla="*/ 1303283 h 1734207"/>
                <a:gd name="connsiteX14" fmla="*/ 882868 w 3825765"/>
                <a:gd name="connsiteY14" fmla="*/ 1208690 h 1734207"/>
                <a:gd name="connsiteX15" fmla="*/ 1492468 w 3825765"/>
                <a:gd name="connsiteY15" fmla="*/ 1355834 h 1734207"/>
                <a:gd name="connsiteX16" fmla="*/ 998482 w 3825765"/>
                <a:gd name="connsiteY16" fmla="*/ 1692166 h 1734207"/>
                <a:gd name="connsiteX17" fmla="*/ 1597572 w 3825765"/>
                <a:gd name="connsiteY17" fmla="*/ 1429407 h 1734207"/>
                <a:gd name="connsiteX18" fmla="*/ 2028496 w 3825765"/>
                <a:gd name="connsiteY18" fmla="*/ 1734207 h 1734207"/>
                <a:gd name="connsiteX19" fmla="*/ 1713186 w 3825765"/>
                <a:gd name="connsiteY19" fmla="*/ 1366345 h 1734207"/>
                <a:gd name="connsiteX20" fmla="*/ 2133600 w 3825765"/>
                <a:gd name="connsiteY20" fmla="*/ 966952 h 1734207"/>
                <a:gd name="connsiteX21" fmla="*/ 2900855 w 3825765"/>
                <a:gd name="connsiteY21" fmla="*/ 935421 h 1734207"/>
                <a:gd name="connsiteX22" fmla="*/ 3815255 w 3825765"/>
                <a:gd name="connsiteY22" fmla="*/ 809297 h 1734207"/>
                <a:gd name="connsiteX23" fmla="*/ 3825765 w 3825765"/>
                <a:gd name="connsiteY23" fmla="*/ 546538 h 173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25765" h="1734207">
                  <a:moveTo>
                    <a:pt x="3825765" y="546538"/>
                  </a:moveTo>
                  <a:lnTo>
                    <a:pt x="2816772" y="714703"/>
                  </a:lnTo>
                  <a:lnTo>
                    <a:pt x="2028496" y="767255"/>
                  </a:lnTo>
                  <a:lnTo>
                    <a:pt x="1334813" y="31531"/>
                  </a:lnTo>
                  <a:lnTo>
                    <a:pt x="1902372" y="767255"/>
                  </a:lnTo>
                  <a:lnTo>
                    <a:pt x="935420" y="567559"/>
                  </a:lnTo>
                  <a:lnTo>
                    <a:pt x="945931" y="0"/>
                  </a:lnTo>
                  <a:lnTo>
                    <a:pt x="819806" y="536028"/>
                  </a:lnTo>
                  <a:lnTo>
                    <a:pt x="0" y="430924"/>
                  </a:lnTo>
                  <a:lnTo>
                    <a:pt x="746234" y="630621"/>
                  </a:lnTo>
                  <a:lnTo>
                    <a:pt x="262758" y="893379"/>
                  </a:lnTo>
                  <a:lnTo>
                    <a:pt x="914400" y="683172"/>
                  </a:lnTo>
                  <a:lnTo>
                    <a:pt x="1965434" y="956441"/>
                  </a:lnTo>
                  <a:lnTo>
                    <a:pt x="1566041" y="1303283"/>
                  </a:lnTo>
                  <a:lnTo>
                    <a:pt x="882868" y="1208690"/>
                  </a:lnTo>
                  <a:lnTo>
                    <a:pt x="1492468" y="1355834"/>
                  </a:lnTo>
                  <a:lnTo>
                    <a:pt x="998482" y="1692166"/>
                  </a:lnTo>
                  <a:lnTo>
                    <a:pt x="1597572" y="1429407"/>
                  </a:lnTo>
                  <a:lnTo>
                    <a:pt x="2028496" y="1734207"/>
                  </a:lnTo>
                  <a:lnTo>
                    <a:pt x="1713186" y="1366345"/>
                  </a:lnTo>
                  <a:lnTo>
                    <a:pt x="2133600" y="966952"/>
                  </a:lnTo>
                  <a:cubicBezTo>
                    <a:pt x="2389346" y="956296"/>
                    <a:pt x="2644887" y="935421"/>
                    <a:pt x="2900855" y="935421"/>
                  </a:cubicBezTo>
                  <a:lnTo>
                    <a:pt x="3815255" y="809297"/>
                  </a:lnTo>
                  <a:lnTo>
                    <a:pt x="3825765" y="546538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333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 rot="860733" flipV="1">
              <a:off x="6909393" y="3183"/>
              <a:ext cx="2496785" cy="1305578"/>
            </a:xfrm>
            <a:custGeom>
              <a:avLst/>
              <a:gdLst>
                <a:gd name="connsiteX0" fmla="*/ 3825765 w 3825765"/>
                <a:gd name="connsiteY0" fmla="*/ 546538 h 1734207"/>
                <a:gd name="connsiteX1" fmla="*/ 2816772 w 3825765"/>
                <a:gd name="connsiteY1" fmla="*/ 714703 h 1734207"/>
                <a:gd name="connsiteX2" fmla="*/ 2028496 w 3825765"/>
                <a:gd name="connsiteY2" fmla="*/ 767255 h 1734207"/>
                <a:gd name="connsiteX3" fmla="*/ 1334813 w 3825765"/>
                <a:gd name="connsiteY3" fmla="*/ 31531 h 1734207"/>
                <a:gd name="connsiteX4" fmla="*/ 1902372 w 3825765"/>
                <a:gd name="connsiteY4" fmla="*/ 767255 h 1734207"/>
                <a:gd name="connsiteX5" fmla="*/ 935420 w 3825765"/>
                <a:gd name="connsiteY5" fmla="*/ 567559 h 1734207"/>
                <a:gd name="connsiteX6" fmla="*/ 945931 w 3825765"/>
                <a:gd name="connsiteY6" fmla="*/ 0 h 1734207"/>
                <a:gd name="connsiteX7" fmla="*/ 819806 w 3825765"/>
                <a:gd name="connsiteY7" fmla="*/ 536028 h 1734207"/>
                <a:gd name="connsiteX8" fmla="*/ 0 w 3825765"/>
                <a:gd name="connsiteY8" fmla="*/ 430924 h 1734207"/>
                <a:gd name="connsiteX9" fmla="*/ 746234 w 3825765"/>
                <a:gd name="connsiteY9" fmla="*/ 630621 h 1734207"/>
                <a:gd name="connsiteX10" fmla="*/ 262758 w 3825765"/>
                <a:gd name="connsiteY10" fmla="*/ 893379 h 1734207"/>
                <a:gd name="connsiteX11" fmla="*/ 914400 w 3825765"/>
                <a:gd name="connsiteY11" fmla="*/ 683172 h 1734207"/>
                <a:gd name="connsiteX12" fmla="*/ 1965434 w 3825765"/>
                <a:gd name="connsiteY12" fmla="*/ 956441 h 1734207"/>
                <a:gd name="connsiteX13" fmla="*/ 1566041 w 3825765"/>
                <a:gd name="connsiteY13" fmla="*/ 1303283 h 1734207"/>
                <a:gd name="connsiteX14" fmla="*/ 882868 w 3825765"/>
                <a:gd name="connsiteY14" fmla="*/ 1208690 h 1734207"/>
                <a:gd name="connsiteX15" fmla="*/ 1492468 w 3825765"/>
                <a:gd name="connsiteY15" fmla="*/ 1355834 h 1734207"/>
                <a:gd name="connsiteX16" fmla="*/ 998482 w 3825765"/>
                <a:gd name="connsiteY16" fmla="*/ 1692166 h 1734207"/>
                <a:gd name="connsiteX17" fmla="*/ 1597572 w 3825765"/>
                <a:gd name="connsiteY17" fmla="*/ 1429407 h 1734207"/>
                <a:gd name="connsiteX18" fmla="*/ 2028496 w 3825765"/>
                <a:gd name="connsiteY18" fmla="*/ 1734207 h 1734207"/>
                <a:gd name="connsiteX19" fmla="*/ 1713186 w 3825765"/>
                <a:gd name="connsiteY19" fmla="*/ 1366345 h 1734207"/>
                <a:gd name="connsiteX20" fmla="*/ 2133600 w 3825765"/>
                <a:gd name="connsiteY20" fmla="*/ 966952 h 1734207"/>
                <a:gd name="connsiteX21" fmla="*/ 2900855 w 3825765"/>
                <a:gd name="connsiteY21" fmla="*/ 935421 h 1734207"/>
                <a:gd name="connsiteX22" fmla="*/ 3815255 w 3825765"/>
                <a:gd name="connsiteY22" fmla="*/ 809297 h 1734207"/>
                <a:gd name="connsiteX23" fmla="*/ 3825765 w 3825765"/>
                <a:gd name="connsiteY23" fmla="*/ 546538 h 173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25765" h="1734207">
                  <a:moveTo>
                    <a:pt x="3825765" y="546538"/>
                  </a:moveTo>
                  <a:lnTo>
                    <a:pt x="2816772" y="714703"/>
                  </a:lnTo>
                  <a:lnTo>
                    <a:pt x="2028496" y="767255"/>
                  </a:lnTo>
                  <a:lnTo>
                    <a:pt x="1334813" y="31531"/>
                  </a:lnTo>
                  <a:lnTo>
                    <a:pt x="1902372" y="767255"/>
                  </a:lnTo>
                  <a:lnTo>
                    <a:pt x="935420" y="567559"/>
                  </a:lnTo>
                  <a:lnTo>
                    <a:pt x="945931" y="0"/>
                  </a:lnTo>
                  <a:lnTo>
                    <a:pt x="819806" y="536028"/>
                  </a:lnTo>
                  <a:lnTo>
                    <a:pt x="0" y="430924"/>
                  </a:lnTo>
                  <a:lnTo>
                    <a:pt x="746234" y="630621"/>
                  </a:lnTo>
                  <a:lnTo>
                    <a:pt x="262758" y="893379"/>
                  </a:lnTo>
                  <a:lnTo>
                    <a:pt x="914400" y="683172"/>
                  </a:lnTo>
                  <a:lnTo>
                    <a:pt x="1965434" y="956441"/>
                  </a:lnTo>
                  <a:lnTo>
                    <a:pt x="1566041" y="1303283"/>
                  </a:lnTo>
                  <a:lnTo>
                    <a:pt x="882868" y="1208690"/>
                  </a:lnTo>
                  <a:lnTo>
                    <a:pt x="1492468" y="1355834"/>
                  </a:lnTo>
                  <a:lnTo>
                    <a:pt x="998482" y="1692166"/>
                  </a:lnTo>
                  <a:lnTo>
                    <a:pt x="1597572" y="1429407"/>
                  </a:lnTo>
                  <a:lnTo>
                    <a:pt x="2028496" y="1734207"/>
                  </a:lnTo>
                  <a:lnTo>
                    <a:pt x="1713186" y="1366345"/>
                  </a:lnTo>
                  <a:lnTo>
                    <a:pt x="2133600" y="966952"/>
                  </a:lnTo>
                  <a:cubicBezTo>
                    <a:pt x="2389346" y="956296"/>
                    <a:pt x="2644887" y="935421"/>
                    <a:pt x="2900855" y="935421"/>
                  </a:cubicBezTo>
                  <a:lnTo>
                    <a:pt x="3815255" y="809297"/>
                  </a:lnTo>
                  <a:lnTo>
                    <a:pt x="3825765" y="546538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333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7000892" y="21429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9708205">
              <a:off x="7500958" y="7141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8143900" y="-7146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7786710" y="-7146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7358082" y="42860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6715140" y="50004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7286644" y="92867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7215206" y="64291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7572396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 rot="1969772">
              <a:off x="7844062" y="91107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7786710" y="42860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8286776" y="50004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6572264" y="78579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 rot="20410928">
              <a:off x="6072198" y="71435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олилиния 24"/>
            <p:cNvSpPr/>
            <p:nvPr/>
          </p:nvSpPr>
          <p:spPr>
            <a:xfrm rot="587691">
              <a:off x="5214942" y="107154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 rot="20411730">
              <a:off x="5429256" y="150017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 rot="1771934">
              <a:off x="6072198" y="185736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олилиния 27"/>
            <p:cNvSpPr/>
            <p:nvPr/>
          </p:nvSpPr>
          <p:spPr>
            <a:xfrm rot="1666315">
              <a:off x="6215074" y="228599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7143768" y="235743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7215206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6072198" y="107154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олилиния 31"/>
            <p:cNvSpPr/>
            <p:nvPr/>
          </p:nvSpPr>
          <p:spPr>
            <a:xfrm rot="1065905">
              <a:off x="550069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олилиния 32"/>
            <p:cNvSpPr/>
            <p:nvPr/>
          </p:nvSpPr>
          <p:spPr>
            <a:xfrm rot="19191918">
              <a:off x="5715008" y="150017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олилиния 33"/>
            <p:cNvSpPr/>
            <p:nvPr/>
          </p:nvSpPr>
          <p:spPr>
            <a:xfrm rot="1361292">
              <a:off x="5857884" y="121442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олилиния 34"/>
            <p:cNvSpPr/>
            <p:nvPr/>
          </p:nvSpPr>
          <p:spPr>
            <a:xfrm rot="1099206">
              <a:off x="6000760" y="142873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олилиния 35"/>
            <p:cNvSpPr/>
            <p:nvPr/>
          </p:nvSpPr>
          <p:spPr>
            <a:xfrm rot="20247737">
              <a:off x="6689470" y="104357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692945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6858016" y="13572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7215206" y="12858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5643570" y="121442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олилиния 40"/>
            <p:cNvSpPr/>
            <p:nvPr/>
          </p:nvSpPr>
          <p:spPr>
            <a:xfrm rot="20716111">
              <a:off x="6286512" y="12858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585788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6286512" y="171448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олилиния 43"/>
            <p:cNvSpPr/>
            <p:nvPr/>
          </p:nvSpPr>
          <p:spPr>
            <a:xfrm rot="1666315">
              <a:off x="6410397" y="1978341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6500826" y="22145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6572264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олилиния 46"/>
            <p:cNvSpPr/>
            <p:nvPr/>
          </p:nvSpPr>
          <p:spPr>
            <a:xfrm rot="1771934">
              <a:off x="6698031" y="20514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олилиния 47"/>
            <p:cNvSpPr/>
            <p:nvPr/>
          </p:nvSpPr>
          <p:spPr>
            <a:xfrm rot="1771934">
              <a:off x="7055221" y="20514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олилиния 48"/>
            <p:cNvSpPr/>
            <p:nvPr/>
          </p:nvSpPr>
          <p:spPr>
            <a:xfrm>
              <a:off x="6858016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олилиния 49"/>
            <p:cNvSpPr/>
            <p:nvPr/>
          </p:nvSpPr>
          <p:spPr>
            <a:xfrm rot="1874304">
              <a:off x="7556933" y="5526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олилиния 50"/>
            <p:cNvSpPr/>
            <p:nvPr/>
          </p:nvSpPr>
          <p:spPr>
            <a:xfrm rot="1874304">
              <a:off x="6985430" y="4812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олилиния 51"/>
            <p:cNvSpPr/>
            <p:nvPr/>
          </p:nvSpPr>
          <p:spPr>
            <a:xfrm>
              <a:off x="7929586" y="14285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7643834" y="21429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олилиния 53"/>
            <p:cNvSpPr/>
            <p:nvPr/>
          </p:nvSpPr>
          <p:spPr>
            <a:xfrm>
              <a:off x="7929586" y="64291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олилиния 54"/>
            <p:cNvSpPr/>
            <p:nvPr/>
          </p:nvSpPr>
          <p:spPr>
            <a:xfrm rot="1874304">
              <a:off x="8056999" y="409823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олилиния 55"/>
            <p:cNvSpPr/>
            <p:nvPr/>
          </p:nvSpPr>
          <p:spPr>
            <a:xfrm>
              <a:off x="6572264" y="13572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218"/>
          <p:cNvGrpSpPr/>
          <p:nvPr/>
        </p:nvGrpSpPr>
        <p:grpSpPr>
          <a:xfrm>
            <a:off x="-55071" y="3786190"/>
            <a:ext cx="9247681" cy="3082320"/>
            <a:chOff x="-65581" y="3302758"/>
            <a:chExt cx="9247681" cy="3555242"/>
          </a:xfrm>
        </p:grpSpPr>
        <p:sp>
          <p:nvSpPr>
            <p:cNvPr id="117" name="Полилиния 116"/>
            <p:cNvSpPr/>
            <p:nvPr/>
          </p:nvSpPr>
          <p:spPr>
            <a:xfrm>
              <a:off x="-12700" y="5146130"/>
              <a:ext cx="9156700" cy="1711869"/>
            </a:xfrm>
            <a:custGeom>
              <a:avLst/>
              <a:gdLst>
                <a:gd name="connsiteX0" fmla="*/ 0 w 7531100"/>
                <a:gd name="connsiteY0" fmla="*/ 0 h 1384300"/>
                <a:gd name="connsiteX1" fmla="*/ 3200400 w 7531100"/>
                <a:gd name="connsiteY1" fmla="*/ 12700 h 1384300"/>
                <a:gd name="connsiteX2" fmla="*/ 6070600 w 7531100"/>
                <a:gd name="connsiteY2" fmla="*/ 241300 h 1384300"/>
                <a:gd name="connsiteX3" fmla="*/ 7531100 w 7531100"/>
                <a:gd name="connsiteY3" fmla="*/ 1371600 h 1384300"/>
                <a:gd name="connsiteX4" fmla="*/ 0 w 7531100"/>
                <a:gd name="connsiteY4" fmla="*/ 1384300 h 1384300"/>
                <a:gd name="connsiteX5" fmla="*/ 0 w 7531100"/>
                <a:gd name="connsiteY5" fmla="*/ 0 h 1384300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31100" h="1711869">
                  <a:moveTo>
                    <a:pt x="0" y="327569"/>
                  </a:moveTo>
                  <a:cubicBezTo>
                    <a:pt x="998562" y="0"/>
                    <a:pt x="2157430" y="512234"/>
                    <a:pt x="3200400" y="340269"/>
                  </a:cubicBezTo>
                  <a:cubicBezTo>
                    <a:pt x="4225399" y="178329"/>
                    <a:pt x="5274201" y="94191"/>
                    <a:pt x="6070600" y="568869"/>
                  </a:cubicBezTo>
                  <a:cubicBezTo>
                    <a:pt x="6563499" y="668857"/>
                    <a:pt x="7177844" y="446598"/>
                    <a:pt x="7518023" y="311666"/>
                  </a:cubicBezTo>
                  <a:lnTo>
                    <a:pt x="7531100" y="1699169"/>
                  </a:lnTo>
                  <a:lnTo>
                    <a:pt x="0" y="1711869"/>
                  </a:lnTo>
                  <a:lnTo>
                    <a:pt x="0" y="327569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48895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119"/>
            <p:cNvGrpSpPr/>
            <p:nvPr/>
          </p:nvGrpSpPr>
          <p:grpSpPr>
            <a:xfrm>
              <a:off x="428596" y="3632354"/>
              <a:ext cx="1109662" cy="1971543"/>
              <a:chOff x="428596" y="3632354"/>
              <a:chExt cx="1109662" cy="1971543"/>
            </a:xfrm>
          </p:grpSpPr>
          <p:sp>
            <p:nvSpPr>
              <p:cNvPr id="118" name="Равнобедренный треугольник 117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9" name="Полилиния 118"/>
              <p:cNvSpPr/>
              <p:nvPr/>
            </p:nvSpPr>
            <p:spPr>
              <a:xfrm>
                <a:off x="428596" y="3632354"/>
                <a:ext cx="1109662" cy="1812775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" name="Группа 120"/>
            <p:cNvGrpSpPr/>
            <p:nvPr/>
          </p:nvGrpSpPr>
          <p:grpSpPr>
            <a:xfrm>
              <a:off x="7858148" y="4209144"/>
              <a:ext cx="928694" cy="1537629"/>
              <a:chOff x="428596" y="3829035"/>
              <a:chExt cx="1109662" cy="1774862"/>
            </a:xfrm>
          </p:grpSpPr>
          <p:sp>
            <p:nvSpPr>
              <p:cNvPr id="122" name="Равнобедренный треугольник 121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>
                <a:off x="428596" y="3829035"/>
                <a:ext cx="1109662" cy="1616093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" name="Группа 123"/>
            <p:cNvGrpSpPr/>
            <p:nvPr/>
          </p:nvGrpSpPr>
          <p:grpSpPr>
            <a:xfrm>
              <a:off x="4500562" y="3302758"/>
              <a:ext cx="1357322" cy="2269381"/>
              <a:chOff x="428596" y="3644850"/>
              <a:chExt cx="1109662" cy="1959047"/>
            </a:xfrm>
          </p:grpSpPr>
          <p:sp>
            <p:nvSpPr>
              <p:cNvPr id="125" name="Равнобедренный треугольник 124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>
                <a:off x="428596" y="3644850"/>
                <a:ext cx="1109662" cy="1800279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6" name="Полилиния 115"/>
            <p:cNvSpPr/>
            <p:nvPr/>
          </p:nvSpPr>
          <p:spPr>
            <a:xfrm>
              <a:off x="-65581" y="5715016"/>
              <a:ext cx="9247681" cy="1142984"/>
            </a:xfrm>
            <a:custGeom>
              <a:avLst/>
              <a:gdLst>
                <a:gd name="connsiteX0" fmla="*/ 9194800 w 9781117"/>
                <a:gd name="connsiteY0" fmla="*/ 511588 h 2492788"/>
                <a:gd name="connsiteX1" fmla="*/ 5715000 w 9781117"/>
                <a:gd name="connsiteY1" fmla="*/ 295688 h 2492788"/>
                <a:gd name="connsiteX2" fmla="*/ 1765300 w 9781117"/>
                <a:gd name="connsiteY2" fmla="*/ 943388 h 2492788"/>
                <a:gd name="connsiteX3" fmla="*/ 63500 w 9781117"/>
                <a:gd name="connsiteY3" fmla="*/ 816388 h 2492788"/>
                <a:gd name="connsiteX4" fmla="*/ 0 w 9781117"/>
                <a:gd name="connsiteY4" fmla="*/ 2480088 h 2492788"/>
                <a:gd name="connsiteX5" fmla="*/ 9232900 w 9781117"/>
                <a:gd name="connsiteY5" fmla="*/ 2492788 h 2492788"/>
                <a:gd name="connsiteX6" fmla="*/ 9194800 w 9781117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47681" h="2468858">
                  <a:moveTo>
                    <a:pt x="9194800" y="487658"/>
                  </a:moveTo>
                  <a:cubicBezTo>
                    <a:pt x="8608483" y="121475"/>
                    <a:pt x="6832055" y="802503"/>
                    <a:pt x="5715000" y="271758"/>
                  </a:cubicBezTo>
                  <a:cubicBezTo>
                    <a:pt x="5445623" y="0"/>
                    <a:pt x="2116574" y="444364"/>
                    <a:pt x="1765300" y="919458"/>
                  </a:cubicBezTo>
                  <a:cubicBezTo>
                    <a:pt x="1117095" y="1140637"/>
                    <a:pt x="630767" y="834791"/>
                    <a:pt x="63500" y="792458"/>
                  </a:cubicBezTo>
                  <a:lnTo>
                    <a:pt x="0" y="2456158"/>
                  </a:lnTo>
                  <a:lnTo>
                    <a:pt x="9232900" y="2468858"/>
                  </a:lnTo>
                  <a:cubicBezTo>
                    <a:pt x="9215861" y="1804322"/>
                    <a:pt x="9247681" y="1320553"/>
                    <a:pt x="9194800" y="487658"/>
                  </a:cubicBez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48895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143"/>
          <p:cNvGrpSpPr/>
          <p:nvPr/>
        </p:nvGrpSpPr>
        <p:grpSpPr>
          <a:xfrm rot="626960">
            <a:off x="7869702" y="5933812"/>
            <a:ext cx="928662" cy="1000108"/>
            <a:chOff x="5898071" y="4400554"/>
            <a:chExt cx="2324143" cy="2470145"/>
          </a:xfrm>
        </p:grpSpPr>
        <p:sp>
          <p:nvSpPr>
            <p:cNvPr id="145" name="Полилиния 14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Полилиния 14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Полилиния 14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Полилиния 14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Полилиния 14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Полилиния 14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7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56" name="Полилиния 15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7" name="Полилиния 15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8" name="Полилиния 15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8" name="Группа 138"/>
            <p:cNvGrpSpPr/>
            <p:nvPr/>
          </p:nvGrpSpPr>
          <p:grpSpPr>
            <a:xfrm rot="639347">
              <a:off x="6792579" y="4410371"/>
              <a:ext cx="798923" cy="2457470"/>
              <a:chOff x="6586553" y="4400554"/>
              <a:chExt cx="798923" cy="2457470"/>
            </a:xfrm>
          </p:grpSpPr>
          <p:sp>
            <p:nvSpPr>
              <p:cNvPr id="153" name="Полилиния 152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4" name="Полилиния 153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5" name="Полилиния 154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59" name="Группа 158"/>
          <p:cNvGrpSpPr/>
          <p:nvPr/>
        </p:nvGrpSpPr>
        <p:grpSpPr>
          <a:xfrm rot="388224">
            <a:off x="6557801" y="5855841"/>
            <a:ext cx="1292760" cy="1084245"/>
            <a:chOff x="5898071" y="4400554"/>
            <a:chExt cx="2324143" cy="2470145"/>
          </a:xfrm>
        </p:grpSpPr>
        <p:sp>
          <p:nvSpPr>
            <p:cNvPr id="160" name="Полилиния 159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Полилиния 160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Полилиния 161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Полилиния 162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Полилиния 163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Полилиния 164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0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71" name="Полилиния 170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Полилиния 171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Полилиния 172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1" name="Группа 173"/>
          <p:cNvGrpSpPr/>
          <p:nvPr/>
        </p:nvGrpSpPr>
        <p:grpSpPr>
          <a:xfrm rot="626960">
            <a:off x="8369768" y="5933813"/>
            <a:ext cx="928662" cy="1000108"/>
            <a:chOff x="5898071" y="4400554"/>
            <a:chExt cx="2324143" cy="2470145"/>
          </a:xfrm>
        </p:grpSpPr>
        <p:sp>
          <p:nvSpPr>
            <p:cNvPr id="175" name="Полилиния 17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Полилиния 17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Полилиния 17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Полилиния 17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Полилиния 17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Полилиния 17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2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86" name="Полилиния 18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" name="Полилиния 18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8" name="Полилиния 18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3" name="Группа 142"/>
          <p:cNvGrpSpPr/>
          <p:nvPr/>
        </p:nvGrpSpPr>
        <p:grpSpPr>
          <a:xfrm rot="20815479">
            <a:off x="7178705" y="5851445"/>
            <a:ext cx="1292760" cy="1079937"/>
            <a:chOff x="5898071" y="4410369"/>
            <a:chExt cx="2324143" cy="2460330"/>
          </a:xfrm>
        </p:grpSpPr>
        <p:sp>
          <p:nvSpPr>
            <p:cNvPr id="127" name="Полилиния 126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Полилиния 127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Полилиния 128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Полилиния 129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Полилиния 131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6" name="Группа 138"/>
            <p:cNvGrpSpPr/>
            <p:nvPr/>
          </p:nvGrpSpPr>
          <p:grpSpPr>
            <a:xfrm rot="639347">
              <a:off x="6792579" y="4410369"/>
              <a:ext cx="798923" cy="2457470"/>
              <a:chOff x="6586553" y="4400554"/>
              <a:chExt cx="798923" cy="2457470"/>
            </a:xfrm>
          </p:grpSpPr>
          <p:sp>
            <p:nvSpPr>
              <p:cNvPr id="140" name="Полилиния 139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1" name="Полилиния 140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2" name="Полилиния 141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97" name="Группа 203"/>
          <p:cNvGrpSpPr/>
          <p:nvPr/>
        </p:nvGrpSpPr>
        <p:grpSpPr>
          <a:xfrm rot="626960">
            <a:off x="3440547" y="6005251"/>
            <a:ext cx="928662" cy="1000108"/>
            <a:chOff x="5898071" y="4400554"/>
            <a:chExt cx="2324143" cy="2470145"/>
          </a:xfrm>
        </p:grpSpPr>
        <p:sp>
          <p:nvSpPr>
            <p:cNvPr id="205" name="Полилиния 20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Полилиния 20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7" name="Полилиния 20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Полилиния 20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Полилиния 20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Полилиния 20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8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16" name="Полилиния 21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Полилиния 21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Полилиния 21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9" name="Группа 138"/>
            <p:cNvGrpSpPr/>
            <p:nvPr/>
          </p:nvGrpSpPr>
          <p:grpSpPr>
            <a:xfrm rot="639347">
              <a:off x="6792579" y="4410375"/>
              <a:ext cx="798923" cy="2457470"/>
              <a:chOff x="6586553" y="4400554"/>
              <a:chExt cx="798923" cy="2457470"/>
            </a:xfrm>
          </p:grpSpPr>
          <p:sp>
            <p:nvSpPr>
              <p:cNvPr id="213" name="Полилиния 212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Полилиния 213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Полилиния 214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0" name="Группа 219"/>
          <p:cNvGrpSpPr/>
          <p:nvPr/>
        </p:nvGrpSpPr>
        <p:grpSpPr>
          <a:xfrm rot="20477843">
            <a:off x="4922140" y="5908939"/>
            <a:ext cx="928662" cy="1000108"/>
            <a:chOff x="5898071" y="4400554"/>
            <a:chExt cx="2324143" cy="2470145"/>
          </a:xfrm>
        </p:grpSpPr>
        <p:sp>
          <p:nvSpPr>
            <p:cNvPr id="221" name="Полилиния 220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Полилиния 221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Полилиния 222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4" name="Полилиния 223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5" name="Полилиния 224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6" name="Полилиния 225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1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32" name="Полилиния 231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3" name="Полилиния 232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Полилиния 233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2" name="Группа 138"/>
            <p:cNvGrpSpPr/>
            <p:nvPr/>
          </p:nvGrpSpPr>
          <p:grpSpPr>
            <a:xfrm rot="639347">
              <a:off x="6792579" y="4410377"/>
              <a:ext cx="798923" cy="2457470"/>
              <a:chOff x="6586553" y="4400554"/>
              <a:chExt cx="798923" cy="2457470"/>
            </a:xfrm>
          </p:grpSpPr>
          <p:sp>
            <p:nvSpPr>
              <p:cNvPr id="229" name="Полилиния 228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Полилиния 229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Полилиния 230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3" name="Группа 234"/>
          <p:cNvGrpSpPr/>
          <p:nvPr/>
        </p:nvGrpSpPr>
        <p:grpSpPr>
          <a:xfrm rot="20416555">
            <a:off x="3927703" y="5985261"/>
            <a:ext cx="928662" cy="1000108"/>
            <a:chOff x="5898071" y="4400554"/>
            <a:chExt cx="2324143" cy="2470145"/>
          </a:xfrm>
        </p:grpSpPr>
        <p:sp>
          <p:nvSpPr>
            <p:cNvPr id="236" name="Полилиния 235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Полилиния 237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Полилиния 238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Полилиния 239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1" name="Полилиния 240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4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47" name="Полилиния 246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Полилиния 247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9" name="Полилиния 248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5" name="Группа 188"/>
          <p:cNvGrpSpPr/>
          <p:nvPr/>
        </p:nvGrpSpPr>
        <p:grpSpPr>
          <a:xfrm rot="709197">
            <a:off x="4239936" y="5884284"/>
            <a:ext cx="1292760" cy="1083291"/>
            <a:chOff x="5898071" y="4410280"/>
            <a:chExt cx="2324143" cy="2467972"/>
          </a:xfrm>
        </p:grpSpPr>
        <p:sp>
          <p:nvSpPr>
            <p:cNvPr id="190" name="Полилиния 189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Полилиния 190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Полилиния 191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Полилиния 192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олилиния 193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5" name="Полилиния 194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6" name="Группа 138"/>
            <p:cNvGrpSpPr/>
            <p:nvPr/>
          </p:nvGrpSpPr>
          <p:grpSpPr>
            <a:xfrm rot="639347">
              <a:off x="6791608" y="4410280"/>
              <a:ext cx="798923" cy="2467972"/>
              <a:chOff x="6586553" y="4400554"/>
              <a:chExt cx="798923" cy="2467972"/>
            </a:xfrm>
          </p:grpSpPr>
          <p:sp>
            <p:nvSpPr>
              <p:cNvPr id="198" name="Полилиния 197"/>
              <p:cNvSpPr/>
              <p:nvPr/>
            </p:nvSpPr>
            <p:spPr>
              <a:xfrm flipH="1">
                <a:off x="6910157" y="5154015"/>
                <a:ext cx="142905" cy="1714511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Полилиния 198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Полилиния 199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10" name="Группа 249"/>
          <p:cNvGrpSpPr/>
          <p:nvPr/>
        </p:nvGrpSpPr>
        <p:grpSpPr>
          <a:xfrm rot="20571690">
            <a:off x="3127103" y="5901080"/>
            <a:ext cx="928662" cy="1000108"/>
            <a:chOff x="5898071" y="4400554"/>
            <a:chExt cx="2324143" cy="2470145"/>
          </a:xfrm>
        </p:grpSpPr>
        <p:sp>
          <p:nvSpPr>
            <p:cNvPr id="251" name="Полилиния 250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2" name="Полилиния 251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3" name="Полилиния 252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4" name="Полилиния 253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5" name="Полилиния 254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6" name="Полилиния 255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1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62" name="Полилиния 261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3" name="Полилиния 262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4" name="Полилиния 263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12" name="Группа 284"/>
          <p:cNvGrpSpPr/>
          <p:nvPr/>
        </p:nvGrpSpPr>
        <p:grpSpPr>
          <a:xfrm>
            <a:off x="0" y="6197605"/>
            <a:ext cx="642942" cy="660395"/>
            <a:chOff x="214282" y="5643578"/>
            <a:chExt cx="1285884" cy="1017585"/>
          </a:xfrm>
        </p:grpSpPr>
        <p:sp>
          <p:nvSpPr>
            <p:cNvPr id="280" name="Полилиния 279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2" name="Полилиния 281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3" name="Полилиния 282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4" name="24-конечная звезда 283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3" name="Группа 290"/>
          <p:cNvGrpSpPr/>
          <p:nvPr/>
        </p:nvGrpSpPr>
        <p:grpSpPr>
          <a:xfrm>
            <a:off x="642910" y="6357958"/>
            <a:ext cx="571504" cy="588957"/>
            <a:chOff x="214282" y="5643578"/>
            <a:chExt cx="1285884" cy="1017585"/>
          </a:xfrm>
        </p:grpSpPr>
        <p:sp>
          <p:nvSpPr>
            <p:cNvPr id="292" name="Полилиния 29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3" name="Полилиния 29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4" name="Полилиния 29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5" name="24-конечная звезда 29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4" name="Группа 295"/>
          <p:cNvGrpSpPr/>
          <p:nvPr/>
        </p:nvGrpSpPr>
        <p:grpSpPr>
          <a:xfrm>
            <a:off x="5715008" y="6197605"/>
            <a:ext cx="642942" cy="660395"/>
            <a:chOff x="214282" y="5643578"/>
            <a:chExt cx="1285884" cy="1017585"/>
          </a:xfrm>
        </p:grpSpPr>
        <p:sp>
          <p:nvSpPr>
            <p:cNvPr id="297" name="Полилиния 29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8" name="Полилиния 29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9" name="Полилиния 29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0" name="24-конечная звезда 29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0" name="Группа 305"/>
          <p:cNvGrpSpPr/>
          <p:nvPr/>
        </p:nvGrpSpPr>
        <p:grpSpPr>
          <a:xfrm>
            <a:off x="1214414" y="6197605"/>
            <a:ext cx="642942" cy="660395"/>
            <a:chOff x="214282" y="5643578"/>
            <a:chExt cx="1285884" cy="1017585"/>
          </a:xfrm>
        </p:grpSpPr>
        <p:sp>
          <p:nvSpPr>
            <p:cNvPr id="307" name="Полилиния 30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8" name="Полилиния 30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9" name="Полилиния 30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0" name="24-конечная звезда 30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4" name="Группа 310"/>
          <p:cNvGrpSpPr/>
          <p:nvPr/>
        </p:nvGrpSpPr>
        <p:grpSpPr>
          <a:xfrm>
            <a:off x="2500298" y="6197605"/>
            <a:ext cx="642942" cy="660395"/>
            <a:chOff x="214282" y="5643578"/>
            <a:chExt cx="1285884" cy="1017585"/>
          </a:xfrm>
        </p:grpSpPr>
        <p:sp>
          <p:nvSpPr>
            <p:cNvPr id="312" name="Полилиния 31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3" name="Полилиния 31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4" name="Полилиния 31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5" name="24-конечная звезда 31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6" name="Овал 315"/>
          <p:cNvSpPr/>
          <p:nvPr/>
        </p:nvSpPr>
        <p:spPr>
          <a:xfrm>
            <a:off x="285720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Овал 316"/>
          <p:cNvSpPr/>
          <p:nvPr/>
        </p:nvSpPr>
        <p:spPr>
          <a:xfrm>
            <a:off x="642910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" name="Овал 317"/>
          <p:cNvSpPr/>
          <p:nvPr/>
        </p:nvSpPr>
        <p:spPr>
          <a:xfrm>
            <a:off x="1428728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Овал 318"/>
          <p:cNvSpPr/>
          <p:nvPr/>
        </p:nvSpPr>
        <p:spPr>
          <a:xfrm>
            <a:off x="1142976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Овал 319"/>
          <p:cNvSpPr/>
          <p:nvPr/>
        </p:nvSpPr>
        <p:spPr>
          <a:xfrm>
            <a:off x="1571604" y="604363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1" name="Овал 320"/>
          <p:cNvSpPr/>
          <p:nvPr/>
        </p:nvSpPr>
        <p:spPr>
          <a:xfrm>
            <a:off x="2143108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2" name="Овал 321"/>
          <p:cNvSpPr/>
          <p:nvPr/>
        </p:nvSpPr>
        <p:spPr>
          <a:xfrm>
            <a:off x="2643174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3" name="Овал 322"/>
          <p:cNvSpPr/>
          <p:nvPr/>
        </p:nvSpPr>
        <p:spPr>
          <a:xfrm>
            <a:off x="3428992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4" name="Овал 323"/>
          <p:cNvSpPr/>
          <p:nvPr/>
        </p:nvSpPr>
        <p:spPr>
          <a:xfrm>
            <a:off x="4429124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5" name="Овал 324"/>
          <p:cNvSpPr/>
          <p:nvPr/>
        </p:nvSpPr>
        <p:spPr>
          <a:xfrm>
            <a:off x="4000496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Овал 325"/>
          <p:cNvSpPr/>
          <p:nvPr/>
        </p:nvSpPr>
        <p:spPr>
          <a:xfrm>
            <a:off x="5214942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" name="Овал 326"/>
          <p:cNvSpPr/>
          <p:nvPr/>
        </p:nvSpPr>
        <p:spPr>
          <a:xfrm>
            <a:off x="5857884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Овал 327"/>
          <p:cNvSpPr/>
          <p:nvPr/>
        </p:nvSpPr>
        <p:spPr>
          <a:xfrm>
            <a:off x="6643702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Овал 328"/>
          <p:cNvSpPr/>
          <p:nvPr/>
        </p:nvSpPr>
        <p:spPr>
          <a:xfrm>
            <a:off x="7429520" y="597219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0" name="Овал 329"/>
          <p:cNvSpPr/>
          <p:nvPr/>
        </p:nvSpPr>
        <p:spPr>
          <a:xfrm>
            <a:off x="8929718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" name="Овал 330"/>
          <p:cNvSpPr/>
          <p:nvPr/>
        </p:nvSpPr>
        <p:spPr>
          <a:xfrm>
            <a:off x="8572528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" name="Овал 331"/>
          <p:cNvSpPr/>
          <p:nvPr/>
        </p:nvSpPr>
        <p:spPr>
          <a:xfrm>
            <a:off x="8001024" y="5900754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" name="Овал 332"/>
          <p:cNvSpPr/>
          <p:nvPr/>
        </p:nvSpPr>
        <p:spPr>
          <a:xfrm>
            <a:off x="7072330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" name="Овал 333"/>
          <p:cNvSpPr/>
          <p:nvPr/>
        </p:nvSpPr>
        <p:spPr>
          <a:xfrm>
            <a:off x="6429388" y="5615002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" name="Овал 334"/>
          <p:cNvSpPr/>
          <p:nvPr/>
        </p:nvSpPr>
        <p:spPr>
          <a:xfrm>
            <a:off x="6072198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" name="Овал 335"/>
          <p:cNvSpPr/>
          <p:nvPr/>
        </p:nvSpPr>
        <p:spPr>
          <a:xfrm>
            <a:off x="5500694" y="5757878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" name="Овал 336"/>
          <p:cNvSpPr/>
          <p:nvPr/>
        </p:nvSpPr>
        <p:spPr>
          <a:xfrm>
            <a:off x="4786314" y="5615002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" name="Овал 337"/>
          <p:cNvSpPr/>
          <p:nvPr/>
        </p:nvSpPr>
        <p:spPr>
          <a:xfrm>
            <a:off x="3857620" y="5686440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" name="Овал 338"/>
          <p:cNvSpPr/>
          <p:nvPr/>
        </p:nvSpPr>
        <p:spPr>
          <a:xfrm>
            <a:off x="2928926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0" name="Овал 339"/>
          <p:cNvSpPr/>
          <p:nvPr/>
        </p:nvSpPr>
        <p:spPr>
          <a:xfrm>
            <a:off x="1785918" y="5686440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1" name="Овал 340"/>
          <p:cNvSpPr/>
          <p:nvPr/>
        </p:nvSpPr>
        <p:spPr>
          <a:xfrm>
            <a:off x="1000100" y="6115068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1" name="Группа 355"/>
          <p:cNvGrpSpPr/>
          <p:nvPr/>
        </p:nvGrpSpPr>
        <p:grpSpPr>
          <a:xfrm rot="3478556">
            <a:off x="156922" y="6491361"/>
            <a:ext cx="250390" cy="340455"/>
            <a:chOff x="2857488" y="4883951"/>
            <a:chExt cx="571504" cy="903297"/>
          </a:xfrm>
        </p:grpSpPr>
        <p:sp>
          <p:nvSpPr>
            <p:cNvPr id="346" name="Овал 345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2" name="Овал 341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44" name="Прямая соединительная линия 343"/>
            <p:cNvCxnSpPr>
              <a:stCxn id="342" idx="0"/>
              <a:endCxn id="342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Овал 346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8" name="Овал 347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Овал 348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0" name="Овал 349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1" name="Овал 350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Овал 351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3" name="Овал 352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4" name="Овал 353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Овал 354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4" name="Группа 369"/>
          <p:cNvGrpSpPr/>
          <p:nvPr/>
        </p:nvGrpSpPr>
        <p:grpSpPr>
          <a:xfrm rot="1300059">
            <a:off x="4697443" y="6483348"/>
            <a:ext cx="250390" cy="340455"/>
            <a:chOff x="2857488" y="4883951"/>
            <a:chExt cx="571504" cy="903297"/>
          </a:xfrm>
        </p:grpSpPr>
        <p:sp>
          <p:nvSpPr>
            <p:cNvPr id="371" name="Овал 370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2" name="Овал 371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73" name="Прямая соединительная линия 372"/>
            <p:cNvCxnSpPr>
              <a:stCxn id="372" idx="0"/>
              <a:endCxn id="372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4" name="Овал 373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5" name="Овал 374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Овал 375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7" name="Овал 376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8" name="Овал 377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Овал 378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0" name="Овал 379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1" name="Овал 380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Овал 381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9" name="Полилиния 388"/>
          <p:cNvSpPr/>
          <p:nvPr/>
        </p:nvSpPr>
        <p:spPr>
          <a:xfrm>
            <a:off x="262759" y="3247697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0" name="Полилиния 389"/>
          <p:cNvSpPr/>
          <p:nvPr/>
        </p:nvSpPr>
        <p:spPr>
          <a:xfrm>
            <a:off x="928662" y="3286124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1" name="Полилиния 390"/>
          <p:cNvSpPr/>
          <p:nvPr/>
        </p:nvSpPr>
        <p:spPr>
          <a:xfrm>
            <a:off x="428596" y="3071810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2" name="Полилиния 391"/>
          <p:cNvSpPr/>
          <p:nvPr/>
        </p:nvSpPr>
        <p:spPr>
          <a:xfrm>
            <a:off x="785786" y="3071810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3" name="Полилиния 392"/>
          <p:cNvSpPr/>
          <p:nvPr/>
        </p:nvSpPr>
        <p:spPr>
          <a:xfrm>
            <a:off x="642910" y="2857496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4" name="Овал 393"/>
          <p:cNvSpPr/>
          <p:nvPr/>
        </p:nvSpPr>
        <p:spPr>
          <a:xfrm>
            <a:off x="0" y="214290"/>
            <a:ext cx="1428728" cy="1357322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2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5" name="Заголовок 394"/>
          <p:cNvSpPr>
            <a:spLocks noGrp="1"/>
          </p:cNvSpPr>
          <p:nvPr>
            <p:ph type="title"/>
          </p:nvPr>
        </p:nvSpPr>
        <p:spPr>
          <a:xfrm>
            <a:off x="1267055" y="96473"/>
            <a:ext cx="6643734" cy="675032"/>
          </a:xfrm>
          <a:prstGeom prst="round2SameRect">
            <a:avLst>
              <a:gd name="adj1" fmla="val 16667"/>
              <a:gd name="adj2" fmla="val 38889"/>
            </a:avLst>
          </a:prstGeom>
          <a:gradFill>
            <a:gsLst>
              <a:gs pos="100000">
                <a:srgbClr val="FFCCCC"/>
              </a:gs>
              <a:gs pos="26000">
                <a:schemeClr val="bg1"/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w="171450" h="31750"/>
          </a:sp3d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признаки игры</a:t>
            </a:r>
            <a:endParaRPr lang="ru-RU" sz="2800" b="1" dirty="0">
              <a:solidFill>
                <a:srgbClr val="333399"/>
              </a:solidFill>
              <a:latin typeface="Tahoma" pitchFamily="34" charset="0"/>
            </a:endParaRPr>
          </a:p>
        </p:txBody>
      </p:sp>
      <p:sp>
        <p:nvSpPr>
          <p:cNvPr id="396" name="Подзаголовок 395"/>
          <p:cNvSpPr>
            <a:spLocks noGrp="1"/>
          </p:cNvSpPr>
          <p:nvPr>
            <p:ph idx="1"/>
          </p:nvPr>
        </p:nvSpPr>
        <p:spPr>
          <a:xfrm>
            <a:off x="1428728" y="1269704"/>
            <a:ext cx="6118443" cy="3239416"/>
          </a:xfrm>
          <a:prstGeom prst="roundRect">
            <a:avLst>
              <a:gd name="adj" fmla="val 7968"/>
            </a:avLst>
          </a:prstGeom>
          <a:solidFill>
            <a:schemeClr val="bg1">
              <a:alpha val="78000"/>
            </a:schemeClr>
          </a:solidFill>
          <a:ln w="31750"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endParaRPr lang="ru-RU" sz="2400" b="1" dirty="0">
              <a:latin typeface="Times New Roman" pitchFamily="18" charset="0"/>
            </a:endParaRPr>
          </a:p>
          <a:p>
            <a:pPr>
              <a:spcBef>
                <a:spcPts val="800"/>
              </a:spcBef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1. Игра – это свободная развивающая деятельность, осуществляемая по желанию ребенка, ради удовольствия от самого процесса деятельности, а не для какого-либо результата.</a:t>
            </a:r>
          </a:p>
          <a:p>
            <a:pPr>
              <a:spcBef>
                <a:spcPts val="800"/>
              </a:spcBef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2. Игровая деятельность носит творческий импровизационный характер.</a:t>
            </a:r>
          </a:p>
          <a:p>
            <a:pPr>
              <a:spcBef>
                <a:spcPts val="800"/>
              </a:spcBef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3. Игровой деятельности сопутствуют эмоциональная приподнятость, соперничество, состязательность.</a:t>
            </a:r>
          </a:p>
          <a:p>
            <a:pPr>
              <a:spcBef>
                <a:spcPts val="800"/>
              </a:spcBef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4. Для игры характерно наличие прямых или косвенных правил, отражающих содержание игры.</a:t>
            </a:r>
          </a:p>
          <a:p>
            <a:pPr>
              <a:spcBef>
                <a:spcPts val="800"/>
              </a:spcBef>
              <a:buNone/>
            </a:pPr>
            <a:endParaRPr lang="ru-RU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spcBef>
                <a:spcPts val="800"/>
              </a:spcBef>
              <a:buNone/>
            </a:pPr>
            <a:endParaRPr lang="ru-RU" sz="16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91" name="Группа 329"/>
          <p:cNvGrpSpPr/>
          <p:nvPr/>
        </p:nvGrpSpPr>
        <p:grpSpPr>
          <a:xfrm>
            <a:off x="714348" y="6143644"/>
            <a:ext cx="642942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296" name="Скругленный прямоугольник 295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1" name="Скругленный прямоугольник 300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6" name="Полилиния 305">
              <a:hlinkClick r:id="" action="ppaction://hlinkshowjump?jump=endshow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1" name="Полилиния 310">
              <a:hlinkClick r:id="" action="ppaction://hlinkshowjump?jump=endshow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Скругленный прямоугольник 34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5" name="Полилиния 344">
              <a:hlinkClick r:id="" action="ppaction://hlinkshowjump?jump=endshow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6" name="Полилиния 355">
              <a:hlinkClick r:id="" action="ppaction://hlinkshowjump?jump=endshow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7" name="Группа 329"/>
          <p:cNvGrpSpPr/>
          <p:nvPr/>
        </p:nvGrpSpPr>
        <p:grpSpPr>
          <a:xfrm rot="16200000">
            <a:off x="7329611" y="6108409"/>
            <a:ext cx="635210" cy="578268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70" name="Скругленный прямоугольник 369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Скругленный прямоугольник 387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Полилиния 396">
              <a:hlinkClick r:id="" action="ppaction://hlinkshowjump?jump=previous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8" name="Полилиния 397">
              <a:hlinkClick r:id="" action="ppaction://hlinkshowjump?jump=previous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9" name="Скругленный прямоугольник 398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Полилиния 399">
              <a:hlinkClick r:id="" action="ppaction://hlinkshowjump?jump=previous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1" name="Полилиния 400">
              <a:hlinkClick r:id="" action="ppaction://hlinkshowjump?jump=previous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2" name="Группа 329"/>
          <p:cNvGrpSpPr/>
          <p:nvPr/>
        </p:nvGrpSpPr>
        <p:grpSpPr>
          <a:xfrm rot="5400000">
            <a:off x="7897733" y="6111791"/>
            <a:ext cx="635210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403" name="Скругленный прямоугольник 402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4" name="Скругленный прямоугольник 403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5" name="Полилиния 404">
              <a:hlinkClick r:id="" action="ppaction://hlinkshowjump?jump=next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" name="Полилиния 405">
              <a:hlinkClick r:id="" action="ppaction://hlinkshowjump?jump=next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7" name="Скругленный прямоугольник 406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8" name="Полилиния 407">
              <a:hlinkClick r:id="" action="ppaction://hlinkshowjump?jump=next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Полилиния 408">
              <a:hlinkClick r:id="" action="ppaction://hlinkshowjump?jump=next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1" name="Группа 285"/>
          <p:cNvGrpSpPr/>
          <p:nvPr/>
        </p:nvGrpSpPr>
        <p:grpSpPr>
          <a:xfrm>
            <a:off x="1428728" y="5929330"/>
            <a:ext cx="1000132" cy="1017585"/>
            <a:chOff x="214282" y="5643578"/>
            <a:chExt cx="1285884" cy="1017585"/>
          </a:xfrm>
        </p:grpSpPr>
        <p:sp>
          <p:nvSpPr>
            <p:cNvPr id="287" name="Полилиния 28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8" name="Полилиния 28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9" name="Полилиния 28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0" name="24-конечная звезда 28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3" name="Группа 356"/>
          <p:cNvGrpSpPr/>
          <p:nvPr/>
        </p:nvGrpSpPr>
        <p:grpSpPr>
          <a:xfrm rot="20068700">
            <a:off x="1657121" y="6384141"/>
            <a:ext cx="250390" cy="340455"/>
            <a:chOff x="2857488" y="4883951"/>
            <a:chExt cx="571504" cy="903297"/>
          </a:xfrm>
        </p:grpSpPr>
        <p:sp>
          <p:nvSpPr>
            <p:cNvPr id="358" name="Овал 357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9" name="Овал 358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60" name="Прямая соединительная линия 359"/>
            <p:cNvCxnSpPr>
              <a:stCxn id="359" idx="0"/>
              <a:endCxn id="359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1" name="Овал 360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2" name="Овал 361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3" name="Овал 362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Овал 363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5" name="Овал 364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6" name="Овал 365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Овал 366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8" name="Овал 367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9" name="Овал 368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5" name="Группа 300"/>
          <p:cNvGrpSpPr/>
          <p:nvPr/>
        </p:nvGrpSpPr>
        <p:grpSpPr>
          <a:xfrm>
            <a:off x="6000760" y="5929330"/>
            <a:ext cx="1000132" cy="928671"/>
            <a:chOff x="214282" y="5643578"/>
            <a:chExt cx="1285884" cy="1017585"/>
          </a:xfrm>
        </p:grpSpPr>
        <p:sp>
          <p:nvSpPr>
            <p:cNvPr id="302" name="Полилиния 30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3" name="Полилиния 30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4" name="Полилиния 30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5" name="24-конечная звезда 30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26781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Овал 108"/>
          <p:cNvSpPr/>
          <p:nvPr/>
        </p:nvSpPr>
        <p:spPr>
          <a:xfrm>
            <a:off x="163482" y="387328"/>
            <a:ext cx="1053703" cy="1006623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46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87"/>
          <p:cNvGrpSpPr/>
          <p:nvPr/>
        </p:nvGrpSpPr>
        <p:grpSpPr>
          <a:xfrm>
            <a:off x="-836391" y="302553"/>
            <a:ext cx="9285264" cy="7124638"/>
            <a:chOff x="-836391" y="302553"/>
            <a:chExt cx="9285264" cy="7124638"/>
          </a:xfrm>
        </p:grpSpPr>
        <p:sp>
          <p:nvSpPr>
            <p:cNvPr id="383" name="Полилиния 382"/>
            <p:cNvSpPr/>
            <p:nvPr/>
          </p:nvSpPr>
          <p:spPr>
            <a:xfrm rot="1219034">
              <a:off x="208762" y="2054135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4" name="Полилиния 383"/>
            <p:cNvSpPr/>
            <p:nvPr/>
          </p:nvSpPr>
          <p:spPr>
            <a:xfrm rot="1635534">
              <a:off x="184862" y="2709745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олилиния 384"/>
            <p:cNvSpPr/>
            <p:nvPr/>
          </p:nvSpPr>
          <p:spPr>
            <a:xfrm rot="2120141">
              <a:off x="-7745" y="3397179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6" name="Полилиния 385"/>
            <p:cNvSpPr/>
            <p:nvPr/>
          </p:nvSpPr>
          <p:spPr>
            <a:xfrm rot="2683881">
              <a:off x="-836391" y="3656663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7" name="Полилиния 386"/>
            <p:cNvSpPr/>
            <p:nvPr/>
          </p:nvSpPr>
          <p:spPr>
            <a:xfrm rot="3406944">
              <a:off x="-1350748" y="3554015"/>
              <a:ext cx="7124638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7" name="Облако 106"/>
          <p:cNvSpPr/>
          <p:nvPr/>
        </p:nvSpPr>
        <p:spPr>
          <a:xfrm>
            <a:off x="2571736" y="571480"/>
            <a:ext cx="5000660" cy="857256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блако 107"/>
          <p:cNvSpPr/>
          <p:nvPr/>
        </p:nvSpPr>
        <p:spPr>
          <a:xfrm>
            <a:off x="5429256" y="1928802"/>
            <a:ext cx="3429024" cy="714380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56"/>
          <p:cNvGrpSpPr/>
          <p:nvPr/>
        </p:nvGrpSpPr>
        <p:grpSpPr>
          <a:xfrm>
            <a:off x="5072066" y="0"/>
            <a:ext cx="4762740" cy="3000396"/>
            <a:chOff x="5214942" y="-71462"/>
            <a:chExt cx="4191236" cy="2724650"/>
          </a:xfrm>
        </p:grpSpPr>
        <p:sp>
          <p:nvSpPr>
            <p:cNvPr id="4" name="Полилиния 3"/>
            <p:cNvSpPr/>
            <p:nvPr/>
          </p:nvSpPr>
          <p:spPr>
            <a:xfrm>
              <a:off x="5318235" y="785794"/>
              <a:ext cx="3825765" cy="1734207"/>
            </a:xfrm>
            <a:custGeom>
              <a:avLst/>
              <a:gdLst>
                <a:gd name="connsiteX0" fmla="*/ 3825765 w 3825765"/>
                <a:gd name="connsiteY0" fmla="*/ 546538 h 1734207"/>
                <a:gd name="connsiteX1" fmla="*/ 2816772 w 3825765"/>
                <a:gd name="connsiteY1" fmla="*/ 714703 h 1734207"/>
                <a:gd name="connsiteX2" fmla="*/ 2028496 w 3825765"/>
                <a:gd name="connsiteY2" fmla="*/ 767255 h 1734207"/>
                <a:gd name="connsiteX3" fmla="*/ 1334813 w 3825765"/>
                <a:gd name="connsiteY3" fmla="*/ 31531 h 1734207"/>
                <a:gd name="connsiteX4" fmla="*/ 1902372 w 3825765"/>
                <a:gd name="connsiteY4" fmla="*/ 767255 h 1734207"/>
                <a:gd name="connsiteX5" fmla="*/ 935420 w 3825765"/>
                <a:gd name="connsiteY5" fmla="*/ 567559 h 1734207"/>
                <a:gd name="connsiteX6" fmla="*/ 945931 w 3825765"/>
                <a:gd name="connsiteY6" fmla="*/ 0 h 1734207"/>
                <a:gd name="connsiteX7" fmla="*/ 819806 w 3825765"/>
                <a:gd name="connsiteY7" fmla="*/ 536028 h 1734207"/>
                <a:gd name="connsiteX8" fmla="*/ 0 w 3825765"/>
                <a:gd name="connsiteY8" fmla="*/ 430924 h 1734207"/>
                <a:gd name="connsiteX9" fmla="*/ 746234 w 3825765"/>
                <a:gd name="connsiteY9" fmla="*/ 630621 h 1734207"/>
                <a:gd name="connsiteX10" fmla="*/ 262758 w 3825765"/>
                <a:gd name="connsiteY10" fmla="*/ 893379 h 1734207"/>
                <a:gd name="connsiteX11" fmla="*/ 914400 w 3825765"/>
                <a:gd name="connsiteY11" fmla="*/ 683172 h 1734207"/>
                <a:gd name="connsiteX12" fmla="*/ 1965434 w 3825765"/>
                <a:gd name="connsiteY12" fmla="*/ 956441 h 1734207"/>
                <a:gd name="connsiteX13" fmla="*/ 1566041 w 3825765"/>
                <a:gd name="connsiteY13" fmla="*/ 1303283 h 1734207"/>
                <a:gd name="connsiteX14" fmla="*/ 882868 w 3825765"/>
                <a:gd name="connsiteY14" fmla="*/ 1208690 h 1734207"/>
                <a:gd name="connsiteX15" fmla="*/ 1492468 w 3825765"/>
                <a:gd name="connsiteY15" fmla="*/ 1355834 h 1734207"/>
                <a:gd name="connsiteX16" fmla="*/ 998482 w 3825765"/>
                <a:gd name="connsiteY16" fmla="*/ 1692166 h 1734207"/>
                <a:gd name="connsiteX17" fmla="*/ 1597572 w 3825765"/>
                <a:gd name="connsiteY17" fmla="*/ 1429407 h 1734207"/>
                <a:gd name="connsiteX18" fmla="*/ 2028496 w 3825765"/>
                <a:gd name="connsiteY18" fmla="*/ 1734207 h 1734207"/>
                <a:gd name="connsiteX19" fmla="*/ 1713186 w 3825765"/>
                <a:gd name="connsiteY19" fmla="*/ 1366345 h 1734207"/>
                <a:gd name="connsiteX20" fmla="*/ 2133600 w 3825765"/>
                <a:gd name="connsiteY20" fmla="*/ 966952 h 1734207"/>
                <a:gd name="connsiteX21" fmla="*/ 2900855 w 3825765"/>
                <a:gd name="connsiteY21" fmla="*/ 935421 h 1734207"/>
                <a:gd name="connsiteX22" fmla="*/ 3815255 w 3825765"/>
                <a:gd name="connsiteY22" fmla="*/ 809297 h 1734207"/>
                <a:gd name="connsiteX23" fmla="*/ 3825765 w 3825765"/>
                <a:gd name="connsiteY23" fmla="*/ 546538 h 173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25765" h="1734207">
                  <a:moveTo>
                    <a:pt x="3825765" y="546538"/>
                  </a:moveTo>
                  <a:lnTo>
                    <a:pt x="2816772" y="714703"/>
                  </a:lnTo>
                  <a:lnTo>
                    <a:pt x="2028496" y="767255"/>
                  </a:lnTo>
                  <a:lnTo>
                    <a:pt x="1334813" y="31531"/>
                  </a:lnTo>
                  <a:lnTo>
                    <a:pt x="1902372" y="767255"/>
                  </a:lnTo>
                  <a:lnTo>
                    <a:pt x="935420" y="567559"/>
                  </a:lnTo>
                  <a:lnTo>
                    <a:pt x="945931" y="0"/>
                  </a:lnTo>
                  <a:lnTo>
                    <a:pt x="819806" y="536028"/>
                  </a:lnTo>
                  <a:lnTo>
                    <a:pt x="0" y="430924"/>
                  </a:lnTo>
                  <a:lnTo>
                    <a:pt x="746234" y="630621"/>
                  </a:lnTo>
                  <a:lnTo>
                    <a:pt x="262758" y="893379"/>
                  </a:lnTo>
                  <a:lnTo>
                    <a:pt x="914400" y="683172"/>
                  </a:lnTo>
                  <a:lnTo>
                    <a:pt x="1965434" y="956441"/>
                  </a:lnTo>
                  <a:lnTo>
                    <a:pt x="1566041" y="1303283"/>
                  </a:lnTo>
                  <a:lnTo>
                    <a:pt x="882868" y="1208690"/>
                  </a:lnTo>
                  <a:lnTo>
                    <a:pt x="1492468" y="1355834"/>
                  </a:lnTo>
                  <a:lnTo>
                    <a:pt x="998482" y="1692166"/>
                  </a:lnTo>
                  <a:lnTo>
                    <a:pt x="1597572" y="1429407"/>
                  </a:lnTo>
                  <a:lnTo>
                    <a:pt x="2028496" y="1734207"/>
                  </a:lnTo>
                  <a:lnTo>
                    <a:pt x="1713186" y="1366345"/>
                  </a:lnTo>
                  <a:lnTo>
                    <a:pt x="2133600" y="966952"/>
                  </a:lnTo>
                  <a:cubicBezTo>
                    <a:pt x="2389346" y="956296"/>
                    <a:pt x="2644887" y="935421"/>
                    <a:pt x="2900855" y="935421"/>
                  </a:cubicBezTo>
                  <a:lnTo>
                    <a:pt x="3815255" y="809297"/>
                  </a:lnTo>
                  <a:lnTo>
                    <a:pt x="3825765" y="546538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333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 rot="860733" flipV="1">
              <a:off x="6909393" y="3183"/>
              <a:ext cx="2496785" cy="1305578"/>
            </a:xfrm>
            <a:custGeom>
              <a:avLst/>
              <a:gdLst>
                <a:gd name="connsiteX0" fmla="*/ 3825765 w 3825765"/>
                <a:gd name="connsiteY0" fmla="*/ 546538 h 1734207"/>
                <a:gd name="connsiteX1" fmla="*/ 2816772 w 3825765"/>
                <a:gd name="connsiteY1" fmla="*/ 714703 h 1734207"/>
                <a:gd name="connsiteX2" fmla="*/ 2028496 w 3825765"/>
                <a:gd name="connsiteY2" fmla="*/ 767255 h 1734207"/>
                <a:gd name="connsiteX3" fmla="*/ 1334813 w 3825765"/>
                <a:gd name="connsiteY3" fmla="*/ 31531 h 1734207"/>
                <a:gd name="connsiteX4" fmla="*/ 1902372 w 3825765"/>
                <a:gd name="connsiteY4" fmla="*/ 767255 h 1734207"/>
                <a:gd name="connsiteX5" fmla="*/ 935420 w 3825765"/>
                <a:gd name="connsiteY5" fmla="*/ 567559 h 1734207"/>
                <a:gd name="connsiteX6" fmla="*/ 945931 w 3825765"/>
                <a:gd name="connsiteY6" fmla="*/ 0 h 1734207"/>
                <a:gd name="connsiteX7" fmla="*/ 819806 w 3825765"/>
                <a:gd name="connsiteY7" fmla="*/ 536028 h 1734207"/>
                <a:gd name="connsiteX8" fmla="*/ 0 w 3825765"/>
                <a:gd name="connsiteY8" fmla="*/ 430924 h 1734207"/>
                <a:gd name="connsiteX9" fmla="*/ 746234 w 3825765"/>
                <a:gd name="connsiteY9" fmla="*/ 630621 h 1734207"/>
                <a:gd name="connsiteX10" fmla="*/ 262758 w 3825765"/>
                <a:gd name="connsiteY10" fmla="*/ 893379 h 1734207"/>
                <a:gd name="connsiteX11" fmla="*/ 914400 w 3825765"/>
                <a:gd name="connsiteY11" fmla="*/ 683172 h 1734207"/>
                <a:gd name="connsiteX12" fmla="*/ 1965434 w 3825765"/>
                <a:gd name="connsiteY12" fmla="*/ 956441 h 1734207"/>
                <a:gd name="connsiteX13" fmla="*/ 1566041 w 3825765"/>
                <a:gd name="connsiteY13" fmla="*/ 1303283 h 1734207"/>
                <a:gd name="connsiteX14" fmla="*/ 882868 w 3825765"/>
                <a:gd name="connsiteY14" fmla="*/ 1208690 h 1734207"/>
                <a:gd name="connsiteX15" fmla="*/ 1492468 w 3825765"/>
                <a:gd name="connsiteY15" fmla="*/ 1355834 h 1734207"/>
                <a:gd name="connsiteX16" fmla="*/ 998482 w 3825765"/>
                <a:gd name="connsiteY16" fmla="*/ 1692166 h 1734207"/>
                <a:gd name="connsiteX17" fmla="*/ 1597572 w 3825765"/>
                <a:gd name="connsiteY17" fmla="*/ 1429407 h 1734207"/>
                <a:gd name="connsiteX18" fmla="*/ 2028496 w 3825765"/>
                <a:gd name="connsiteY18" fmla="*/ 1734207 h 1734207"/>
                <a:gd name="connsiteX19" fmla="*/ 1713186 w 3825765"/>
                <a:gd name="connsiteY19" fmla="*/ 1366345 h 1734207"/>
                <a:gd name="connsiteX20" fmla="*/ 2133600 w 3825765"/>
                <a:gd name="connsiteY20" fmla="*/ 966952 h 1734207"/>
                <a:gd name="connsiteX21" fmla="*/ 2900855 w 3825765"/>
                <a:gd name="connsiteY21" fmla="*/ 935421 h 1734207"/>
                <a:gd name="connsiteX22" fmla="*/ 3815255 w 3825765"/>
                <a:gd name="connsiteY22" fmla="*/ 809297 h 1734207"/>
                <a:gd name="connsiteX23" fmla="*/ 3825765 w 3825765"/>
                <a:gd name="connsiteY23" fmla="*/ 546538 h 173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25765" h="1734207">
                  <a:moveTo>
                    <a:pt x="3825765" y="546538"/>
                  </a:moveTo>
                  <a:lnTo>
                    <a:pt x="2816772" y="714703"/>
                  </a:lnTo>
                  <a:lnTo>
                    <a:pt x="2028496" y="767255"/>
                  </a:lnTo>
                  <a:lnTo>
                    <a:pt x="1334813" y="31531"/>
                  </a:lnTo>
                  <a:lnTo>
                    <a:pt x="1902372" y="767255"/>
                  </a:lnTo>
                  <a:lnTo>
                    <a:pt x="935420" y="567559"/>
                  </a:lnTo>
                  <a:lnTo>
                    <a:pt x="945931" y="0"/>
                  </a:lnTo>
                  <a:lnTo>
                    <a:pt x="819806" y="536028"/>
                  </a:lnTo>
                  <a:lnTo>
                    <a:pt x="0" y="430924"/>
                  </a:lnTo>
                  <a:lnTo>
                    <a:pt x="746234" y="630621"/>
                  </a:lnTo>
                  <a:lnTo>
                    <a:pt x="262758" y="893379"/>
                  </a:lnTo>
                  <a:lnTo>
                    <a:pt x="914400" y="683172"/>
                  </a:lnTo>
                  <a:lnTo>
                    <a:pt x="1965434" y="956441"/>
                  </a:lnTo>
                  <a:lnTo>
                    <a:pt x="1566041" y="1303283"/>
                  </a:lnTo>
                  <a:lnTo>
                    <a:pt x="882868" y="1208690"/>
                  </a:lnTo>
                  <a:lnTo>
                    <a:pt x="1492468" y="1355834"/>
                  </a:lnTo>
                  <a:lnTo>
                    <a:pt x="998482" y="1692166"/>
                  </a:lnTo>
                  <a:lnTo>
                    <a:pt x="1597572" y="1429407"/>
                  </a:lnTo>
                  <a:lnTo>
                    <a:pt x="2028496" y="1734207"/>
                  </a:lnTo>
                  <a:lnTo>
                    <a:pt x="1713186" y="1366345"/>
                  </a:lnTo>
                  <a:lnTo>
                    <a:pt x="2133600" y="966952"/>
                  </a:lnTo>
                  <a:cubicBezTo>
                    <a:pt x="2389346" y="956296"/>
                    <a:pt x="2644887" y="935421"/>
                    <a:pt x="2900855" y="935421"/>
                  </a:cubicBezTo>
                  <a:lnTo>
                    <a:pt x="3815255" y="809297"/>
                  </a:lnTo>
                  <a:lnTo>
                    <a:pt x="3825765" y="546538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333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7000892" y="21429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9708205">
              <a:off x="7500958" y="7141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8143900" y="-7146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7786710" y="-7146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7358082" y="42860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6715140" y="50004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7286644" y="92867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7215206" y="64291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7572396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 rot="1969772">
              <a:off x="7844062" y="91107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7786710" y="42860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8286776" y="50004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6572264" y="78579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 rot="20410928">
              <a:off x="6072198" y="71435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олилиния 24"/>
            <p:cNvSpPr/>
            <p:nvPr/>
          </p:nvSpPr>
          <p:spPr>
            <a:xfrm rot="587691">
              <a:off x="5214942" y="107154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 rot="20411730">
              <a:off x="5429256" y="150017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 rot="1771934">
              <a:off x="6072198" y="185736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олилиния 27"/>
            <p:cNvSpPr/>
            <p:nvPr/>
          </p:nvSpPr>
          <p:spPr>
            <a:xfrm rot="1666315">
              <a:off x="6215074" y="228599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7143768" y="235743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7215206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6072198" y="107154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олилиния 31"/>
            <p:cNvSpPr/>
            <p:nvPr/>
          </p:nvSpPr>
          <p:spPr>
            <a:xfrm rot="1065905">
              <a:off x="550069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олилиния 32"/>
            <p:cNvSpPr/>
            <p:nvPr/>
          </p:nvSpPr>
          <p:spPr>
            <a:xfrm rot="19191918">
              <a:off x="5715008" y="150017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олилиния 33"/>
            <p:cNvSpPr/>
            <p:nvPr/>
          </p:nvSpPr>
          <p:spPr>
            <a:xfrm rot="1361292">
              <a:off x="5857884" y="121442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олилиния 34"/>
            <p:cNvSpPr/>
            <p:nvPr/>
          </p:nvSpPr>
          <p:spPr>
            <a:xfrm rot="1099206">
              <a:off x="6000760" y="142873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олилиния 35"/>
            <p:cNvSpPr/>
            <p:nvPr/>
          </p:nvSpPr>
          <p:spPr>
            <a:xfrm rot="20247737">
              <a:off x="6689470" y="104357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692945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6858016" y="13572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7215206" y="12858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5643570" y="121442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олилиния 40"/>
            <p:cNvSpPr/>
            <p:nvPr/>
          </p:nvSpPr>
          <p:spPr>
            <a:xfrm rot="20716111">
              <a:off x="6286512" y="12858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585788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6286512" y="171448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олилиния 43"/>
            <p:cNvSpPr/>
            <p:nvPr/>
          </p:nvSpPr>
          <p:spPr>
            <a:xfrm rot="1666315">
              <a:off x="6410397" y="1978341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6500826" y="22145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6572264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олилиния 46"/>
            <p:cNvSpPr/>
            <p:nvPr/>
          </p:nvSpPr>
          <p:spPr>
            <a:xfrm rot="1771934">
              <a:off x="6698031" y="20514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олилиния 47"/>
            <p:cNvSpPr/>
            <p:nvPr/>
          </p:nvSpPr>
          <p:spPr>
            <a:xfrm rot="1771934">
              <a:off x="7055221" y="20514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олилиния 48"/>
            <p:cNvSpPr/>
            <p:nvPr/>
          </p:nvSpPr>
          <p:spPr>
            <a:xfrm>
              <a:off x="6858016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олилиния 49"/>
            <p:cNvSpPr/>
            <p:nvPr/>
          </p:nvSpPr>
          <p:spPr>
            <a:xfrm rot="1874304">
              <a:off x="7556933" y="5526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олилиния 50"/>
            <p:cNvSpPr/>
            <p:nvPr/>
          </p:nvSpPr>
          <p:spPr>
            <a:xfrm rot="1874304">
              <a:off x="6985430" y="4812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олилиния 51"/>
            <p:cNvSpPr/>
            <p:nvPr/>
          </p:nvSpPr>
          <p:spPr>
            <a:xfrm>
              <a:off x="7929586" y="14285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7643834" y="21429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олилиния 53"/>
            <p:cNvSpPr/>
            <p:nvPr/>
          </p:nvSpPr>
          <p:spPr>
            <a:xfrm>
              <a:off x="7929586" y="64291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олилиния 54"/>
            <p:cNvSpPr/>
            <p:nvPr/>
          </p:nvSpPr>
          <p:spPr>
            <a:xfrm rot="1874304">
              <a:off x="8056999" y="409823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олилиния 55"/>
            <p:cNvSpPr/>
            <p:nvPr/>
          </p:nvSpPr>
          <p:spPr>
            <a:xfrm>
              <a:off x="6572264" y="13572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218"/>
          <p:cNvGrpSpPr/>
          <p:nvPr/>
        </p:nvGrpSpPr>
        <p:grpSpPr>
          <a:xfrm>
            <a:off x="-55071" y="3786190"/>
            <a:ext cx="9247681" cy="3082320"/>
            <a:chOff x="-65581" y="3302758"/>
            <a:chExt cx="9247681" cy="3555242"/>
          </a:xfrm>
        </p:grpSpPr>
        <p:sp>
          <p:nvSpPr>
            <p:cNvPr id="117" name="Полилиния 116"/>
            <p:cNvSpPr/>
            <p:nvPr/>
          </p:nvSpPr>
          <p:spPr>
            <a:xfrm>
              <a:off x="-12700" y="5146130"/>
              <a:ext cx="9156700" cy="1711869"/>
            </a:xfrm>
            <a:custGeom>
              <a:avLst/>
              <a:gdLst>
                <a:gd name="connsiteX0" fmla="*/ 0 w 7531100"/>
                <a:gd name="connsiteY0" fmla="*/ 0 h 1384300"/>
                <a:gd name="connsiteX1" fmla="*/ 3200400 w 7531100"/>
                <a:gd name="connsiteY1" fmla="*/ 12700 h 1384300"/>
                <a:gd name="connsiteX2" fmla="*/ 6070600 w 7531100"/>
                <a:gd name="connsiteY2" fmla="*/ 241300 h 1384300"/>
                <a:gd name="connsiteX3" fmla="*/ 7531100 w 7531100"/>
                <a:gd name="connsiteY3" fmla="*/ 1371600 h 1384300"/>
                <a:gd name="connsiteX4" fmla="*/ 0 w 7531100"/>
                <a:gd name="connsiteY4" fmla="*/ 1384300 h 1384300"/>
                <a:gd name="connsiteX5" fmla="*/ 0 w 7531100"/>
                <a:gd name="connsiteY5" fmla="*/ 0 h 1384300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31100" h="1711869">
                  <a:moveTo>
                    <a:pt x="0" y="327569"/>
                  </a:moveTo>
                  <a:cubicBezTo>
                    <a:pt x="998562" y="0"/>
                    <a:pt x="2157430" y="512234"/>
                    <a:pt x="3200400" y="340269"/>
                  </a:cubicBezTo>
                  <a:cubicBezTo>
                    <a:pt x="4225399" y="178329"/>
                    <a:pt x="5274201" y="94191"/>
                    <a:pt x="6070600" y="568869"/>
                  </a:cubicBezTo>
                  <a:cubicBezTo>
                    <a:pt x="6563499" y="668857"/>
                    <a:pt x="7177844" y="446598"/>
                    <a:pt x="7518023" y="311666"/>
                  </a:cubicBezTo>
                  <a:lnTo>
                    <a:pt x="7531100" y="1699169"/>
                  </a:lnTo>
                  <a:lnTo>
                    <a:pt x="0" y="1711869"/>
                  </a:lnTo>
                  <a:lnTo>
                    <a:pt x="0" y="327569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48895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119"/>
            <p:cNvGrpSpPr/>
            <p:nvPr/>
          </p:nvGrpSpPr>
          <p:grpSpPr>
            <a:xfrm>
              <a:off x="428596" y="3632354"/>
              <a:ext cx="1109662" cy="1971543"/>
              <a:chOff x="428596" y="3632354"/>
              <a:chExt cx="1109662" cy="1971543"/>
            </a:xfrm>
          </p:grpSpPr>
          <p:sp>
            <p:nvSpPr>
              <p:cNvPr id="118" name="Равнобедренный треугольник 117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9" name="Полилиния 118"/>
              <p:cNvSpPr/>
              <p:nvPr/>
            </p:nvSpPr>
            <p:spPr>
              <a:xfrm>
                <a:off x="428596" y="3632354"/>
                <a:ext cx="1109662" cy="1812775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" name="Группа 120"/>
            <p:cNvGrpSpPr/>
            <p:nvPr/>
          </p:nvGrpSpPr>
          <p:grpSpPr>
            <a:xfrm>
              <a:off x="7858148" y="4209144"/>
              <a:ext cx="928694" cy="1537629"/>
              <a:chOff x="428596" y="3829035"/>
              <a:chExt cx="1109662" cy="1774862"/>
            </a:xfrm>
          </p:grpSpPr>
          <p:sp>
            <p:nvSpPr>
              <p:cNvPr id="122" name="Равнобедренный треугольник 121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>
                <a:off x="428596" y="3829035"/>
                <a:ext cx="1109662" cy="1616093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" name="Группа 123"/>
            <p:cNvGrpSpPr/>
            <p:nvPr/>
          </p:nvGrpSpPr>
          <p:grpSpPr>
            <a:xfrm>
              <a:off x="4500562" y="3302758"/>
              <a:ext cx="1357322" cy="2269381"/>
              <a:chOff x="428596" y="3644850"/>
              <a:chExt cx="1109662" cy="1959047"/>
            </a:xfrm>
          </p:grpSpPr>
          <p:sp>
            <p:nvSpPr>
              <p:cNvPr id="125" name="Равнобедренный треугольник 124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>
                <a:off x="428596" y="3644850"/>
                <a:ext cx="1109662" cy="1800279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6" name="Полилиния 115"/>
            <p:cNvSpPr/>
            <p:nvPr/>
          </p:nvSpPr>
          <p:spPr>
            <a:xfrm>
              <a:off x="-65581" y="5715016"/>
              <a:ext cx="9247681" cy="1142984"/>
            </a:xfrm>
            <a:custGeom>
              <a:avLst/>
              <a:gdLst>
                <a:gd name="connsiteX0" fmla="*/ 9194800 w 9781117"/>
                <a:gd name="connsiteY0" fmla="*/ 511588 h 2492788"/>
                <a:gd name="connsiteX1" fmla="*/ 5715000 w 9781117"/>
                <a:gd name="connsiteY1" fmla="*/ 295688 h 2492788"/>
                <a:gd name="connsiteX2" fmla="*/ 1765300 w 9781117"/>
                <a:gd name="connsiteY2" fmla="*/ 943388 h 2492788"/>
                <a:gd name="connsiteX3" fmla="*/ 63500 w 9781117"/>
                <a:gd name="connsiteY3" fmla="*/ 816388 h 2492788"/>
                <a:gd name="connsiteX4" fmla="*/ 0 w 9781117"/>
                <a:gd name="connsiteY4" fmla="*/ 2480088 h 2492788"/>
                <a:gd name="connsiteX5" fmla="*/ 9232900 w 9781117"/>
                <a:gd name="connsiteY5" fmla="*/ 2492788 h 2492788"/>
                <a:gd name="connsiteX6" fmla="*/ 9194800 w 9781117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47681" h="2468858">
                  <a:moveTo>
                    <a:pt x="9194800" y="487658"/>
                  </a:moveTo>
                  <a:cubicBezTo>
                    <a:pt x="8608483" y="121475"/>
                    <a:pt x="6832055" y="802503"/>
                    <a:pt x="5715000" y="271758"/>
                  </a:cubicBezTo>
                  <a:cubicBezTo>
                    <a:pt x="5445623" y="0"/>
                    <a:pt x="2116574" y="444364"/>
                    <a:pt x="1765300" y="919458"/>
                  </a:cubicBezTo>
                  <a:cubicBezTo>
                    <a:pt x="1117095" y="1140637"/>
                    <a:pt x="630767" y="834791"/>
                    <a:pt x="63500" y="792458"/>
                  </a:cubicBezTo>
                  <a:lnTo>
                    <a:pt x="0" y="2456158"/>
                  </a:lnTo>
                  <a:lnTo>
                    <a:pt x="9232900" y="2468858"/>
                  </a:lnTo>
                  <a:cubicBezTo>
                    <a:pt x="9215861" y="1804322"/>
                    <a:pt x="9247681" y="1320553"/>
                    <a:pt x="9194800" y="487658"/>
                  </a:cubicBez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48895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143"/>
          <p:cNvGrpSpPr/>
          <p:nvPr/>
        </p:nvGrpSpPr>
        <p:grpSpPr>
          <a:xfrm rot="626960">
            <a:off x="7869702" y="5933812"/>
            <a:ext cx="928662" cy="1000108"/>
            <a:chOff x="5898071" y="4400554"/>
            <a:chExt cx="2324143" cy="2470145"/>
          </a:xfrm>
        </p:grpSpPr>
        <p:sp>
          <p:nvSpPr>
            <p:cNvPr id="145" name="Полилиния 14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Полилиния 14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Полилиния 14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Полилиния 14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Полилиния 14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Полилиния 14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7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56" name="Полилиния 15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7" name="Полилиния 15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8" name="Полилиния 15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8" name="Группа 138"/>
            <p:cNvGrpSpPr/>
            <p:nvPr/>
          </p:nvGrpSpPr>
          <p:grpSpPr>
            <a:xfrm rot="639347">
              <a:off x="6792579" y="4410371"/>
              <a:ext cx="798923" cy="2457470"/>
              <a:chOff x="6586553" y="4400554"/>
              <a:chExt cx="798923" cy="2457470"/>
            </a:xfrm>
          </p:grpSpPr>
          <p:sp>
            <p:nvSpPr>
              <p:cNvPr id="153" name="Полилиния 152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4" name="Полилиния 153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5" name="Полилиния 154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59" name="Группа 158"/>
          <p:cNvGrpSpPr/>
          <p:nvPr/>
        </p:nvGrpSpPr>
        <p:grpSpPr>
          <a:xfrm rot="388224">
            <a:off x="6557801" y="5855841"/>
            <a:ext cx="1292760" cy="1084245"/>
            <a:chOff x="5898071" y="4400554"/>
            <a:chExt cx="2324143" cy="2470145"/>
          </a:xfrm>
        </p:grpSpPr>
        <p:sp>
          <p:nvSpPr>
            <p:cNvPr id="160" name="Полилиния 159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Полилиния 160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Полилиния 161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Полилиния 162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Полилиния 163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Полилиния 164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0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71" name="Полилиния 170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Полилиния 171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Полилиния 172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1" name="Группа 173"/>
          <p:cNvGrpSpPr/>
          <p:nvPr/>
        </p:nvGrpSpPr>
        <p:grpSpPr>
          <a:xfrm rot="626960">
            <a:off x="8369768" y="5933813"/>
            <a:ext cx="928662" cy="1000108"/>
            <a:chOff x="5898071" y="4400554"/>
            <a:chExt cx="2324143" cy="2470145"/>
          </a:xfrm>
        </p:grpSpPr>
        <p:sp>
          <p:nvSpPr>
            <p:cNvPr id="175" name="Полилиния 17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Полилиния 17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Полилиния 17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Полилиния 17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Полилиния 17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Полилиния 17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2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86" name="Полилиния 18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" name="Полилиния 18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8" name="Полилиния 18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3" name="Группа 142"/>
          <p:cNvGrpSpPr/>
          <p:nvPr/>
        </p:nvGrpSpPr>
        <p:grpSpPr>
          <a:xfrm rot="20815479">
            <a:off x="7178705" y="5851445"/>
            <a:ext cx="1292760" cy="1079937"/>
            <a:chOff x="5898071" y="4410369"/>
            <a:chExt cx="2324143" cy="2460330"/>
          </a:xfrm>
        </p:grpSpPr>
        <p:sp>
          <p:nvSpPr>
            <p:cNvPr id="127" name="Полилиния 126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Полилиния 127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Полилиния 128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Полилиния 129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Полилиния 131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6" name="Группа 138"/>
            <p:cNvGrpSpPr/>
            <p:nvPr/>
          </p:nvGrpSpPr>
          <p:grpSpPr>
            <a:xfrm rot="639347">
              <a:off x="6792579" y="4410369"/>
              <a:ext cx="798923" cy="2457470"/>
              <a:chOff x="6586553" y="4400554"/>
              <a:chExt cx="798923" cy="2457470"/>
            </a:xfrm>
          </p:grpSpPr>
          <p:sp>
            <p:nvSpPr>
              <p:cNvPr id="140" name="Полилиния 139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1" name="Полилиния 140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2" name="Полилиния 141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97" name="Группа 203"/>
          <p:cNvGrpSpPr/>
          <p:nvPr/>
        </p:nvGrpSpPr>
        <p:grpSpPr>
          <a:xfrm rot="626960">
            <a:off x="3440547" y="6005251"/>
            <a:ext cx="928662" cy="1000108"/>
            <a:chOff x="5898071" y="4400554"/>
            <a:chExt cx="2324143" cy="2470145"/>
          </a:xfrm>
        </p:grpSpPr>
        <p:sp>
          <p:nvSpPr>
            <p:cNvPr id="205" name="Полилиния 20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Полилиния 20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7" name="Полилиния 20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Полилиния 20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Полилиния 20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Полилиния 20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8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16" name="Полилиния 21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Полилиния 21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Полилиния 21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9" name="Группа 138"/>
            <p:cNvGrpSpPr/>
            <p:nvPr/>
          </p:nvGrpSpPr>
          <p:grpSpPr>
            <a:xfrm rot="639347">
              <a:off x="6792579" y="4410375"/>
              <a:ext cx="798923" cy="2457470"/>
              <a:chOff x="6586553" y="4400554"/>
              <a:chExt cx="798923" cy="2457470"/>
            </a:xfrm>
          </p:grpSpPr>
          <p:sp>
            <p:nvSpPr>
              <p:cNvPr id="213" name="Полилиния 212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Полилиния 213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Полилиния 214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0" name="Группа 219"/>
          <p:cNvGrpSpPr/>
          <p:nvPr/>
        </p:nvGrpSpPr>
        <p:grpSpPr>
          <a:xfrm rot="20477843">
            <a:off x="4922140" y="5908939"/>
            <a:ext cx="928662" cy="1000108"/>
            <a:chOff x="5898071" y="4400554"/>
            <a:chExt cx="2324143" cy="2470145"/>
          </a:xfrm>
        </p:grpSpPr>
        <p:sp>
          <p:nvSpPr>
            <p:cNvPr id="221" name="Полилиния 220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Полилиния 221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Полилиния 222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4" name="Полилиния 223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5" name="Полилиния 224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6" name="Полилиния 225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1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32" name="Полилиния 231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3" name="Полилиния 232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Полилиния 233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2" name="Группа 138"/>
            <p:cNvGrpSpPr/>
            <p:nvPr/>
          </p:nvGrpSpPr>
          <p:grpSpPr>
            <a:xfrm rot="639347">
              <a:off x="6792579" y="4410377"/>
              <a:ext cx="798923" cy="2457470"/>
              <a:chOff x="6586553" y="4400554"/>
              <a:chExt cx="798923" cy="2457470"/>
            </a:xfrm>
          </p:grpSpPr>
          <p:sp>
            <p:nvSpPr>
              <p:cNvPr id="229" name="Полилиния 228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Полилиния 229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Полилиния 230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3" name="Группа 234"/>
          <p:cNvGrpSpPr/>
          <p:nvPr/>
        </p:nvGrpSpPr>
        <p:grpSpPr>
          <a:xfrm rot="20416555">
            <a:off x="3927703" y="5985261"/>
            <a:ext cx="928662" cy="1000108"/>
            <a:chOff x="5898071" y="4400554"/>
            <a:chExt cx="2324143" cy="2470145"/>
          </a:xfrm>
        </p:grpSpPr>
        <p:sp>
          <p:nvSpPr>
            <p:cNvPr id="236" name="Полилиния 235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Полилиния 237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Полилиния 238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Полилиния 239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1" name="Полилиния 240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4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47" name="Полилиния 246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Полилиния 247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9" name="Полилиния 248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5" name="Группа 188"/>
          <p:cNvGrpSpPr/>
          <p:nvPr/>
        </p:nvGrpSpPr>
        <p:grpSpPr>
          <a:xfrm rot="709197">
            <a:off x="4239936" y="5884284"/>
            <a:ext cx="1292760" cy="1083291"/>
            <a:chOff x="5898071" y="4410280"/>
            <a:chExt cx="2324143" cy="2467972"/>
          </a:xfrm>
        </p:grpSpPr>
        <p:sp>
          <p:nvSpPr>
            <p:cNvPr id="190" name="Полилиния 189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Полилиния 190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Полилиния 191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Полилиния 192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олилиния 193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5" name="Полилиния 194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6" name="Группа 138"/>
            <p:cNvGrpSpPr/>
            <p:nvPr/>
          </p:nvGrpSpPr>
          <p:grpSpPr>
            <a:xfrm rot="639347">
              <a:off x="6791608" y="4410280"/>
              <a:ext cx="798923" cy="2467972"/>
              <a:chOff x="6586553" y="4400554"/>
              <a:chExt cx="798923" cy="2467972"/>
            </a:xfrm>
          </p:grpSpPr>
          <p:sp>
            <p:nvSpPr>
              <p:cNvPr id="198" name="Полилиния 197"/>
              <p:cNvSpPr/>
              <p:nvPr/>
            </p:nvSpPr>
            <p:spPr>
              <a:xfrm flipH="1">
                <a:off x="6910157" y="5154015"/>
                <a:ext cx="142905" cy="1714511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Полилиния 198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Полилиния 199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10" name="Группа 249"/>
          <p:cNvGrpSpPr/>
          <p:nvPr/>
        </p:nvGrpSpPr>
        <p:grpSpPr>
          <a:xfrm rot="20571690">
            <a:off x="3127103" y="5901080"/>
            <a:ext cx="928662" cy="1000108"/>
            <a:chOff x="5898071" y="4400554"/>
            <a:chExt cx="2324143" cy="2470145"/>
          </a:xfrm>
        </p:grpSpPr>
        <p:sp>
          <p:nvSpPr>
            <p:cNvPr id="251" name="Полилиния 250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2" name="Полилиния 251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3" name="Полилиния 252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4" name="Полилиния 253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5" name="Полилиния 254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6" name="Полилиния 255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1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62" name="Полилиния 261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3" name="Полилиния 262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4" name="Полилиния 263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12" name="Группа 284"/>
          <p:cNvGrpSpPr/>
          <p:nvPr/>
        </p:nvGrpSpPr>
        <p:grpSpPr>
          <a:xfrm>
            <a:off x="0" y="6197605"/>
            <a:ext cx="642942" cy="660395"/>
            <a:chOff x="214282" y="5643578"/>
            <a:chExt cx="1285884" cy="1017585"/>
          </a:xfrm>
        </p:grpSpPr>
        <p:sp>
          <p:nvSpPr>
            <p:cNvPr id="280" name="Полилиния 279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2" name="Полилиния 281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3" name="Полилиния 282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4" name="24-конечная звезда 283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3" name="Группа 290"/>
          <p:cNvGrpSpPr/>
          <p:nvPr/>
        </p:nvGrpSpPr>
        <p:grpSpPr>
          <a:xfrm>
            <a:off x="642910" y="6357958"/>
            <a:ext cx="571504" cy="588957"/>
            <a:chOff x="214282" y="5643578"/>
            <a:chExt cx="1285884" cy="1017585"/>
          </a:xfrm>
        </p:grpSpPr>
        <p:sp>
          <p:nvSpPr>
            <p:cNvPr id="292" name="Полилиния 29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3" name="Полилиния 29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4" name="Полилиния 29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5" name="24-конечная звезда 29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4" name="Группа 295"/>
          <p:cNvGrpSpPr/>
          <p:nvPr/>
        </p:nvGrpSpPr>
        <p:grpSpPr>
          <a:xfrm>
            <a:off x="5715008" y="6197605"/>
            <a:ext cx="642942" cy="660395"/>
            <a:chOff x="214282" y="5643578"/>
            <a:chExt cx="1285884" cy="1017585"/>
          </a:xfrm>
        </p:grpSpPr>
        <p:sp>
          <p:nvSpPr>
            <p:cNvPr id="297" name="Полилиния 29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8" name="Полилиния 29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9" name="Полилиния 29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0" name="24-конечная звезда 29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0" name="Группа 305"/>
          <p:cNvGrpSpPr/>
          <p:nvPr/>
        </p:nvGrpSpPr>
        <p:grpSpPr>
          <a:xfrm>
            <a:off x="1214414" y="6197605"/>
            <a:ext cx="642942" cy="660395"/>
            <a:chOff x="214282" y="5643578"/>
            <a:chExt cx="1285884" cy="1017585"/>
          </a:xfrm>
        </p:grpSpPr>
        <p:sp>
          <p:nvSpPr>
            <p:cNvPr id="307" name="Полилиния 30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8" name="Полилиния 30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9" name="Полилиния 30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0" name="24-конечная звезда 30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4" name="Группа 310"/>
          <p:cNvGrpSpPr/>
          <p:nvPr/>
        </p:nvGrpSpPr>
        <p:grpSpPr>
          <a:xfrm>
            <a:off x="2500298" y="6197605"/>
            <a:ext cx="642942" cy="660395"/>
            <a:chOff x="214282" y="5643578"/>
            <a:chExt cx="1285884" cy="1017585"/>
          </a:xfrm>
        </p:grpSpPr>
        <p:sp>
          <p:nvSpPr>
            <p:cNvPr id="312" name="Полилиния 31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3" name="Полилиния 31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4" name="Полилиния 31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5" name="24-конечная звезда 31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6" name="Овал 315"/>
          <p:cNvSpPr/>
          <p:nvPr/>
        </p:nvSpPr>
        <p:spPr>
          <a:xfrm>
            <a:off x="285720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Овал 316"/>
          <p:cNvSpPr/>
          <p:nvPr/>
        </p:nvSpPr>
        <p:spPr>
          <a:xfrm>
            <a:off x="642910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" name="Овал 317"/>
          <p:cNvSpPr/>
          <p:nvPr/>
        </p:nvSpPr>
        <p:spPr>
          <a:xfrm>
            <a:off x="1428728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Овал 318"/>
          <p:cNvSpPr/>
          <p:nvPr/>
        </p:nvSpPr>
        <p:spPr>
          <a:xfrm>
            <a:off x="1142976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Овал 319"/>
          <p:cNvSpPr/>
          <p:nvPr/>
        </p:nvSpPr>
        <p:spPr>
          <a:xfrm>
            <a:off x="1571604" y="604363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1" name="Овал 320"/>
          <p:cNvSpPr/>
          <p:nvPr/>
        </p:nvSpPr>
        <p:spPr>
          <a:xfrm>
            <a:off x="2143108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2" name="Овал 321"/>
          <p:cNvSpPr/>
          <p:nvPr/>
        </p:nvSpPr>
        <p:spPr>
          <a:xfrm>
            <a:off x="2643174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3" name="Овал 322"/>
          <p:cNvSpPr/>
          <p:nvPr/>
        </p:nvSpPr>
        <p:spPr>
          <a:xfrm>
            <a:off x="3428992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4" name="Овал 323"/>
          <p:cNvSpPr/>
          <p:nvPr/>
        </p:nvSpPr>
        <p:spPr>
          <a:xfrm>
            <a:off x="4429124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5" name="Овал 324"/>
          <p:cNvSpPr/>
          <p:nvPr/>
        </p:nvSpPr>
        <p:spPr>
          <a:xfrm>
            <a:off x="4000496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Овал 325"/>
          <p:cNvSpPr/>
          <p:nvPr/>
        </p:nvSpPr>
        <p:spPr>
          <a:xfrm>
            <a:off x="5214942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" name="Овал 326"/>
          <p:cNvSpPr/>
          <p:nvPr/>
        </p:nvSpPr>
        <p:spPr>
          <a:xfrm>
            <a:off x="5857884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Овал 327"/>
          <p:cNvSpPr/>
          <p:nvPr/>
        </p:nvSpPr>
        <p:spPr>
          <a:xfrm>
            <a:off x="6643702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Овал 328"/>
          <p:cNvSpPr/>
          <p:nvPr/>
        </p:nvSpPr>
        <p:spPr>
          <a:xfrm>
            <a:off x="7429520" y="597219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0" name="Овал 329"/>
          <p:cNvSpPr/>
          <p:nvPr/>
        </p:nvSpPr>
        <p:spPr>
          <a:xfrm>
            <a:off x="8929718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" name="Овал 330"/>
          <p:cNvSpPr/>
          <p:nvPr/>
        </p:nvSpPr>
        <p:spPr>
          <a:xfrm>
            <a:off x="8572528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" name="Овал 331"/>
          <p:cNvSpPr/>
          <p:nvPr/>
        </p:nvSpPr>
        <p:spPr>
          <a:xfrm>
            <a:off x="8001024" y="5900754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" name="Овал 332"/>
          <p:cNvSpPr/>
          <p:nvPr/>
        </p:nvSpPr>
        <p:spPr>
          <a:xfrm>
            <a:off x="7072330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" name="Овал 333"/>
          <p:cNvSpPr/>
          <p:nvPr/>
        </p:nvSpPr>
        <p:spPr>
          <a:xfrm>
            <a:off x="6429388" y="5615002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" name="Овал 334"/>
          <p:cNvSpPr/>
          <p:nvPr/>
        </p:nvSpPr>
        <p:spPr>
          <a:xfrm>
            <a:off x="6072198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" name="Овал 335"/>
          <p:cNvSpPr/>
          <p:nvPr/>
        </p:nvSpPr>
        <p:spPr>
          <a:xfrm>
            <a:off x="5500694" y="5757878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" name="Овал 336"/>
          <p:cNvSpPr/>
          <p:nvPr/>
        </p:nvSpPr>
        <p:spPr>
          <a:xfrm>
            <a:off x="4786314" y="5615002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" name="Овал 337"/>
          <p:cNvSpPr/>
          <p:nvPr/>
        </p:nvSpPr>
        <p:spPr>
          <a:xfrm>
            <a:off x="3857620" y="5686440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" name="Овал 338"/>
          <p:cNvSpPr/>
          <p:nvPr/>
        </p:nvSpPr>
        <p:spPr>
          <a:xfrm>
            <a:off x="2928926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0" name="Овал 339"/>
          <p:cNvSpPr/>
          <p:nvPr/>
        </p:nvSpPr>
        <p:spPr>
          <a:xfrm>
            <a:off x="1785918" y="5686440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1" name="Овал 340"/>
          <p:cNvSpPr/>
          <p:nvPr/>
        </p:nvSpPr>
        <p:spPr>
          <a:xfrm>
            <a:off x="1000100" y="6115068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1" name="Группа 355"/>
          <p:cNvGrpSpPr/>
          <p:nvPr/>
        </p:nvGrpSpPr>
        <p:grpSpPr>
          <a:xfrm rot="3478556">
            <a:off x="156922" y="6491361"/>
            <a:ext cx="250390" cy="340455"/>
            <a:chOff x="2857488" y="4883951"/>
            <a:chExt cx="571504" cy="903297"/>
          </a:xfrm>
        </p:grpSpPr>
        <p:sp>
          <p:nvSpPr>
            <p:cNvPr id="346" name="Овал 345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2" name="Овал 341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44" name="Прямая соединительная линия 343"/>
            <p:cNvCxnSpPr>
              <a:stCxn id="342" idx="0"/>
              <a:endCxn id="342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Овал 346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8" name="Овал 347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Овал 348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0" name="Овал 349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1" name="Овал 350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Овал 351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3" name="Овал 352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4" name="Овал 353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Овал 354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4" name="Группа 369"/>
          <p:cNvGrpSpPr/>
          <p:nvPr/>
        </p:nvGrpSpPr>
        <p:grpSpPr>
          <a:xfrm rot="1300059">
            <a:off x="4697443" y="6483348"/>
            <a:ext cx="250390" cy="340455"/>
            <a:chOff x="2857488" y="4883951"/>
            <a:chExt cx="571504" cy="903297"/>
          </a:xfrm>
        </p:grpSpPr>
        <p:sp>
          <p:nvSpPr>
            <p:cNvPr id="371" name="Овал 370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2" name="Овал 371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73" name="Прямая соединительная линия 372"/>
            <p:cNvCxnSpPr>
              <a:stCxn id="372" idx="0"/>
              <a:endCxn id="372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4" name="Овал 373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5" name="Овал 374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Овал 375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7" name="Овал 376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8" name="Овал 377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Овал 378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0" name="Овал 379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1" name="Овал 380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Овал 381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9" name="Полилиния 388"/>
          <p:cNvSpPr/>
          <p:nvPr/>
        </p:nvSpPr>
        <p:spPr>
          <a:xfrm>
            <a:off x="262759" y="3247697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0" name="Полилиния 389"/>
          <p:cNvSpPr/>
          <p:nvPr/>
        </p:nvSpPr>
        <p:spPr>
          <a:xfrm>
            <a:off x="928662" y="3286124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1" name="Полилиния 390"/>
          <p:cNvSpPr/>
          <p:nvPr/>
        </p:nvSpPr>
        <p:spPr>
          <a:xfrm>
            <a:off x="428596" y="3071810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2" name="Полилиния 391"/>
          <p:cNvSpPr/>
          <p:nvPr/>
        </p:nvSpPr>
        <p:spPr>
          <a:xfrm>
            <a:off x="785786" y="3071810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3" name="Полилиния 392"/>
          <p:cNvSpPr/>
          <p:nvPr/>
        </p:nvSpPr>
        <p:spPr>
          <a:xfrm>
            <a:off x="642910" y="2857496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4" name="Овал 393"/>
          <p:cNvSpPr/>
          <p:nvPr/>
        </p:nvSpPr>
        <p:spPr>
          <a:xfrm>
            <a:off x="0" y="214290"/>
            <a:ext cx="1428728" cy="1357322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2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5" name="Заголовок 394"/>
          <p:cNvSpPr>
            <a:spLocks noGrp="1"/>
          </p:cNvSpPr>
          <p:nvPr>
            <p:ph type="title"/>
          </p:nvPr>
        </p:nvSpPr>
        <p:spPr>
          <a:xfrm>
            <a:off x="1214414" y="17815"/>
            <a:ext cx="6643734" cy="1143000"/>
          </a:xfrm>
          <a:prstGeom prst="round2SameRect">
            <a:avLst>
              <a:gd name="adj1" fmla="val 16667"/>
              <a:gd name="adj2" fmla="val 38889"/>
            </a:avLst>
          </a:prstGeom>
          <a:gradFill>
            <a:gsLst>
              <a:gs pos="100000">
                <a:srgbClr val="FFCCCC"/>
              </a:gs>
              <a:gs pos="26000">
                <a:schemeClr val="bg1"/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w="171450" h="31750"/>
          </a:sp3d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Какие качества формируются у ребёнка в процессе игры?</a:t>
            </a:r>
            <a:endParaRPr lang="ru-RU" sz="2800" dirty="0">
              <a:ln>
                <a:solidFill>
                  <a:sysClr val="windowText" lastClr="000000"/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96" name="Подзаголовок 395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714908"/>
          </a:xfrm>
          <a:prstGeom prst="roundRect">
            <a:avLst>
              <a:gd name="adj" fmla="val 7968"/>
            </a:avLst>
          </a:prstGeom>
          <a:solidFill>
            <a:schemeClr val="bg1">
              <a:alpha val="78000"/>
            </a:schemeClr>
          </a:solidFill>
          <a:ln w="3175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Произвольное поведение, познавательные процессы</a:t>
            </a:r>
          </a:p>
          <a:p>
            <a:pPr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В игре развивается способность к воображению, образному мышлению, это происходит по тому, что ребёнок воссоздаёт в игре то, что ему интересно с помощью условных действий.</a:t>
            </a:r>
          </a:p>
          <a:p>
            <a:pPr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В игре ребёнок воссоздаёт действие взрослого и приобретает опыт взаимодействия со сверстниками.</a:t>
            </a:r>
          </a:p>
          <a:p>
            <a:pPr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В игре он учится подчинять свои желания определённым требованиям. Это важно для воспитания воли.</a:t>
            </a:r>
          </a:p>
          <a:p>
            <a:pPr marL="0" indent="0" algn="just">
              <a:buNone/>
            </a:pPr>
            <a:endParaRPr lang="ru-RU" sz="24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91" name="Группа 329"/>
          <p:cNvGrpSpPr/>
          <p:nvPr/>
        </p:nvGrpSpPr>
        <p:grpSpPr>
          <a:xfrm>
            <a:off x="714348" y="6143644"/>
            <a:ext cx="642942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296" name="Скругленный прямоугольник 295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1" name="Скругленный прямоугольник 300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6" name="Полилиния 305">
              <a:hlinkClick r:id="" action="ppaction://hlinkshowjump?jump=endshow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1" name="Полилиния 310">
              <a:hlinkClick r:id="" action="ppaction://hlinkshowjump?jump=endshow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Скругленный прямоугольник 34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5" name="Полилиния 344">
              <a:hlinkClick r:id="" action="ppaction://hlinkshowjump?jump=endshow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6" name="Полилиния 355">
              <a:hlinkClick r:id="" action="ppaction://hlinkshowjump?jump=endshow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7" name="Группа 329"/>
          <p:cNvGrpSpPr/>
          <p:nvPr/>
        </p:nvGrpSpPr>
        <p:grpSpPr>
          <a:xfrm rot="16200000">
            <a:off x="7329611" y="6108409"/>
            <a:ext cx="635210" cy="578268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70" name="Скругленный прямоугольник 369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Скругленный прямоугольник 387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Полилиния 396">
              <a:hlinkClick r:id="" action="ppaction://hlinkshowjump?jump=previous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8" name="Полилиния 397">
              <a:hlinkClick r:id="" action="ppaction://hlinkshowjump?jump=previous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9" name="Скругленный прямоугольник 398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Полилиния 399">
              <a:hlinkClick r:id="" action="ppaction://hlinkshowjump?jump=previous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1" name="Полилиния 400">
              <a:hlinkClick r:id="" action="ppaction://hlinkshowjump?jump=previous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2" name="Группа 329"/>
          <p:cNvGrpSpPr/>
          <p:nvPr/>
        </p:nvGrpSpPr>
        <p:grpSpPr>
          <a:xfrm rot="5400000">
            <a:off x="7897733" y="6111791"/>
            <a:ext cx="635210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403" name="Скругленный прямоугольник 402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4" name="Скругленный прямоугольник 403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5" name="Полилиния 404">
              <a:hlinkClick r:id="" action="ppaction://hlinkshowjump?jump=next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" name="Полилиния 405">
              <a:hlinkClick r:id="" action="ppaction://hlinkshowjump?jump=next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7" name="Скругленный прямоугольник 406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8" name="Полилиния 407">
              <a:hlinkClick r:id="" action="ppaction://hlinkshowjump?jump=next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Полилиния 408">
              <a:hlinkClick r:id="" action="ppaction://hlinkshowjump?jump=next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1" name="Группа 285"/>
          <p:cNvGrpSpPr/>
          <p:nvPr/>
        </p:nvGrpSpPr>
        <p:grpSpPr>
          <a:xfrm>
            <a:off x="1428728" y="5929330"/>
            <a:ext cx="1000132" cy="1017585"/>
            <a:chOff x="214282" y="5643578"/>
            <a:chExt cx="1285884" cy="1017585"/>
          </a:xfrm>
        </p:grpSpPr>
        <p:sp>
          <p:nvSpPr>
            <p:cNvPr id="287" name="Полилиния 28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8" name="Полилиния 28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9" name="Полилиния 28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0" name="24-конечная звезда 28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3" name="Группа 356"/>
          <p:cNvGrpSpPr/>
          <p:nvPr/>
        </p:nvGrpSpPr>
        <p:grpSpPr>
          <a:xfrm rot="20068700">
            <a:off x="1657121" y="6384141"/>
            <a:ext cx="250390" cy="340455"/>
            <a:chOff x="2857488" y="4883951"/>
            <a:chExt cx="571504" cy="903297"/>
          </a:xfrm>
        </p:grpSpPr>
        <p:sp>
          <p:nvSpPr>
            <p:cNvPr id="358" name="Овал 357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9" name="Овал 358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60" name="Прямая соединительная линия 359"/>
            <p:cNvCxnSpPr>
              <a:stCxn id="359" idx="0"/>
              <a:endCxn id="359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1" name="Овал 360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2" name="Овал 361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3" name="Овал 362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Овал 363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5" name="Овал 364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6" name="Овал 365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Овал 366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8" name="Овал 367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9" name="Овал 368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5" name="Группа 300"/>
          <p:cNvGrpSpPr/>
          <p:nvPr/>
        </p:nvGrpSpPr>
        <p:grpSpPr>
          <a:xfrm>
            <a:off x="6000760" y="5929330"/>
            <a:ext cx="1000132" cy="928671"/>
            <a:chOff x="214282" y="5643578"/>
            <a:chExt cx="1285884" cy="1017585"/>
          </a:xfrm>
        </p:grpSpPr>
        <p:sp>
          <p:nvSpPr>
            <p:cNvPr id="302" name="Полилиния 30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3" name="Полилиния 30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4" name="Полилиния 30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5" name="24-конечная звезда 30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94229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Овал 108"/>
          <p:cNvSpPr/>
          <p:nvPr/>
        </p:nvSpPr>
        <p:spPr>
          <a:xfrm>
            <a:off x="163482" y="387328"/>
            <a:ext cx="1053703" cy="1006623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46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87"/>
          <p:cNvGrpSpPr/>
          <p:nvPr/>
        </p:nvGrpSpPr>
        <p:grpSpPr>
          <a:xfrm>
            <a:off x="-836391" y="302553"/>
            <a:ext cx="9285264" cy="7124638"/>
            <a:chOff x="-836391" y="302553"/>
            <a:chExt cx="9285264" cy="7124638"/>
          </a:xfrm>
        </p:grpSpPr>
        <p:sp>
          <p:nvSpPr>
            <p:cNvPr id="383" name="Полилиния 382"/>
            <p:cNvSpPr/>
            <p:nvPr/>
          </p:nvSpPr>
          <p:spPr>
            <a:xfrm rot="1219034">
              <a:off x="208762" y="2054135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4" name="Полилиния 383"/>
            <p:cNvSpPr/>
            <p:nvPr/>
          </p:nvSpPr>
          <p:spPr>
            <a:xfrm rot="1635534">
              <a:off x="184862" y="2709745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олилиния 384"/>
            <p:cNvSpPr/>
            <p:nvPr/>
          </p:nvSpPr>
          <p:spPr>
            <a:xfrm rot="2120141">
              <a:off x="-7745" y="3397179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6" name="Полилиния 385"/>
            <p:cNvSpPr/>
            <p:nvPr/>
          </p:nvSpPr>
          <p:spPr>
            <a:xfrm rot="2683881">
              <a:off x="-836391" y="3656663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7" name="Полилиния 386"/>
            <p:cNvSpPr/>
            <p:nvPr/>
          </p:nvSpPr>
          <p:spPr>
            <a:xfrm rot="3406944">
              <a:off x="-1350748" y="3554015"/>
              <a:ext cx="7124638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7" name="Облако 106"/>
          <p:cNvSpPr/>
          <p:nvPr/>
        </p:nvSpPr>
        <p:spPr>
          <a:xfrm>
            <a:off x="2571736" y="571480"/>
            <a:ext cx="5000660" cy="857256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блако 107"/>
          <p:cNvSpPr/>
          <p:nvPr/>
        </p:nvSpPr>
        <p:spPr>
          <a:xfrm>
            <a:off x="5429256" y="1928802"/>
            <a:ext cx="3429024" cy="714380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56"/>
          <p:cNvGrpSpPr/>
          <p:nvPr/>
        </p:nvGrpSpPr>
        <p:grpSpPr>
          <a:xfrm>
            <a:off x="5072066" y="0"/>
            <a:ext cx="4762740" cy="3000396"/>
            <a:chOff x="5214942" y="-71462"/>
            <a:chExt cx="4191236" cy="2724650"/>
          </a:xfrm>
        </p:grpSpPr>
        <p:sp>
          <p:nvSpPr>
            <p:cNvPr id="4" name="Полилиния 3"/>
            <p:cNvSpPr/>
            <p:nvPr/>
          </p:nvSpPr>
          <p:spPr>
            <a:xfrm>
              <a:off x="5318235" y="785794"/>
              <a:ext cx="3825765" cy="1734207"/>
            </a:xfrm>
            <a:custGeom>
              <a:avLst/>
              <a:gdLst>
                <a:gd name="connsiteX0" fmla="*/ 3825765 w 3825765"/>
                <a:gd name="connsiteY0" fmla="*/ 546538 h 1734207"/>
                <a:gd name="connsiteX1" fmla="*/ 2816772 w 3825765"/>
                <a:gd name="connsiteY1" fmla="*/ 714703 h 1734207"/>
                <a:gd name="connsiteX2" fmla="*/ 2028496 w 3825765"/>
                <a:gd name="connsiteY2" fmla="*/ 767255 h 1734207"/>
                <a:gd name="connsiteX3" fmla="*/ 1334813 w 3825765"/>
                <a:gd name="connsiteY3" fmla="*/ 31531 h 1734207"/>
                <a:gd name="connsiteX4" fmla="*/ 1902372 w 3825765"/>
                <a:gd name="connsiteY4" fmla="*/ 767255 h 1734207"/>
                <a:gd name="connsiteX5" fmla="*/ 935420 w 3825765"/>
                <a:gd name="connsiteY5" fmla="*/ 567559 h 1734207"/>
                <a:gd name="connsiteX6" fmla="*/ 945931 w 3825765"/>
                <a:gd name="connsiteY6" fmla="*/ 0 h 1734207"/>
                <a:gd name="connsiteX7" fmla="*/ 819806 w 3825765"/>
                <a:gd name="connsiteY7" fmla="*/ 536028 h 1734207"/>
                <a:gd name="connsiteX8" fmla="*/ 0 w 3825765"/>
                <a:gd name="connsiteY8" fmla="*/ 430924 h 1734207"/>
                <a:gd name="connsiteX9" fmla="*/ 746234 w 3825765"/>
                <a:gd name="connsiteY9" fmla="*/ 630621 h 1734207"/>
                <a:gd name="connsiteX10" fmla="*/ 262758 w 3825765"/>
                <a:gd name="connsiteY10" fmla="*/ 893379 h 1734207"/>
                <a:gd name="connsiteX11" fmla="*/ 914400 w 3825765"/>
                <a:gd name="connsiteY11" fmla="*/ 683172 h 1734207"/>
                <a:gd name="connsiteX12" fmla="*/ 1965434 w 3825765"/>
                <a:gd name="connsiteY12" fmla="*/ 956441 h 1734207"/>
                <a:gd name="connsiteX13" fmla="*/ 1566041 w 3825765"/>
                <a:gd name="connsiteY13" fmla="*/ 1303283 h 1734207"/>
                <a:gd name="connsiteX14" fmla="*/ 882868 w 3825765"/>
                <a:gd name="connsiteY14" fmla="*/ 1208690 h 1734207"/>
                <a:gd name="connsiteX15" fmla="*/ 1492468 w 3825765"/>
                <a:gd name="connsiteY15" fmla="*/ 1355834 h 1734207"/>
                <a:gd name="connsiteX16" fmla="*/ 998482 w 3825765"/>
                <a:gd name="connsiteY16" fmla="*/ 1692166 h 1734207"/>
                <a:gd name="connsiteX17" fmla="*/ 1597572 w 3825765"/>
                <a:gd name="connsiteY17" fmla="*/ 1429407 h 1734207"/>
                <a:gd name="connsiteX18" fmla="*/ 2028496 w 3825765"/>
                <a:gd name="connsiteY18" fmla="*/ 1734207 h 1734207"/>
                <a:gd name="connsiteX19" fmla="*/ 1713186 w 3825765"/>
                <a:gd name="connsiteY19" fmla="*/ 1366345 h 1734207"/>
                <a:gd name="connsiteX20" fmla="*/ 2133600 w 3825765"/>
                <a:gd name="connsiteY20" fmla="*/ 966952 h 1734207"/>
                <a:gd name="connsiteX21" fmla="*/ 2900855 w 3825765"/>
                <a:gd name="connsiteY21" fmla="*/ 935421 h 1734207"/>
                <a:gd name="connsiteX22" fmla="*/ 3815255 w 3825765"/>
                <a:gd name="connsiteY22" fmla="*/ 809297 h 1734207"/>
                <a:gd name="connsiteX23" fmla="*/ 3825765 w 3825765"/>
                <a:gd name="connsiteY23" fmla="*/ 546538 h 173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25765" h="1734207">
                  <a:moveTo>
                    <a:pt x="3825765" y="546538"/>
                  </a:moveTo>
                  <a:lnTo>
                    <a:pt x="2816772" y="714703"/>
                  </a:lnTo>
                  <a:lnTo>
                    <a:pt x="2028496" y="767255"/>
                  </a:lnTo>
                  <a:lnTo>
                    <a:pt x="1334813" y="31531"/>
                  </a:lnTo>
                  <a:lnTo>
                    <a:pt x="1902372" y="767255"/>
                  </a:lnTo>
                  <a:lnTo>
                    <a:pt x="935420" y="567559"/>
                  </a:lnTo>
                  <a:lnTo>
                    <a:pt x="945931" y="0"/>
                  </a:lnTo>
                  <a:lnTo>
                    <a:pt x="819806" y="536028"/>
                  </a:lnTo>
                  <a:lnTo>
                    <a:pt x="0" y="430924"/>
                  </a:lnTo>
                  <a:lnTo>
                    <a:pt x="746234" y="630621"/>
                  </a:lnTo>
                  <a:lnTo>
                    <a:pt x="262758" y="893379"/>
                  </a:lnTo>
                  <a:lnTo>
                    <a:pt x="914400" y="683172"/>
                  </a:lnTo>
                  <a:lnTo>
                    <a:pt x="1965434" y="956441"/>
                  </a:lnTo>
                  <a:lnTo>
                    <a:pt x="1566041" y="1303283"/>
                  </a:lnTo>
                  <a:lnTo>
                    <a:pt x="882868" y="1208690"/>
                  </a:lnTo>
                  <a:lnTo>
                    <a:pt x="1492468" y="1355834"/>
                  </a:lnTo>
                  <a:lnTo>
                    <a:pt x="998482" y="1692166"/>
                  </a:lnTo>
                  <a:lnTo>
                    <a:pt x="1597572" y="1429407"/>
                  </a:lnTo>
                  <a:lnTo>
                    <a:pt x="2028496" y="1734207"/>
                  </a:lnTo>
                  <a:lnTo>
                    <a:pt x="1713186" y="1366345"/>
                  </a:lnTo>
                  <a:lnTo>
                    <a:pt x="2133600" y="966952"/>
                  </a:lnTo>
                  <a:cubicBezTo>
                    <a:pt x="2389346" y="956296"/>
                    <a:pt x="2644887" y="935421"/>
                    <a:pt x="2900855" y="935421"/>
                  </a:cubicBezTo>
                  <a:lnTo>
                    <a:pt x="3815255" y="809297"/>
                  </a:lnTo>
                  <a:lnTo>
                    <a:pt x="3825765" y="546538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333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 rot="860733" flipV="1">
              <a:off x="6909393" y="3183"/>
              <a:ext cx="2496785" cy="1305578"/>
            </a:xfrm>
            <a:custGeom>
              <a:avLst/>
              <a:gdLst>
                <a:gd name="connsiteX0" fmla="*/ 3825765 w 3825765"/>
                <a:gd name="connsiteY0" fmla="*/ 546538 h 1734207"/>
                <a:gd name="connsiteX1" fmla="*/ 2816772 w 3825765"/>
                <a:gd name="connsiteY1" fmla="*/ 714703 h 1734207"/>
                <a:gd name="connsiteX2" fmla="*/ 2028496 w 3825765"/>
                <a:gd name="connsiteY2" fmla="*/ 767255 h 1734207"/>
                <a:gd name="connsiteX3" fmla="*/ 1334813 w 3825765"/>
                <a:gd name="connsiteY3" fmla="*/ 31531 h 1734207"/>
                <a:gd name="connsiteX4" fmla="*/ 1902372 w 3825765"/>
                <a:gd name="connsiteY4" fmla="*/ 767255 h 1734207"/>
                <a:gd name="connsiteX5" fmla="*/ 935420 w 3825765"/>
                <a:gd name="connsiteY5" fmla="*/ 567559 h 1734207"/>
                <a:gd name="connsiteX6" fmla="*/ 945931 w 3825765"/>
                <a:gd name="connsiteY6" fmla="*/ 0 h 1734207"/>
                <a:gd name="connsiteX7" fmla="*/ 819806 w 3825765"/>
                <a:gd name="connsiteY7" fmla="*/ 536028 h 1734207"/>
                <a:gd name="connsiteX8" fmla="*/ 0 w 3825765"/>
                <a:gd name="connsiteY8" fmla="*/ 430924 h 1734207"/>
                <a:gd name="connsiteX9" fmla="*/ 746234 w 3825765"/>
                <a:gd name="connsiteY9" fmla="*/ 630621 h 1734207"/>
                <a:gd name="connsiteX10" fmla="*/ 262758 w 3825765"/>
                <a:gd name="connsiteY10" fmla="*/ 893379 h 1734207"/>
                <a:gd name="connsiteX11" fmla="*/ 914400 w 3825765"/>
                <a:gd name="connsiteY11" fmla="*/ 683172 h 1734207"/>
                <a:gd name="connsiteX12" fmla="*/ 1965434 w 3825765"/>
                <a:gd name="connsiteY12" fmla="*/ 956441 h 1734207"/>
                <a:gd name="connsiteX13" fmla="*/ 1566041 w 3825765"/>
                <a:gd name="connsiteY13" fmla="*/ 1303283 h 1734207"/>
                <a:gd name="connsiteX14" fmla="*/ 882868 w 3825765"/>
                <a:gd name="connsiteY14" fmla="*/ 1208690 h 1734207"/>
                <a:gd name="connsiteX15" fmla="*/ 1492468 w 3825765"/>
                <a:gd name="connsiteY15" fmla="*/ 1355834 h 1734207"/>
                <a:gd name="connsiteX16" fmla="*/ 998482 w 3825765"/>
                <a:gd name="connsiteY16" fmla="*/ 1692166 h 1734207"/>
                <a:gd name="connsiteX17" fmla="*/ 1597572 w 3825765"/>
                <a:gd name="connsiteY17" fmla="*/ 1429407 h 1734207"/>
                <a:gd name="connsiteX18" fmla="*/ 2028496 w 3825765"/>
                <a:gd name="connsiteY18" fmla="*/ 1734207 h 1734207"/>
                <a:gd name="connsiteX19" fmla="*/ 1713186 w 3825765"/>
                <a:gd name="connsiteY19" fmla="*/ 1366345 h 1734207"/>
                <a:gd name="connsiteX20" fmla="*/ 2133600 w 3825765"/>
                <a:gd name="connsiteY20" fmla="*/ 966952 h 1734207"/>
                <a:gd name="connsiteX21" fmla="*/ 2900855 w 3825765"/>
                <a:gd name="connsiteY21" fmla="*/ 935421 h 1734207"/>
                <a:gd name="connsiteX22" fmla="*/ 3815255 w 3825765"/>
                <a:gd name="connsiteY22" fmla="*/ 809297 h 1734207"/>
                <a:gd name="connsiteX23" fmla="*/ 3825765 w 3825765"/>
                <a:gd name="connsiteY23" fmla="*/ 546538 h 173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25765" h="1734207">
                  <a:moveTo>
                    <a:pt x="3825765" y="546538"/>
                  </a:moveTo>
                  <a:lnTo>
                    <a:pt x="2816772" y="714703"/>
                  </a:lnTo>
                  <a:lnTo>
                    <a:pt x="2028496" y="767255"/>
                  </a:lnTo>
                  <a:lnTo>
                    <a:pt x="1334813" y="31531"/>
                  </a:lnTo>
                  <a:lnTo>
                    <a:pt x="1902372" y="767255"/>
                  </a:lnTo>
                  <a:lnTo>
                    <a:pt x="935420" y="567559"/>
                  </a:lnTo>
                  <a:lnTo>
                    <a:pt x="945931" y="0"/>
                  </a:lnTo>
                  <a:lnTo>
                    <a:pt x="819806" y="536028"/>
                  </a:lnTo>
                  <a:lnTo>
                    <a:pt x="0" y="430924"/>
                  </a:lnTo>
                  <a:lnTo>
                    <a:pt x="746234" y="630621"/>
                  </a:lnTo>
                  <a:lnTo>
                    <a:pt x="262758" y="893379"/>
                  </a:lnTo>
                  <a:lnTo>
                    <a:pt x="914400" y="683172"/>
                  </a:lnTo>
                  <a:lnTo>
                    <a:pt x="1965434" y="956441"/>
                  </a:lnTo>
                  <a:lnTo>
                    <a:pt x="1566041" y="1303283"/>
                  </a:lnTo>
                  <a:lnTo>
                    <a:pt x="882868" y="1208690"/>
                  </a:lnTo>
                  <a:lnTo>
                    <a:pt x="1492468" y="1355834"/>
                  </a:lnTo>
                  <a:lnTo>
                    <a:pt x="998482" y="1692166"/>
                  </a:lnTo>
                  <a:lnTo>
                    <a:pt x="1597572" y="1429407"/>
                  </a:lnTo>
                  <a:lnTo>
                    <a:pt x="2028496" y="1734207"/>
                  </a:lnTo>
                  <a:lnTo>
                    <a:pt x="1713186" y="1366345"/>
                  </a:lnTo>
                  <a:lnTo>
                    <a:pt x="2133600" y="966952"/>
                  </a:lnTo>
                  <a:cubicBezTo>
                    <a:pt x="2389346" y="956296"/>
                    <a:pt x="2644887" y="935421"/>
                    <a:pt x="2900855" y="935421"/>
                  </a:cubicBezTo>
                  <a:lnTo>
                    <a:pt x="3815255" y="809297"/>
                  </a:lnTo>
                  <a:lnTo>
                    <a:pt x="3825765" y="546538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333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7000892" y="21429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9708205">
              <a:off x="7500958" y="7141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8143900" y="-7146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7786710" y="-7146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7358082" y="42860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6715140" y="50004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7286644" y="92867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7215206" y="64291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7572396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 rot="1969772">
              <a:off x="7844062" y="91107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7786710" y="42860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8286776" y="50004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6572264" y="78579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 rot="20410928">
              <a:off x="6072198" y="71435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олилиния 24"/>
            <p:cNvSpPr/>
            <p:nvPr/>
          </p:nvSpPr>
          <p:spPr>
            <a:xfrm rot="587691">
              <a:off x="5214942" y="107154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 rot="20411730">
              <a:off x="5429256" y="150017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 rot="1771934">
              <a:off x="6072198" y="185736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олилиния 27"/>
            <p:cNvSpPr/>
            <p:nvPr/>
          </p:nvSpPr>
          <p:spPr>
            <a:xfrm rot="1666315">
              <a:off x="6215074" y="228599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7143768" y="235743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7215206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6072198" y="107154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олилиния 31"/>
            <p:cNvSpPr/>
            <p:nvPr/>
          </p:nvSpPr>
          <p:spPr>
            <a:xfrm rot="1065905">
              <a:off x="550069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олилиния 32"/>
            <p:cNvSpPr/>
            <p:nvPr/>
          </p:nvSpPr>
          <p:spPr>
            <a:xfrm rot="19191918">
              <a:off x="5715008" y="150017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олилиния 33"/>
            <p:cNvSpPr/>
            <p:nvPr/>
          </p:nvSpPr>
          <p:spPr>
            <a:xfrm rot="1361292">
              <a:off x="5857884" y="121442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олилиния 34"/>
            <p:cNvSpPr/>
            <p:nvPr/>
          </p:nvSpPr>
          <p:spPr>
            <a:xfrm rot="1099206">
              <a:off x="6000760" y="142873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олилиния 35"/>
            <p:cNvSpPr/>
            <p:nvPr/>
          </p:nvSpPr>
          <p:spPr>
            <a:xfrm rot="20247737">
              <a:off x="6689470" y="104357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692945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6858016" y="13572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7215206" y="12858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5643570" y="121442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олилиния 40"/>
            <p:cNvSpPr/>
            <p:nvPr/>
          </p:nvSpPr>
          <p:spPr>
            <a:xfrm rot="20716111">
              <a:off x="6286512" y="12858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585788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6286512" y="171448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олилиния 43"/>
            <p:cNvSpPr/>
            <p:nvPr/>
          </p:nvSpPr>
          <p:spPr>
            <a:xfrm rot="1666315">
              <a:off x="6410397" y="1978341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6500826" y="22145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6572264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олилиния 46"/>
            <p:cNvSpPr/>
            <p:nvPr/>
          </p:nvSpPr>
          <p:spPr>
            <a:xfrm rot="1771934">
              <a:off x="6698031" y="20514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олилиния 47"/>
            <p:cNvSpPr/>
            <p:nvPr/>
          </p:nvSpPr>
          <p:spPr>
            <a:xfrm rot="1771934">
              <a:off x="7055221" y="20514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олилиния 48"/>
            <p:cNvSpPr/>
            <p:nvPr/>
          </p:nvSpPr>
          <p:spPr>
            <a:xfrm>
              <a:off x="6858016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олилиния 49"/>
            <p:cNvSpPr/>
            <p:nvPr/>
          </p:nvSpPr>
          <p:spPr>
            <a:xfrm rot="1874304">
              <a:off x="7556933" y="5526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олилиния 50"/>
            <p:cNvSpPr/>
            <p:nvPr/>
          </p:nvSpPr>
          <p:spPr>
            <a:xfrm rot="1874304">
              <a:off x="6985430" y="4812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олилиния 51"/>
            <p:cNvSpPr/>
            <p:nvPr/>
          </p:nvSpPr>
          <p:spPr>
            <a:xfrm>
              <a:off x="7929586" y="14285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7643834" y="21429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олилиния 53"/>
            <p:cNvSpPr/>
            <p:nvPr/>
          </p:nvSpPr>
          <p:spPr>
            <a:xfrm>
              <a:off x="7929586" y="64291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олилиния 54"/>
            <p:cNvSpPr/>
            <p:nvPr/>
          </p:nvSpPr>
          <p:spPr>
            <a:xfrm rot="1874304">
              <a:off x="8056999" y="409823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олилиния 55"/>
            <p:cNvSpPr/>
            <p:nvPr/>
          </p:nvSpPr>
          <p:spPr>
            <a:xfrm>
              <a:off x="6572264" y="13572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218"/>
          <p:cNvGrpSpPr/>
          <p:nvPr/>
        </p:nvGrpSpPr>
        <p:grpSpPr>
          <a:xfrm>
            <a:off x="-55071" y="3786190"/>
            <a:ext cx="9247681" cy="3082320"/>
            <a:chOff x="-65581" y="3302758"/>
            <a:chExt cx="9247681" cy="3555242"/>
          </a:xfrm>
        </p:grpSpPr>
        <p:sp>
          <p:nvSpPr>
            <p:cNvPr id="117" name="Полилиния 116"/>
            <p:cNvSpPr/>
            <p:nvPr/>
          </p:nvSpPr>
          <p:spPr>
            <a:xfrm>
              <a:off x="-12700" y="5146130"/>
              <a:ext cx="9156700" cy="1711869"/>
            </a:xfrm>
            <a:custGeom>
              <a:avLst/>
              <a:gdLst>
                <a:gd name="connsiteX0" fmla="*/ 0 w 7531100"/>
                <a:gd name="connsiteY0" fmla="*/ 0 h 1384300"/>
                <a:gd name="connsiteX1" fmla="*/ 3200400 w 7531100"/>
                <a:gd name="connsiteY1" fmla="*/ 12700 h 1384300"/>
                <a:gd name="connsiteX2" fmla="*/ 6070600 w 7531100"/>
                <a:gd name="connsiteY2" fmla="*/ 241300 h 1384300"/>
                <a:gd name="connsiteX3" fmla="*/ 7531100 w 7531100"/>
                <a:gd name="connsiteY3" fmla="*/ 1371600 h 1384300"/>
                <a:gd name="connsiteX4" fmla="*/ 0 w 7531100"/>
                <a:gd name="connsiteY4" fmla="*/ 1384300 h 1384300"/>
                <a:gd name="connsiteX5" fmla="*/ 0 w 7531100"/>
                <a:gd name="connsiteY5" fmla="*/ 0 h 1384300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31100" h="1711869">
                  <a:moveTo>
                    <a:pt x="0" y="327569"/>
                  </a:moveTo>
                  <a:cubicBezTo>
                    <a:pt x="998562" y="0"/>
                    <a:pt x="2157430" y="512234"/>
                    <a:pt x="3200400" y="340269"/>
                  </a:cubicBezTo>
                  <a:cubicBezTo>
                    <a:pt x="4225399" y="178329"/>
                    <a:pt x="5274201" y="94191"/>
                    <a:pt x="6070600" y="568869"/>
                  </a:cubicBezTo>
                  <a:cubicBezTo>
                    <a:pt x="6563499" y="668857"/>
                    <a:pt x="7177844" y="446598"/>
                    <a:pt x="7518023" y="311666"/>
                  </a:cubicBezTo>
                  <a:lnTo>
                    <a:pt x="7531100" y="1699169"/>
                  </a:lnTo>
                  <a:lnTo>
                    <a:pt x="0" y="1711869"/>
                  </a:lnTo>
                  <a:lnTo>
                    <a:pt x="0" y="327569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48895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119"/>
            <p:cNvGrpSpPr/>
            <p:nvPr/>
          </p:nvGrpSpPr>
          <p:grpSpPr>
            <a:xfrm>
              <a:off x="428596" y="3632354"/>
              <a:ext cx="1109662" cy="1971543"/>
              <a:chOff x="428596" y="3632354"/>
              <a:chExt cx="1109662" cy="1971543"/>
            </a:xfrm>
          </p:grpSpPr>
          <p:sp>
            <p:nvSpPr>
              <p:cNvPr id="118" name="Равнобедренный треугольник 117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9" name="Полилиния 118"/>
              <p:cNvSpPr/>
              <p:nvPr/>
            </p:nvSpPr>
            <p:spPr>
              <a:xfrm>
                <a:off x="428596" y="3632354"/>
                <a:ext cx="1109662" cy="1812775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" name="Группа 120"/>
            <p:cNvGrpSpPr/>
            <p:nvPr/>
          </p:nvGrpSpPr>
          <p:grpSpPr>
            <a:xfrm>
              <a:off x="7858148" y="4209144"/>
              <a:ext cx="928694" cy="1537629"/>
              <a:chOff x="428596" y="3829035"/>
              <a:chExt cx="1109662" cy="1774862"/>
            </a:xfrm>
          </p:grpSpPr>
          <p:sp>
            <p:nvSpPr>
              <p:cNvPr id="122" name="Равнобедренный треугольник 121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>
                <a:off x="428596" y="3829035"/>
                <a:ext cx="1109662" cy="1616093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" name="Группа 123"/>
            <p:cNvGrpSpPr/>
            <p:nvPr/>
          </p:nvGrpSpPr>
          <p:grpSpPr>
            <a:xfrm>
              <a:off x="4500562" y="3302758"/>
              <a:ext cx="1357322" cy="2269381"/>
              <a:chOff x="428596" y="3644850"/>
              <a:chExt cx="1109662" cy="1959047"/>
            </a:xfrm>
          </p:grpSpPr>
          <p:sp>
            <p:nvSpPr>
              <p:cNvPr id="125" name="Равнобедренный треугольник 124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>
                <a:off x="428596" y="3644850"/>
                <a:ext cx="1109662" cy="1800279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6" name="Полилиния 115"/>
            <p:cNvSpPr/>
            <p:nvPr/>
          </p:nvSpPr>
          <p:spPr>
            <a:xfrm>
              <a:off x="-65581" y="5715016"/>
              <a:ext cx="9247681" cy="1142984"/>
            </a:xfrm>
            <a:custGeom>
              <a:avLst/>
              <a:gdLst>
                <a:gd name="connsiteX0" fmla="*/ 9194800 w 9781117"/>
                <a:gd name="connsiteY0" fmla="*/ 511588 h 2492788"/>
                <a:gd name="connsiteX1" fmla="*/ 5715000 w 9781117"/>
                <a:gd name="connsiteY1" fmla="*/ 295688 h 2492788"/>
                <a:gd name="connsiteX2" fmla="*/ 1765300 w 9781117"/>
                <a:gd name="connsiteY2" fmla="*/ 943388 h 2492788"/>
                <a:gd name="connsiteX3" fmla="*/ 63500 w 9781117"/>
                <a:gd name="connsiteY3" fmla="*/ 816388 h 2492788"/>
                <a:gd name="connsiteX4" fmla="*/ 0 w 9781117"/>
                <a:gd name="connsiteY4" fmla="*/ 2480088 h 2492788"/>
                <a:gd name="connsiteX5" fmla="*/ 9232900 w 9781117"/>
                <a:gd name="connsiteY5" fmla="*/ 2492788 h 2492788"/>
                <a:gd name="connsiteX6" fmla="*/ 9194800 w 9781117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47681" h="2468858">
                  <a:moveTo>
                    <a:pt x="9194800" y="487658"/>
                  </a:moveTo>
                  <a:cubicBezTo>
                    <a:pt x="8608483" y="121475"/>
                    <a:pt x="6832055" y="802503"/>
                    <a:pt x="5715000" y="271758"/>
                  </a:cubicBezTo>
                  <a:cubicBezTo>
                    <a:pt x="5445623" y="0"/>
                    <a:pt x="2116574" y="444364"/>
                    <a:pt x="1765300" y="919458"/>
                  </a:cubicBezTo>
                  <a:cubicBezTo>
                    <a:pt x="1117095" y="1140637"/>
                    <a:pt x="630767" y="834791"/>
                    <a:pt x="63500" y="792458"/>
                  </a:cubicBezTo>
                  <a:lnTo>
                    <a:pt x="0" y="2456158"/>
                  </a:lnTo>
                  <a:lnTo>
                    <a:pt x="9232900" y="2468858"/>
                  </a:lnTo>
                  <a:cubicBezTo>
                    <a:pt x="9215861" y="1804322"/>
                    <a:pt x="9247681" y="1320553"/>
                    <a:pt x="9194800" y="487658"/>
                  </a:cubicBez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48895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143"/>
          <p:cNvGrpSpPr/>
          <p:nvPr/>
        </p:nvGrpSpPr>
        <p:grpSpPr>
          <a:xfrm rot="626960">
            <a:off x="7869702" y="5933812"/>
            <a:ext cx="928662" cy="1000108"/>
            <a:chOff x="5898071" y="4400554"/>
            <a:chExt cx="2324143" cy="2470145"/>
          </a:xfrm>
        </p:grpSpPr>
        <p:sp>
          <p:nvSpPr>
            <p:cNvPr id="145" name="Полилиния 14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Полилиния 14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Полилиния 14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Полилиния 14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Полилиния 14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Полилиния 14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7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56" name="Полилиния 15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7" name="Полилиния 15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8" name="Полилиния 15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8" name="Группа 138"/>
            <p:cNvGrpSpPr/>
            <p:nvPr/>
          </p:nvGrpSpPr>
          <p:grpSpPr>
            <a:xfrm rot="639347">
              <a:off x="6792579" y="4410371"/>
              <a:ext cx="798923" cy="2457470"/>
              <a:chOff x="6586553" y="4400554"/>
              <a:chExt cx="798923" cy="2457470"/>
            </a:xfrm>
          </p:grpSpPr>
          <p:sp>
            <p:nvSpPr>
              <p:cNvPr id="153" name="Полилиния 152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4" name="Полилиния 153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5" name="Полилиния 154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59" name="Группа 158"/>
          <p:cNvGrpSpPr/>
          <p:nvPr/>
        </p:nvGrpSpPr>
        <p:grpSpPr>
          <a:xfrm rot="388224">
            <a:off x="6557801" y="5855841"/>
            <a:ext cx="1292760" cy="1084245"/>
            <a:chOff x="5898071" y="4400554"/>
            <a:chExt cx="2324143" cy="2470145"/>
          </a:xfrm>
        </p:grpSpPr>
        <p:sp>
          <p:nvSpPr>
            <p:cNvPr id="160" name="Полилиния 159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Полилиния 160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Полилиния 161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Полилиния 162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Полилиния 163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Полилиния 164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0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71" name="Полилиния 170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Полилиния 171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Полилиния 172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1" name="Группа 173"/>
          <p:cNvGrpSpPr/>
          <p:nvPr/>
        </p:nvGrpSpPr>
        <p:grpSpPr>
          <a:xfrm rot="626960">
            <a:off x="8369768" y="5933813"/>
            <a:ext cx="928662" cy="1000108"/>
            <a:chOff x="5898071" y="4400554"/>
            <a:chExt cx="2324143" cy="2470145"/>
          </a:xfrm>
        </p:grpSpPr>
        <p:sp>
          <p:nvSpPr>
            <p:cNvPr id="175" name="Полилиния 17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Полилиния 17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Полилиния 17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Полилиния 17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Полилиния 17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Полилиния 17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2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86" name="Полилиния 18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" name="Полилиния 18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8" name="Полилиния 18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3" name="Группа 142"/>
          <p:cNvGrpSpPr/>
          <p:nvPr/>
        </p:nvGrpSpPr>
        <p:grpSpPr>
          <a:xfrm rot="20815479">
            <a:off x="7178705" y="5851445"/>
            <a:ext cx="1292760" cy="1079937"/>
            <a:chOff x="5898071" y="4410369"/>
            <a:chExt cx="2324143" cy="2460330"/>
          </a:xfrm>
        </p:grpSpPr>
        <p:sp>
          <p:nvSpPr>
            <p:cNvPr id="127" name="Полилиния 126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Полилиния 127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Полилиния 128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Полилиния 129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Полилиния 131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6" name="Группа 138"/>
            <p:cNvGrpSpPr/>
            <p:nvPr/>
          </p:nvGrpSpPr>
          <p:grpSpPr>
            <a:xfrm rot="639347">
              <a:off x="6792579" y="4410369"/>
              <a:ext cx="798923" cy="2457470"/>
              <a:chOff x="6586553" y="4400554"/>
              <a:chExt cx="798923" cy="2457470"/>
            </a:xfrm>
          </p:grpSpPr>
          <p:sp>
            <p:nvSpPr>
              <p:cNvPr id="140" name="Полилиния 139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1" name="Полилиния 140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2" name="Полилиния 141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97" name="Группа 203"/>
          <p:cNvGrpSpPr/>
          <p:nvPr/>
        </p:nvGrpSpPr>
        <p:grpSpPr>
          <a:xfrm rot="626960">
            <a:off x="3440547" y="6005251"/>
            <a:ext cx="928662" cy="1000108"/>
            <a:chOff x="5898071" y="4400554"/>
            <a:chExt cx="2324143" cy="2470145"/>
          </a:xfrm>
        </p:grpSpPr>
        <p:sp>
          <p:nvSpPr>
            <p:cNvPr id="205" name="Полилиния 20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Полилиния 20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7" name="Полилиния 20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Полилиния 20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Полилиния 20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Полилиния 20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8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16" name="Полилиния 21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Полилиния 21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Полилиния 21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9" name="Группа 138"/>
            <p:cNvGrpSpPr/>
            <p:nvPr/>
          </p:nvGrpSpPr>
          <p:grpSpPr>
            <a:xfrm rot="639347">
              <a:off x="6792579" y="4410375"/>
              <a:ext cx="798923" cy="2457470"/>
              <a:chOff x="6586553" y="4400554"/>
              <a:chExt cx="798923" cy="2457470"/>
            </a:xfrm>
          </p:grpSpPr>
          <p:sp>
            <p:nvSpPr>
              <p:cNvPr id="213" name="Полилиния 212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Полилиния 213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Полилиния 214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0" name="Группа 219"/>
          <p:cNvGrpSpPr/>
          <p:nvPr/>
        </p:nvGrpSpPr>
        <p:grpSpPr>
          <a:xfrm rot="20477843">
            <a:off x="4922140" y="5908939"/>
            <a:ext cx="928662" cy="1000108"/>
            <a:chOff x="5898071" y="4400554"/>
            <a:chExt cx="2324143" cy="2470145"/>
          </a:xfrm>
        </p:grpSpPr>
        <p:sp>
          <p:nvSpPr>
            <p:cNvPr id="221" name="Полилиния 220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Полилиния 221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Полилиния 222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4" name="Полилиния 223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5" name="Полилиния 224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6" name="Полилиния 225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1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32" name="Полилиния 231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3" name="Полилиния 232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Полилиния 233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2" name="Группа 138"/>
            <p:cNvGrpSpPr/>
            <p:nvPr/>
          </p:nvGrpSpPr>
          <p:grpSpPr>
            <a:xfrm rot="639347">
              <a:off x="6792579" y="4410377"/>
              <a:ext cx="798923" cy="2457470"/>
              <a:chOff x="6586553" y="4400554"/>
              <a:chExt cx="798923" cy="2457470"/>
            </a:xfrm>
          </p:grpSpPr>
          <p:sp>
            <p:nvSpPr>
              <p:cNvPr id="229" name="Полилиния 228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Полилиния 229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Полилиния 230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3" name="Группа 234"/>
          <p:cNvGrpSpPr/>
          <p:nvPr/>
        </p:nvGrpSpPr>
        <p:grpSpPr>
          <a:xfrm rot="20416555">
            <a:off x="3927703" y="5985261"/>
            <a:ext cx="928662" cy="1000108"/>
            <a:chOff x="5898071" y="4400554"/>
            <a:chExt cx="2324143" cy="2470145"/>
          </a:xfrm>
        </p:grpSpPr>
        <p:sp>
          <p:nvSpPr>
            <p:cNvPr id="236" name="Полилиния 235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Полилиния 237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Полилиния 238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Полилиния 239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1" name="Полилиния 240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4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47" name="Полилиния 246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Полилиния 247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9" name="Полилиния 248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5" name="Группа 188"/>
          <p:cNvGrpSpPr/>
          <p:nvPr/>
        </p:nvGrpSpPr>
        <p:grpSpPr>
          <a:xfrm rot="709197">
            <a:off x="4239936" y="5884284"/>
            <a:ext cx="1292760" cy="1083291"/>
            <a:chOff x="5898071" y="4410280"/>
            <a:chExt cx="2324143" cy="2467972"/>
          </a:xfrm>
        </p:grpSpPr>
        <p:sp>
          <p:nvSpPr>
            <p:cNvPr id="190" name="Полилиния 189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Полилиния 190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Полилиния 191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Полилиния 192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олилиния 193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5" name="Полилиния 194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6" name="Группа 138"/>
            <p:cNvGrpSpPr/>
            <p:nvPr/>
          </p:nvGrpSpPr>
          <p:grpSpPr>
            <a:xfrm rot="639347">
              <a:off x="6791608" y="4410280"/>
              <a:ext cx="798923" cy="2467972"/>
              <a:chOff x="6586553" y="4400554"/>
              <a:chExt cx="798923" cy="2467972"/>
            </a:xfrm>
          </p:grpSpPr>
          <p:sp>
            <p:nvSpPr>
              <p:cNvPr id="198" name="Полилиния 197"/>
              <p:cNvSpPr/>
              <p:nvPr/>
            </p:nvSpPr>
            <p:spPr>
              <a:xfrm flipH="1">
                <a:off x="6910157" y="5154015"/>
                <a:ext cx="142905" cy="1714511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Полилиния 198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Полилиния 199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10" name="Группа 249"/>
          <p:cNvGrpSpPr/>
          <p:nvPr/>
        </p:nvGrpSpPr>
        <p:grpSpPr>
          <a:xfrm rot="20571690">
            <a:off x="3127103" y="5901080"/>
            <a:ext cx="928662" cy="1000108"/>
            <a:chOff x="5898071" y="4400554"/>
            <a:chExt cx="2324143" cy="2470145"/>
          </a:xfrm>
        </p:grpSpPr>
        <p:sp>
          <p:nvSpPr>
            <p:cNvPr id="251" name="Полилиния 250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2" name="Полилиния 251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3" name="Полилиния 252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4" name="Полилиния 253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5" name="Полилиния 254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6" name="Полилиния 255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1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62" name="Полилиния 261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3" name="Полилиния 262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4" name="Полилиния 263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12" name="Группа 284"/>
          <p:cNvGrpSpPr/>
          <p:nvPr/>
        </p:nvGrpSpPr>
        <p:grpSpPr>
          <a:xfrm>
            <a:off x="0" y="6197605"/>
            <a:ext cx="642942" cy="660395"/>
            <a:chOff x="214282" y="5643578"/>
            <a:chExt cx="1285884" cy="1017585"/>
          </a:xfrm>
        </p:grpSpPr>
        <p:sp>
          <p:nvSpPr>
            <p:cNvPr id="280" name="Полилиния 279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2" name="Полилиния 281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3" name="Полилиния 282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4" name="24-конечная звезда 283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3" name="Группа 290"/>
          <p:cNvGrpSpPr/>
          <p:nvPr/>
        </p:nvGrpSpPr>
        <p:grpSpPr>
          <a:xfrm>
            <a:off x="642910" y="6357958"/>
            <a:ext cx="571504" cy="588957"/>
            <a:chOff x="214282" y="5643578"/>
            <a:chExt cx="1285884" cy="1017585"/>
          </a:xfrm>
        </p:grpSpPr>
        <p:sp>
          <p:nvSpPr>
            <p:cNvPr id="292" name="Полилиния 29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3" name="Полилиния 29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4" name="Полилиния 29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5" name="24-конечная звезда 29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4" name="Группа 295"/>
          <p:cNvGrpSpPr/>
          <p:nvPr/>
        </p:nvGrpSpPr>
        <p:grpSpPr>
          <a:xfrm>
            <a:off x="5715008" y="6197605"/>
            <a:ext cx="642942" cy="660395"/>
            <a:chOff x="214282" y="5643578"/>
            <a:chExt cx="1285884" cy="1017585"/>
          </a:xfrm>
        </p:grpSpPr>
        <p:sp>
          <p:nvSpPr>
            <p:cNvPr id="297" name="Полилиния 29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8" name="Полилиния 29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9" name="Полилиния 29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0" name="24-конечная звезда 29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0" name="Группа 305"/>
          <p:cNvGrpSpPr/>
          <p:nvPr/>
        </p:nvGrpSpPr>
        <p:grpSpPr>
          <a:xfrm>
            <a:off x="1214414" y="6197605"/>
            <a:ext cx="642942" cy="660395"/>
            <a:chOff x="214282" y="5643578"/>
            <a:chExt cx="1285884" cy="1017585"/>
          </a:xfrm>
        </p:grpSpPr>
        <p:sp>
          <p:nvSpPr>
            <p:cNvPr id="307" name="Полилиния 30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8" name="Полилиния 30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9" name="Полилиния 30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0" name="24-конечная звезда 30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4" name="Группа 310"/>
          <p:cNvGrpSpPr/>
          <p:nvPr/>
        </p:nvGrpSpPr>
        <p:grpSpPr>
          <a:xfrm>
            <a:off x="2500298" y="6197605"/>
            <a:ext cx="642942" cy="660395"/>
            <a:chOff x="214282" y="5643578"/>
            <a:chExt cx="1285884" cy="1017585"/>
          </a:xfrm>
        </p:grpSpPr>
        <p:sp>
          <p:nvSpPr>
            <p:cNvPr id="312" name="Полилиния 31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3" name="Полилиния 31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4" name="Полилиния 31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5" name="24-конечная звезда 31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6" name="Овал 315"/>
          <p:cNvSpPr/>
          <p:nvPr/>
        </p:nvSpPr>
        <p:spPr>
          <a:xfrm>
            <a:off x="285720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Овал 316"/>
          <p:cNvSpPr/>
          <p:nvPr/>
        </p:nvSpPr>
        <p:spPr>
          <a:xfrm>
            <a:off x="642910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" name="Овал 317"/>
          <p:cNvSpPr/>
          <p:nvPr/>
        </p:nvSpPr>
        <p:spPr>
          <a:xfrm>
            <a:off x="1428728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Овал 318"/>
          <p:cNvSpPr/>
          <p:nvPr/>
        </p:nvSpPr>
        <p:spPr>
          <a:xfrm>
            <a:off x="1142976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Овал 319"/>
          <p:cNvSpPr/>
          <p:nvPr/>
        </p:nvSpPr>
        <p:spPr>
          <a:xfrm>
            <a:off x="1571604" y="604363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1" name="Овал 320"/>
          <p:cNvSpPr/>
          <p:nvPr/>
        </p:nvSpPr>
        <p:spPr>
          <a:xfrm>
            <a:off x="2143108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2" name="Овал 321"/>
          <p:cNvSpPr/>
          <p:nvPr/>
        </p:nvSpPr>
        <p:spPr>
          <a:xfrm>
            <a:off x="2643174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3" name="Овал 322"/>
          <p:cNvSpPr/>
          <p:nvPr/>
        </p:nvSpPr>
        <p:spPr>
          <a:xfrm>
            <a:off x="3428992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4" name="Овал 323"/>
          <p:cNvSpPr/>
          <p:nvPr/>
        </p:nvSpPr>
        <p:spPr>
          <a:xfrm>
            <a:off x="4429124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5" name="Овал 324"/>
          <p:cNvSpPr/>
          <p:nvPr/>
        </p:nvSpPr>
        <p:spPr>
          <a:xfrm>
            <a:off x="4000496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Овал 325"/>
          <p:cNvSpPr/>
          <p:nvPr/>
        </p:nvSpPr>
        <p:spPr>
          <a:xfrm>
            <a:off x="5214942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" name="Овал 326"/>
          <p:cNvSpPr/>
          <p:nvPr/>
        </p:nvSpPr>
        <p:spPr>
          <a:xfrm>
            <a:off x="5857884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Овал 327"/>
          <p:cNvSpPr/>
          <p:nvPr/>
        </p:nvSpPr>
        <p:spPr>
          <a:xfrm>
            <a:off x="6643702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Овал 328"/>
          <p:cNvSpPr/>
          <p:nvPr/>
        </p:nvSpPr>
        <p:spPr>
          <a:xfrm>
            <a:off x="7429520" y="597219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0" name="Овал 329"/>
          <p:cNvSpPr/>
          <p:nvPr/>
        </p:nvSpPr>
        <p:spPr>
          <a:xfrm>
            <a:off x="8929718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" name="Овал 330"/>
          <p:cNvSpPr/>
          <p:nvPr/>
        </p:nvSpPr>
        <p:spPr>
          <a:xfrm>
            <a:off x="8572528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" name="Овал 331"/>
          <p:cNvSpPr/>
          <p:nvPr/>
        </p:nvSpPr>
        <p:spPr>
          <a:xfrm>
            <a:off x="8001024" y="5900754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" name="Овал 332"/>
          <p:cNvSpPr/>
          <p:nvPr/>
        </p:nvSpPr>
        <p:spPr>
          <a:xfrm>
            <a:off x="7072330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" name="Овал 333"/>
          <p:cNvSpPr/>
          <p:nvPr/>
        </p:nvSpPr>
        <p:spPr>
          <a:xfrm>
            <a:off x="6429388" y="5615002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" name="Овал 334"/>
          <p:cNvSpPr/>
          <p:nvPr/>
        </p:nvSpPr>
        <p:spPr>
          <a:xfrm>
            <a:off x="6072198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" name="Овал 335"/>
          <p:cNvSpPr/>
          <p:nvPr/>
        </p:nvSpPr>
        <p:spPr>
          <a:xfrm>
            <a:off x="5500694" y="5757878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" name="Овал 336"/>
          <p:cNvSpPr/>
          <p:nvPr/>
        </p:nvSpPr>
        <p:spPr>
          <a:xfrm>
            <a:off x="4786314" y="5615002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" name="Овал 337"/>
          <p:cNvSpPr/>
          <p:nvPr/>
        </p:nvSpPr>
        <p:spPr>
          <a:xfrm>
            <a:off x="3857620" y="5686440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" name="Овал 338"/>
          <p:cNvSpPr/>
          <p:nvPr/>
        </p:nvSpPr>
        <p:spPr>
          <a:xfrm>
            <a:off x="2928926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0" name="Овал 339"/>
          <p:cNvSpPr/>
          <p:nvPr/>
        </p:nvSpPr>
        <p:spPr>
          <a:xfrm>
            <a:off x="1785918" y="5686440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1" name="Овал 340"/>
          <p:cNvSpPr/>
          <p:nvPr/>
        </p:nvSpPr>
        <p:spPr>
          <a:xfrm>
            <a:off x="1000100" y="6115068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1" name="Группа 355"/>
          <p:cNvGrpSpPr/>
          <p:nvPr/>
        </p:nvGrpSpPr>
        <p:grpSpPr>
          <a:xfrm rot="3478556">
            <a:off x="156922" y="6491361"/>
            <a:ext cx="250390" cy="340455"/>
            <a:chOff x="2857488" y="4883951"/>
            <a:chExt cx="571504" cy="903297"/>
          </a:xfrm>
        </p:grpSpPr>
        <p:sp>
          <p:nvSpPr>
            <p:cNvPr id="346" name="Овал 345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2" name="Овал 341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44" name="Прямая соединительная линия 343"/>
            <p:cNvCxnSpPr>
              <a:stCxn id="342" idx="0"/>
              <a:endCxn id="342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Овал 346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8" name="Овал 347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Овал 348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0" name="Овал 349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1" name="Овал 350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Овал 351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3" name="Овал 352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4" name="Овал 353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Овал 354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4" name="Группа 369"/>
          <p:cNvGrpSpPr/>
          <p:nvPr/>
        </p:nvGrpSpPr>
        <p:grpSpPr>
          <a:xfrm rot="1300059">
            <a:off x="4697443" y="6483348"/>
            <a:ext cx="250390" cy="340455"/>
            <a:chOff x="2857488" y="4883951"/>
            <a:chExt cx="571504" cy="903297"/>
          </a:xfrm>
        </p:grpSpPr>
        <p:sp>
          <p:nvSpPr>
            <p:cNvPr id="371" name="Овал 370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2" name="Овал 371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73" name="Прямая соединительная линия 372"/>
            <p:cNvCxnSpPr>
              <a:stCxn id="372" idx="0"/>
              <a:endCxn id="372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4" name="Овал 373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5" name="Овал 374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Овал 375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7" name="Овал 376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8" name="Овал 377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Овал 378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0" name="Овал 379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1" name="Овал 380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Овал 381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9" name="Полилиния 388"/>
          <p:cNvSpPr/>
          <p:nvPr/>
        </p:nvSpPr>
        <p:spPr>
          <a:xfrm>
            <a:off x="262759" y="3247697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0" name="Полилиния 389"/>
          <p:cNvSpPr/>
          <p:nvPr/>
        </p:nvSpPr>
        <p:spPr>
          <a:xfrm>
            <a:off x="928662" y="3286124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1" name="Полилиния 390"/>
          <p:cNvSpPr/>
          <p:nvPr/>
        </p:nvSpPr>
        <p:spPr>
          <a:xfrm>
            <a:off x="428596" y="3071810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2" name="Полилиния 391"/>
          <p:cNvSpPr/>
          <p:nvPr/>
        </p:nvSpPr>
        <p:spPr>
          <a:xfrm>
            <a:off x="785786" y="3071810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3" name="Полилиния 392"/>
          <p:cNvSpPr/>
          <p:nvPr/>
        </p:nvSpPr>
        <p:spPr>
          <a:xfrm>
            <a:off x="642910" y="2857496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4" name="Овал 393"/>
          <p:cNvSpPr/>
          <p:nvPr/>
        </p:nvSpPr>
        <p:spPr>
          <a:xfrm>
            <a:off x="0" y="214290"/>
            <a:ext cx="1428728" cy="1357322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2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5" name="Заголовок 394"/>
          <p:cNvSpPr>
            <a:spLocks noGrp="1"/>
          </p:cNvSpPr>
          <p:nvPr>
            <p:ph type="title"/>
          </p:nvPr>
        </p:nvSpPr>
        <p:spPr>
          <a:xfrm>
            <a:off x="1214414" y="17815"/>
            <a:ext cx="6643734" cy="1143000"/>
          </a:xfrm>
          <a:prstGeom prst="round2SameRect">
            <a:avLst>
              <a:gd name="adj1" fmla="val 16667"/>
              <a:gd name="adj2" fmla="val 38889"/>
            </a:avLst>
          </a:prstGeom>
          <a:gradFill>
            <a:gsLst>
              <a:gs pos="100000">
                <a:srgbClr val="FFCCCC"/>
              </a:gs>
              <a:gs pos="26000">
                <a:schemeClr val="bg1"/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w="171450" h="31750"/>
          </a:sp3d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C0000"/>
                </a:solidFill>
                <a:latin typeface="Arial" charset="0"/>
              </a:rPr>
              <a:t>Факторы реализации игры:</a:t>
            </a:r>
            <a:endParaRPr lang="ru-RU" sz="2800" b="1" dirty="0">
              <a:solidFill>
                <a:srgbClr val="333399"/>
              </a:solidFill>
              <a:latin typeface="Tahoma" pitchFamily="34" charset="0"/>
            </a:endParaRPr>
          </a:p>
        </p:txBody>
      </p:sp>
      <p:sp>
        <p:nvSpPr>
          <p:cNvPr id="396" name="Подзаголовок 395"/>
          <p:cNvSpPr>
            <a:spLocks noGrp="1"/>
          </p:cNvSpPr>
          <p:nvPr>
            <p:ph idx="1"/>
          </p:nvPr>
        </p:nvSpPr>
        <p:spPr>
          <a:xfrm>
            <a:off x="500034" y="1285860"/>
            <a:ext cx="7819000" cy="4400579"/>
          </a:xfrm>
          <a:prstGeom prst="roundRect">
            <a:avLst>
              <a:gd name="adj" fmla="val 7968"/>
            </a:avLst>
          </a:prstGeom>
          <a:solidFill>
            <a:schemeClr val="bg1">
              <a:alpha val="78000"/>
            </a:schemeClr>
          </a:solidFill>
          <a:ln w="3175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установление содержательной связи между знаниями детей об окружающей действительности (содержание познавательной сферы) и их игрой;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включение всех видов игр в педагогический процесс;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своевременная организация развивающей предметно-игровой среды;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квалифицированное участие педагогов в педагогическом процессе, обеспечивающем право ребенка на игру;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индивидуальный подход к воспитанию, обучению, развитию детей в игровой деятельности;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перспективное планирование развития игры (комплексный метод);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использование эффективных методов и приемов, способствующих развитию игры</a:t>
            </a:r>
          </a:p>
          <a:p>
            <a:pPr marL="0" indent="0" algn="just">
              <a:buNone/>
            </a:pPr>
            <a:endParaRPr lang="ru-RU" sz="24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91" name="Группа 329"/>
          <p:cNvGrpSpPr/>
          <p:nvPr/>
        </p:nvGrpSpPr>
        <p:grpSpPr>
          <a:xfrm>
            <a:off x="714348" y="6143644"/>
            <a:ext cx="642942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296" name="Скругленный прямоугольник 295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1" name="Скругленный прямоугольник 300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6" name="Полилиния 305">
              <a:hlinkClick r:id="" action="ppaction://hlinkshowjump?jump=endshow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1" name="Полилиния 310">
              <a:hlinkClick r:id="" action="ppaction://hlinkshowjump?jump=endshow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Скругленный прямоугольник 34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5" name="Полилиния 344">
              <a:hlinkClick r:id="" action="ppaction://hlinkshowjump?jump=endshow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6" name="Полилиния 355">
              <a:hlinkClick r:id="" action="ppaction://hlinkshowjump?jump=endshow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7" name="Группа 329"/>
          <p:cNvGrpSpPr/>
          <p:nvPr/>
        </p:nvGrpSpPr>
        <p:grpSpPr>
          <a:xfrm rot="16200000">
            <a:off x="7329611" y="6108409"/>
            <a:ext cx="635210" cy="578268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70" name="Скругленный прямоугольник 369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Скругленный прямоугольник 387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Полилиния 396">
              <a:hlinkClick r:id="" action="ppaction://hlinkshowjump?jump=previous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8" name="Полилиния 397">
              <a:hlinkClick r:id="" action="ppaction://hlinkshowjump?jump=previous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9" name="Скругленный прямоугольник 398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Полилиния 399">
              <a:hlinkClick r:id="" action="ppaction://hlinkshowjump?jump=previous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1" name="Полилиния 400">
              <a:hlinkClick r:id="" action="ppaction://hlinkshowjump?jump=previous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2" name="Группа 329"/>
          <p:cNvGrpSpPr/>
          <p:nvPr/>
        </p:nvGrpSpPr>
        <p:grpSpPr>
          <a:xfrm rot="5400000">
            <a:off x="7897733" y="6111791"/>
            <a:ext cx="635210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403" name="Скругленный прямоугольник 402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4" name="Скругленный прямоугольник 403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5" name="Полилиния 404">
              <a:hlinkClick r:id="" action="ppaction://hlinkshowjump?jump=next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" name="Полилиния 405">
              <a:hlinkClick r:id="" action="ppaction://hlinkshowjump?jump=next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7" name="Скругленный прямоугольник 406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8" name="Полилиния 407">
              <a:hlinkClick r:id="" action="ppaction://hlinkshowjump?jump=next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Полилиния 408">
              <a:hlinkClick r:id="" action="ppaction://hlinkshowjump?jump=next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1" name="Группа 285"/>
          <p:cNvGrpSpPr/>
          <p:nvPr/>
        </p:nvGrpSpPr>
        <p:grpSpPr>
          <a:xfrm>
            <a:off x="1428728" y="5929330"/>
            <a:ext cx="1000132" cy="1017585"/>
            <a:chOff x="214282" y="5643578"/>
            <a:chExt cx="1285884" cy="1017585"/>
          </a:xfrm>
        </p:grpSpPr>
        <p:sp>
          <p:nvSpPr>
            <p:cNvPr id="287" name="Полилиния 28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8" name="Полилиния 28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9" name="Полилиния 28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0" name="24-конечная звезда 28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3" name="Группа 356"/>
          <p:cNvGrpSpPr/>
          <p:nvPr/>
        </p:nvGrpSpPr>
        <p:grpSpPr>
          <a:xfrm rot="20068700">
            <a:off x="1657121" y="6384141"/>
            <a:ext cx="250390" cy="340455"/>
            <a:chOff x="2857488" y="4883951"/>
            <a:chExt cx="571504" cy="903297"/>
          </a:xfrm>
        </p:grpSpPr>
        <p:sp>
          <p:nvSpPr>
            <p:cNvPr id="358" name="Овал 357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9" name="Овал 358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60" name="Прямая соединительная линия 359"/>
            <p:cNvCxnSpPr>
              <a:stCxn id="359" idx="0"/>
              <a:endCxn id="359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1" name="Овал 360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2" name="Овал 361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3" name="Овал 362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Овал 363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5" name="Овал 364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6" name="Овал 365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Овал 366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8" name="Овал 367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9" name="Овал 368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5" name="Группа 300"/>
          <p:cNvGrpSpPr/>
          <p:nvPr/>
        </p:nvGrpSpPr>
        <p:grpSpPr>
          <a:xfrm>
            <a:off x="6000760" y="5929330"/>
            <a:ext cx="1000132" cy="928671"/>
            <a:chOff x="214282" y="5643578"/>
            <a:chExt cx="1285884" cy="1017585"/>
          </a:xfrm>
        </p:grpSpPr>
        <p:sp>
          <p:nvSpPr>
            <p:cNvPr id="302" name="Полилиния 30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3" name="Полилиния 30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4" name="Полилиния 30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5" name="24-конечная звезда 30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1533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Овал 108"/>
          <p:cNvSpPr/>
          <p:nvPr/>
        </p:nvSpPr>
        <p:spPr>
          <a:xfrm>
            <a:off x="163482" y="387328"/>
            <a:ext cx="1053703" cy="1006623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46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87"/>
          <p:cNvGrpSpPr/>
          <p:nvPr/>
        </p:nvGrpSpPr>
        <p:grpSpPr>
          <a:xfrm>
            <a:off x="-836391" y="302553"/>
            <a:ext cx="9285264" cy="7124638"/>
            <a:chOff x="-836391" y="302553"/>
            <a:chExt cx="9285264" cy="7124638"/>
          </a:xfrm>
        </p:grpSpPr>
        <p:sp>
          <p:nvSpPr>
            <p:cNvPr id="383" name="Полилиния 382"/>
            <p:cNvSpPr/>
            <p:nvPr/>
          </p:nvSpPr>
          <p:spPr>
            <a:xfrm rot="1219034">
              <a:off x="208762" y="2054135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4" name="Полилиния 383"/>
            <p:cNvSpPr/>
            <p:nvPr/>
          </p:nvSpPr>
          <p:spPr>
            <a:xfrm rot="1635534">
              <a:off x="184862" y="2709745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олилиния 384"/>
            <p:cNvSpPr/>
            <p:nvPr/>
          </p:nvSpPr>
          <p:spPr>
            <a:xfrm rot="2120141">
              <a:off x="-7745" y="3397179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6" name="Полилиния 385"/>
            <p:cNvSpPr/>
            <p:nvPr/>
          </p:nvSpPr>
          <p:spPr>
            <a:xfrm rot="2683881">
              <a:off x="-836391" y="3656663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7" name="Полилиния 386"/>
            <p:cNvSpPr/>
            <p:nvPr/>
          </p:nvSpPr>
          <p:spPr>
            <a:xfrm rot="3406944">
              <a:off x="-1350748" y="3554015"/>
              <a:ext cx="7124638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7" name="Облако 106"/>
          <p:cNvSpPr/>
          <p:nvPr/>
        </p:nvSpPr>
        <p:spPr>
          <a:xfrm>
            <a:off x="2571736" y="571480"/>
            <a:ext cx="5000660" cy="857256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блако 107"/>
          <p:cNvSpPr/>
          <p:nvPr/>
        </p:nvSpPr>
        <p:spPr>
          <a:xfrm>
            <a:off x="5429256" y="1928802"/>
            <a:ext cx="3429024" cy="714380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56"/>
          <p:cNvGrpSpPr/>
          <p:nvPr/>
        </p:nvGrpSpPr>
        <p:grpSpPr>
          <a:xfrm>
            <a:off x="5072066" y="0"/>
            <a:ext cx="4762740" cy="3000396"/>
            <a:chOff x="5214942" y="-71462"/>
            <a:chExt cx="4191236" cy="2724650"/>
          </a:xfrm>
        </p:grpSpPr>
        <p:sp>
          <p:nvSpPr>
            <p:cNvPr id="4" name="Полилиния 3"/>
            <p:cNvSpPr/>
            <p:nvPr/>
          </p:nvSpPr>
          <p:spPr>
            <a:xfrm>
              <a:off x="5318235" y="785794"/>
              <a:ext cx="3825765" cy="1734207"/>
            </a:xfrm>
            <a:custGeom>
              <a:avLst/>
              <a:gdLst>
                <a:gd name="connsiteX0" fmla="*/ 3825765 w 3825765"/>
                <a:gd name="connsiteY0" fmla="*/ 546538 h 1734207"/>
                <a:gd name="connsiteX1" fmla="*/ 2816772 w 3825765"/>
                <a:gd name="connsiteY1" fmla="*/ 714703 h 1734207"/>
                <a:gd name="connsiteX2" fmla="*/ 2028496 w 3825765"/>
                <a:gd name="connsiteY2" fmla="*/ 767255 h 1734207"/>
                <a:gd name="connsiteX3" fmla="*/ 1334813 w 3825765"/>
                <a:gd name="connsiteY3" fmla="*/ 31531 h 1734207"/>
                <a:gd name="connsiteX4" fmla="*/ 1902372 w 3825765"/>
                <a:gd name="connsiteY4" fmla="*/ 767255 h 1734207"/>
                <a:gd name="connsiteX5" fmla="*/ 935420 w 3825765"/>
                <a:gd name="connsiteY5" fmla="*/ 567559 h 1734207"/>
                <a:gd name="connsiteX6" fmla="*/ 945931 w 3825765"/>
                <a:gd name="connsiteY6" fmla="*/ 0 h 1734207"/>
                <a:gd name="connsiteX7" fmla="*/ 819806 w 3825765"/>
                <a:gd name="connsiteY7" fmla="*/ 536028 h 1734207"/>
                <a:gd name="connsiteX8" fmla="*/ 0 w 3825765"/>
                <a:gd name="connsiteY8" fmla="*/ 430924 h 1734207"/>
                <a:gd name="connsiteX9" fmla="*/ 746234 w 3825765"/>
                <a:gd name="connsiteY9" fmla="*/ 630621 h 1734207"/>
                <a:gd name="connsiteX10" fmla="*/ 262758 w 3825765"/>
                <a:gd name="connsiteY10" fmla="*/ 893379 h 1734207"/>
                <a:gd name="connsiteX11" fmla="*/ 914400 w 3825765"/>
                <a:gd name="connsiteY11" fmla="*/ 683172 h 1734207"/>
                <a:gd name="connsiteX12" fmla="*/ 1965434 w 3825765"/>
                <a:gd name="connsiteY12" fmla="*/ 956441 h 1734207"/>
                <a:gd name="connsiteX13" fmla="*/ 1566041 w 3825765"/>
                <a:gd name="connsiteY13" fmla="*/ 1303283 h 1734207"/>
                <a:gd name="connsiteX14" fmla="*/ 882868 w 3825765"/>
                <a:gd name="connsiteY14" fmla="*/ 1208690 h 1734207"/>
                <a:gd name="connsiteX15" fmla="*/ 1492468 w 3825765"/>
                <a:gd name="connsiteY15" fmla="*/ 1355834 h 1734207"/>
                <a:gd name="connsiteX16" fmla="*/ 998482 w 3825765"/>
                <a:gd name="connsiteY16" fmla="*/ 1692166 h 1734207"/>
                <a:gd name="connsiteX17" fmla="*/ 1597572 w 3825765"/>
                <a:gd name="connsiteY17" fmla="*/ 1429407 h 1734207"/>
                <a:gd name="connsiteX18" fmla="*/ 2028496 w 3825765"/>
                <a:gd name="connsiteY18" fmla="*/ 1734207 h 1734207"/>
                <a:gd name="connsiteX19" fmla="*/ 1713186 w 3825765"/>
                <a:gd name="connsiteY19" fmla="*/ 1366345 h 1734207"/>
                <a:gd name="connsiteX20" fmla="*/ 2133600 w 3825765"/>
                <a:gd name="connsiteY20" fmla="*/ 966952 h 1734207"/>
                <a:gd name="connsiteX21" fmla="*/ 2900855 w 3825765"/>
                <a:gd name="connsiteY21" fmla="*/ 935421 h 1734207"/>
                <a:gd name="connsiteX22" fmla="*/ 3815255 w 3825765"/>
                <a:gd name="connsiteY22" fmla="*/ 809297 h 1734207"/>
                <a:gd name="connsiteX23" fmla="*/ 3825765 w 3825765"/>
                <a:gd name="connsiteY23" fmla="*/ 546538 h 173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25765" h="1734207">
                  <a:moveTo>
                    <a:pt x="3825765" y="546538"/>
                  </a:moveTo>
                  <a:lnTo>
                    <a:pt x="2816772" y="714703"/>
                  </a:lnTo>
                  <a:lnTo>
                    <a:pt x="2028496" y="767255"/>
                  </a:lnTo>
                  <a:lnTo>
                    <a:pt x="1334813" y="31531"/>
                  </a:lnTo>
                  <a:lnTo>
                    <a:pt x="1902372" y="767255"/>
                  </a:lnTo>
                  <a:lnTo>
                    <a:pt x="935420" y="567559"/>
                  </a:lnTo>
                  <a:lnTo>
                    <a:pt x="945931" y="0"/>
                  </a:lnTo>
                  <a:lnTo>
                    <a:pt x="819806" y="536028"/>
                  </a:lnTo>
                  <a:lnTo>
                    <a:pt x="0" y="430924"/>
                  </a:lnTo>
                  <a:lnTo>
                    <a:pt x="746234" y="630621"/>
                  </a:lnTo>
                  <a:lnTo>
                    <a:pt x="262758" y="893379"/>
                  </a:lnTo>
                  <a:lnTo>
                    <a:pt x="914400" y="683172"/>
                  </a:lnTo>
                  <a:lnTo>
                    <a:pt x="1965434" y="956441"/>
                  </a:lnTo>
                  <a:lnTo>
                    <a:pt x="1566041" y="1303283"/>
                  </a:lnTo>
                  <a:lnTo>
                    <a:pt x="882868" y="1208690"/>
                  </a:lnTo>
                  <a:lnTo>
                    <a:pt x="1492468" y="1355834"/>
                  </a:lnTo>
                  <a:lnTo>
                    <a:pt x="998482" y="1692166"/>
                  </a:lnTo>
                  <a:lnTo>
                    <a:pt x="1597572" y="1429407"/>
                  </a:lnTo>
                  <a:lnTo>
                    <a:pt x="2028496" y="1734207"/>
                  </a:lnTo>
                  <a:lnTo>
                    <a:pt x="1713186" y="1366345"/>
                  </a:lnTo>
                  <a:lnTo>
                    <a:pt x="2133600" y="966952"/>
                  </a:lnTo>
                  <a:cubicBezTo>
                    <a:pt x="2389346" y="956296"/>
                    <a:pt x="2644887" y="935421"/>
                    <a:pt x="2900855" y="935421"/>
                  </a:cubicBezTo>
                  <a:lnTo>
                    <a:pt x="3815255" y="809297"/>
                  </a:lnTo>
                  <a:lnTo>
                    <a:pt x="3825765" y="546538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333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 rot="860733" flipV="1">
              <a:off x="6909393" y="3183"/>
              <a:ext cx="2496785" cy="1305578"/>
            </a:xfrm>
            <a:custGeom>
              <a:avLst/>
              <a:gdLst>
                <a:gd name="connsiteX0" fmla="*/ 3825765 w 3825765"/>
                <a:gd name="connsiteY0" fmla="*/ 546538 h 1734207"/>
                <a:gd name="connsiteX1" fmla="*/ 2816772 w 3825765"/>
                <a:gd name="connsiteY1" fmla="*/ 714703 h 1734207"/>
                <a:gd name="connsiteX2" fmla="*/ 2028496 w 3825765"/>
                <a:gd name="connsiteY2" fmla="*/ 767255 h 1734207"/>
                <a:gd name="connsiteX3" fmla="*/ 1334813 w 3825765"/>
                <a:gd name="connsiteY3" fmla="*/ 31531 h 1734207"/>
                <a:gd name="connsiteX4" fmla="*/ 1902372 w 3825765"/>
                <a:gd name="connsiteY4" fmla="*/ 767255 h 1734207"/>
                <a:gd name="connsiteX5" fmla="*/ 935420 w 3825765"/>
                <a:gd name="connsiteY5" fmla="*/ 567559 h 1734207"/>
                <a:gd name="connsiteX6" fmla="*/ 945931 w 3825765"/>
                <a:gd name="connsiteY6" fmla="*/ 0 h 1734207"/>
                <a:gd name="connsiteX7" fmla="*/ 819806 w 3825765"/>
                <a:gd name="connsiteY7" fmla="*/ 536028 h 1734207"/>
                <a:gd name="connsiteX8" fmla="*/ 0 w 3825765"/>
                <a:gd name="connsiteY8" fmla="*/ 430924 h 1734207"/>
                <a:gd name="connsiteX9" fmla="*/ 746234 w 3825765"/>
                <a:gd name="connsiteY9" fmla="*/ 630621 h 1734207"/>
                <a:gd name="connsiteX10" fmla="*/ 262758 w 3825765"/>
                <a:gd name="connsiteY10" fmla="*/ 893379 h 1734207"/>
                <a:gd name="connsiteX11" fmla="*/ 914400 w 3825765"/>
                <a:gd name="connsiteY11" fmla="*/ 683172 h 1734207"/>
                <a:gd name="connsiteX12" fmla="*/ 1965434 w 3825765"/>
                <a:gd name="connsiteY12" fmla="*/ 956441 h 1734207"/>
                <a:gd name="connsiteX13" fmla="*/ 1566041 w 3825765"/>
                <a:gd name="connsiteY13" fmla="*/ 1303283 h 1734207"/>
                <a:gd name="connsiteX14" fmla="*/ 882868 w 3825765"/>
                <a:gd name="connsiteY14" fmla="*/ 1208690 h 1734207"/>
                <a:gd name="connsiteX15" fmla="*/ 1492468 w 3825765"/>
                <a:gd name="connsiteY15" fmla="*/ 1355834 h 1734207"/>
                <a:gd name="connsiteX16" fmla="*/ 998482 w 3825765"/>
                <a:gd name="connsiteY16" fmla="*/ 1692166 h 1734207"/>
                <a:gd name="connsiteX17" fmla="*/ 1597572 w 3825765"/>
                <a:gd name="connsiteY17" fmla="*/ 1429407 h 1734207"/>
                <a:gd name="connsiteX18" fmla="*/ 2028496 w 3825765"/>
                <a:gd name="connsiteY18" fmla="*/ 1734207 h 1734207"/>
                <a:gd name="connsiteX19" fmla="*/ 1713186 w 3825765"/>
                <a:gd name="connsiteY19" fmla="*/ 1366345 h 1734207"/>
                <a:gd name="connsiteX20" fmla="*/ 2133600 w 3825765"/>
                <a:gd name="connsiteY20" fmla="*/ 966952 h 1734207"/>
                <a:gd name="connsiteX21" fmla="*/ 2900855 w 3825765"/>
                <a:gd name="connsiteY21" fmla="*/ 935421 h 1734207"/>
                <a:gd name="connsiteX22" fmla="*/ 3815255 w 3825765"/>
                <a:gd name="connsiteY22" fmla="*/ 809297 h 1734207"/>
                <a:gd name="connsiteX23" fmla="*/ 3825765 w 3825765"/>
                <a:gd name="connsiteY23" fmla="*/ 546538 h 173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25765" h="1734207">
                  <a:moveTo>
                    <a:pt x="3825765" y="546538"/>
                  </a:moveTo>
                  <a:lnTo>
                    <a:pt x="2816772" y="714703"/>
                  </a:lnTo>
                  <a:lnTo>
                    <a:pt x="2028496" y="767255"/>
                  </a:lnTo>
                  <a:lnTo>
                    <a:pt x="1334813" y="31531"/>
                  </a:lnTo>
                  <a:lnTo>
                    <a:pt x="1902372" y="767255"/>
                  </a:lnTo>
                  <a:lnTo>
                    <a:pt x="935420" y="567559"/>
                  </a:lnTo>
                  <a:lnTo>
                    <a:pt x="945931" y="0"/>
                  </a:lnTo>
                  <a:lnTo>
                    <a:pt x="819806" y="536028"/>
                  </a:lnTo>
                  <a:lnTo>
                    <a:pt x="0" y="430924"/>
                  </a:lnTo>
                  <a:lnTo>
                    <a:pt x="746234" y="630621"/>
                  </a:lnTo>
                  <a:lnTo>
                    <a:pt x="262758" y="893379"/>
                  </a:lnTo>
                  <a:lnTo>
                    <a:pt x="914400" y="683172"/>
                  </a:lnTo>
                  <a:lnTo>
                    <a:pt x="1965434" y="956441"/>
                  </a:lnTo>
                  <a:lnTo>
                    <a:pt x="1566041" y="1303283"/>
                  </a:lnTo>
                  <a:lnTo>
                    <a:pt x="882868" y="1208690"/>
                  </a:lnTo>
                  <a:lnTo>
                    <a:pt x="1492468" y="1355834"/>
                  </a:lnTo>
                  <a:lnTo>
                    <a:pt x="998482" y="1692166"/>
                  </a:lnTo>
                  <a:lnTo>
                    <a:pt x="1597572" y="1429407"/>
                  </a:lnTo>
                  <a:lnTo>
                    <a:pt x="2028496" y="1734207"/>
                  </a:lnTo>
                  <a:lnTo>
                    <a:pt x="1713186" y="1366345"/>
                  </a:lnTo>
                  <a:lnTo>
                    <a:pt x="2133600" y="966952"/>
                  </a:lnTo>
                  <a:cubicBezTo>
                    <a:pt x="2389346" y="956296"/>
                    <a:pt x="2644887" y="935421"/>
                    <a:pt x="2900855" y="935421"/>
                  </a:cubicBezTo>
                  <a:lnTo>
                    <a:pt x="3815255" y="809297"/>
                  </a:lnTo>
                  <a:lnTo>
                    <a:pt x="3825765" y="546538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333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7000892" y="21429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9708205">
              <a:off x="7500958" y="7141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8143900" y="-7146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7786710" y="-7146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7358082" y="42860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6715140" y="50004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7286644" y="92867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7215206" y="64291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7572396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 rot="1969772">
              <a:off x="7844062" y="91107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7786710" y="42860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8286776" y="50004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6572264" y="78579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 rot="20410928">
              <a:off x="6072198" y="71435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олилиния 24"/>
            <p:cNvSpPr/>
            <p:nvPr/>
          </p:nvSpPr>
          <p:spPr>
            <a:xfrm rot="587691">
              <a:off x="5214942" y="107154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 rot="20411730">
              <a:off x="5429256" y="150017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 rot="1771934">
              <a:off x="6072198" y="185736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олилиния 27"/>
            <p:cNvSpPr/>
            <p:nvPr/>
          </p:nvSpPr>
          <p:spPr>
            <a:xfrm rot="1666315">
              <a:off x="6215074" y="228599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7143768" y="235743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7215206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6072198" y="107154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олилиния 31"/>
            <p:cNvSpPr/>
            <p:nvPr/>
          </p:nvSpPr>
          <p:spPr>
            <a:xfrm rot="1065905">
              <a:off x="550069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олилиния 32"/>
            <p:cNvSpPr/>
            <p:nvPr/>
          </p:nvSpPr>
          <p:spPr>
            <a:xfrm rot="19191918">
              <a:off x="5715008" y="150017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олилиния 33"/>
            <p:cNvSpPr/>
            <p:nvPr/>
          </p:nvSpPr>
          <p:spPr>
            <a:xfrm rot="1361292">
              <a:off x="5857884" y="121442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олилиния 34"/>
            <p:cNvSpPr/>
            <p:nvPr/>
          </p:nvSpPr>
          <p:spPr>
            <a:xfrm rot="1099206">
              <a:off x="6000760" y="142873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олилиния 35"/>
            <p:cNvSpPr/>
            <p:nvPr/>
          </p:nvSpPr>
          <p:spPr>
            <a:xfrm rot="20247737">
              <a:off x="6689470" y="104357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692945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6858016" y="13572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7215206" y="12858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5643570" y="121442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олилиния 40"/>
            <p:cNvSpPr/>
            <p:nvPr/>
          </p:nvSpPr>
          <p:spPr>
            <a:xfrm rot="20716111">
              <a:off x="6286512" y="12858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585788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6286512" y="171448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олилиния 43"/>
            <p:cNvSpPr/>
            <p:nvPr/>
          </p:nvSpPr>
          <p:spPr>
            <a:xfrm rot="1666315">
              <a:off x="6410397" y="1978341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6500826" y="22145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6572264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олилиния 46"/>
            <p:cNvSpPr/>
            <p:nvPr/>
          </p:nvSpPr>
          <p:spPr>
            <a:xfrm rot="1771934">
              <a:off x="6698031" y="20514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олилиния 47"/>
            <p:cNvSpPr/>
            <p:nvPr/>
          </p:nvSpPr>
          <p:spPr>
            <a:xfrm rot="1771934">
              <a:off x="7055221" y="20514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олилиния 48"/>
            <p:cNvSpPr/>
            <p:nvPr/>
          </p:nvSpPr>
          <p:spPr>
            <a:xfrm>
              <a:off x="6858016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олилиния 49"/>
            <p:cNvSpPr/>
            <p:nvPr/>
          </p:nvSpPr>
          <p:spPr>
            <a:xfrm rot="1874304">
              <a:off x="7556933" y="5526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олилиния 50"/>
            <p:cNvSpPr/>
            <p:nvPr/>
          </p:nvSpPr>
          <p:spPr>
            <a:xfrm rot="1874304">
              <a:off x="6985430" y="4812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олилиния 51"/>
            <p:cNvSpPr/>
            <p:nvPr/>
          </p:nvSpPr>
          <p:spPr>
            <a:xfrm>
              <a:off x="7929586" y="14285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7643834" y="21429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олилиния 53"/>
            <p:cNvSpPr/>
            <p:nvPr/>
          </p:nvSpPr>
          <p:spPr>
            <a:xfrm>
              <a:off x="7929586" y="64291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олилиния 54"/>
            <p:cNvSpPr/>
            <p:nvPr/>
          </p:nvSpPr>
          <p:spPr>
            <a:xfrm rot="1874304">
              <a:off x="8056999" y="409823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олилиния 55"/>
            <p:cNvSpPr/>
            <p:nvPr/>
          </p:nvSpPr>
          <p:spPr>
            <a:xfrm>
              <a:off x="6572264" y="13572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218"/>
          <p:cNvGrpSpPr/>
          <p:nvPr/>
        </p:nvGrpSpPr>
        <p:grpSpPr>
          <a:xfrm>
            <a:off x="-55071" y="3786190"/>
            <a:ext cx="9247681" cy="3082320"/>
            <a:chOff x="-65581" y="3302758"/>
            <a:chExt cx="9247681" cy="3555242"/>
          </a:xfrm>
        </p:grpSpPr>
        <p:sp>
          <p:nvSpPr>
            <p:cNvPr id="117" name="Полилиния 116"/>
            <p:cNvSpPr/>
            <p:nvPr/>
          </p:nvSpPr>
          <p:spPr>
            <a:xfrm>
              <a:off x="-12700" y="5146130"/>
              <a:ext cx="9156700" cy="1711869"/>
            </a:xfrm>
            <a:custGeom>
              <a:avLst/>
              <a:gdLst>
                <a:gd name="connsiteX0" fmla="*/ 0 w 7531100"/>
                <a:gd name="connsiteY0" fmla="*/ 0 h 1384300"/>
                <a:gd name="connsiteX1" fmla="*/ 3200400 w 7531100"/>
                <a:gd name="connsiteY1" fmla="*/ 12700 h 1384300"/>
                <a:gd name="connsiteX2" fmla="*/ 6070600 w 7531100"/>
                <a:gd name="connsiteY2" fmla="*/ 241300 h 1384300"/>
                <a:gd name="connsiteX3" fmla="*/ 7531100 w 7531100"/>
                <a:gd name="connsiteY3" fmla="*/ 1371600 h 1384300"/>
                <a:gd name="connsiteX4" fmla="*/ 0 w 7531100"/>
                <a:gd name="connsiteY4" fmla="*/ 1384300 h 1384300"/>
                <a:gd name="connsiteX5" fmla="*/ 0 w 7531100"/>
                <a:gd name="connsiteY5" fmla="*/ 0 h 1384300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31100" h="1711869">
                  <a:moveTo>
                    <a:pt x="0" y="327569"/>
                  </a:moveTo>
                  <a:cubicBezTo>
                    <a:pt x="998562" y="0"/>
                    <a:pt x="2157430" y="512234"/>
                    <a:pt x="3200400" y="340269"/>
                  </a:cubicBezTo>
                  <a:cubicBezTo>
                    <a:pt x="4225399" y="178329"/>
                    <a:pt x="5274201" y="94191"/>
                    <a:pt x="6070600" y="568869"/>
                  </a:cubicBezTo>
                  <a:cubicBezTo>
                    <a:pt x="6563499" y="668857"/>
                    <a:pt x="7177844" y="446598"/>
                    <a:pt x="7518023" y="311666"/>
                  </a:cubicBezTo>
                  <a:lnTo>
                    <a:pt x="7531100" y="1699169"/>
                  </a:lnTo>
                  <a:lnTo>
                    <a:pt x="0" y="1711869"/>
                  </a:lnTo>
                  <a:lnTo>
                    <a:pt x="0" y="327569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48895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119"/>
            <p:cNvGrpSpPr/>
            <p:nvPr/>
          </p:nvGrpSpPr>
          <p:grpSpPr>
            <a:xfrm>
              <a:off x="428596" y="3632354"/>
              <a:ext cx="1109662" cy="1971543"/>
              <a:chOff x="428596" y="3632354"/>
              <a:chExt cx="1109662" cy="1971543"/>
            </a:xfrm>
          </p:grpSpPr>
          <p:sp>
            <p:nvSpPr>
              <p:cNvPr id="118" name="Равнобедренный треугольник 117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9" name="Полилиния 118"/>
              <p:cNvSpPr/>
              <p:nvPr/>
            </p:nvSpPr>
            <p:spPr>
              <a:xfrm>
                <a:off x="428596" y="3632354"/>
                <a:ext cx="1109662" cy="1812775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" name="Группа 120"/>
            <p:cNvGrpSpPr/>
            <p:nvPr/>
          </p:nvGrpSpPr>
          <p:grpSpPr>
            <a:xfrm>
              <a:off x="7858148" y="4209144"/>
              <a:ext cx="928694" cy="1537629"/>
              <a:chOff x="428596" y="3829035"/>
              <a:chExt cx="1109662" cy="1774862"/>
            </a:xfrm>
          </p:grpSpPr>
          <p:sp>
            <p:nvSpPr>
              <p:cNvPr id="122" name="Равнобедренный треугольник 121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>
                <a:off x="428596" y="3829035"/>
                <a:ext cx="1109662" cy="1616093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" name="Группа 123"/>
            <p:cNvGrpSpPr/>
            <p:nvPr/>
          </p:nvGrpSpPr>
          <p:grpSpPr>
            <a:xfrm>
              <a:off x="4500562" y="3302758"/>
              <a:ext cx="1357322" cy="2269381"/>
              <a:chOff x="428596" y="3644850"/>
              <a:chExt cx="1109662" cy="1959047"/>
            </a:xfrm>
          </p:grpSpPr>
          <p:sp>
            <p:nvSpPr>
              <p:cNvPr id="125" name="Равнобедренный треугольник 124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>
                <a:off x="428596" y="3644850"/>
                <a:ext cx="1109662" cy="1800279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6" name="Полилиния 115"/>
            <p:cNvSpPr/>
            <p:nvPr/>
          </p:nvSpPr>
          <p:spPr>
            <a:xfrm>
              <a:off x="-65581" y="5715016"/>
              <a:ext cx="9247681" cy="1142984"/>
            </a:xfrm>
            <a:custGeom>
              <a:avLst/>
              <a:gdLst>
                <a:gd name="connsiteX0" fmla="*/ 9194800 w 9781117"/>
                <a:gd name="connsiteY0" fmla="*/ 511588 h 2492788"/>
                <a:gd name="connsiteX1" fmla="*/ 5715000 w 9781117"/>
                <a:gd name="connsiteY1" fmla="*/ 295688 h 2492788"/>
                <a:gd name="connsiteX2" fmla="*/ 1765300 w 9781117"/>
                <a:gd name="connsiteY2" fmla="*/ 943388 h 2492788"/>
                <a:gd name="connsiteX3" fmla="*/ 63500 w 9781117"/>
                <a:gd name="connsiteY3" fmla="*/ 816388 h 2492788"/>
                <a:gd name="connsiteX4" fmla="*/ 0 w 9781117"/>
                <a:gd name="connsiteY4" fmla="*/ 2480088 h 2492788"/>
                <a:gd name="connsiteX5" fmla="*/ 9232900 w 9781117"/>
                <a:gd name="connsiteY5" fmla="*/ 2492788 h 2492788"/>
                <a:gd name="connsiteX6" fmla="*/ 9194800 w 9781117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47681" h="2468858">
                  <a:moveTo>
                    <a:pt x="9194800" y="487658"/>
                  </a:moveTo>
                  <a:cubicBezTo>
                    <a:pt x="8608483" y="121475"/>
                    <a:pt x="6832055" y="802503"/>
                    <a:pt x="5715000" y="271758"/>
                  </a:cubicBezTo>
                  <a:cubicBezTo>
                    <a:pt x="5445623" y="0"/>
                    <a:pt x="2116574" y="444364"/>
                    <a:pt x="1765300" y="919458"/>
                  </a:cubicBezTo>
                  <a:cubicBezTo>
                    <a:pt x="1117095" y="1140637"/>
                    <a:pt x="630767" y="834791"/>
                    <a:pt x="63500" y="792458"/>
                  </a:cubicBezTo>
                  <a:lnTo>
                    <a:pt x="0" y="2456158"/>
                  </a:lnTo>
                  <a:lnTo>
                    <a:pt x="9232900" y="2468858"/>
                  </a:lnTo>
                  <a:cubicBezTo>
                    <a:pt x="9215861" y="1804322"/>
                    <a:pt x="9247681" y="1320553"/>
                    <a:pt x="9194800" y="487658"/>
                  </a:cubicBez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48895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143"/>
          <p:cNvGrpSpPr/>
          <p:nvPr/>
        </p:nvGrpSpPr>
        <p:grpSpPr>
          <a:xfrm rot="626960">
            <a:off x="7869702" y="5933812"/>
            <a:ext cx="928662" cy="1000108"/>
            <a:chOff x="5898071" y="4400554"/>
            <a:chExt cx="2324143" cy="2470145"/>
          </a:xfrm>
        </p:grpSpPr>
        <p:sp>
          <p:nvSpPr>
            <p:cNvPr id="145" name="Полилиния 14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Полилиния 14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Полилиния 14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Полилиния 14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Полилиния 14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Полилиния 14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7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56" name="Полилиния 15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7" name="Полилиния 15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8" name="Полилиния 15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8" name="Группа 138"/>
            <p:cNvGrpSpPr/>
            <p:nvPr/>
          </p:nvGrpSpPr>
          <p:grpSpPr>
            <a:xfrm rot="639347">
              <a:off x="6792579" y="4410371"/>
              <a:ext cx="798923" cy="2457470"/>
              <a:chOff x="6586553" y="4400554"/>
              <a:chExt cx="798923" cy="2457470"/>
            </a:xfrm>
          </p:grpSpPr>
          <p:sp>
            <p:nvSpPr>
              <p:cNvPr id="153" name="Полилиния 152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4" name="Полилиния 153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5" name="Полилиния 154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59" name="Группа 158"/>
          <p:cNvGrpSpPr/>
          <p:nvPr/>
        </p:nvGrpSpPr>
        <p:grpSpPr>
          <a:xfrm rot="388224">
            <a:off x="6557801" y="5855841"/>
            <a:ext cx="1292760" cy="1084245"/>
            <a:chOff x="5898071" y="4400554"/>
            <a:chExt cx="2324143" cy="2470145"/>
          </a:xfrm>
        </p:grpSpPr>
        <p:sp>
          <p:nvSpPr>
            <p:cNvPr id="160" name="Полилиния 159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Полилиния 160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Полилиния 161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Полилиния 162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Полилиния 163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Полилиния 164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0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71" name="Полилиния 170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Полилиния 171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Полилиния 172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1" name="Группа 173"/>
          <p:cNvGrpSpPr/>
          <p:nvPr/>
        </p:nvGrpSpPr>
        <p:grpSpPr>
          <a:xfrm rot="626960">
            <a:off x="8369768" y="5933813"/>
            <a:ext cx="928662" cy="1000108"/>
            <a:chOff x="5898071" y="4400554"/>
            <a:chExt cx="2324143" cy="2470145"/>
          </a:xfrm>
        </p:grpSpPr>
        <p:sp>
          <p:nvSpPr>
            <p:cNvPr id="175" name="Полилиния 17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Полилиния 17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Полилиния 17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Полилиния 17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Полилиния 17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Полилиния 17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2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86" name="Полилиния 18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" name="Полилиния 18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8" name="Полилиния 18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3" name="Группа 142"/>
          <p:cNvGrpSpPr/>
          <p:nvPr/>
        </p:nvGrpSpPr>
        <p:grpSpPr>
          <a:xfrm rot="20815479">
            <a:off x="7178705" y="5851445"/>
            <a:ext cx="1292760" cy="1079937"/>
            <a:chOff x="5898071" y="4410369"/>
            <a:chExt cx="2324143" cy="2460330"/>
          </a:xfrm>
        </p:grpSpPr>
        <p:sp>
          <p:nvSpPr>
            <p:cNvPr id="127" name="Полилиния 126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Полилиния 127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Полилиния 128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Полилиния 129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Полилиния 131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6" name="Группа 138"/>
            <p:cNvGrpSpPr/>
            <p:nvPr/>
          </p:nvGrpSpPr>
          <p:grpSpPr>
            <a:xfrm rot="639347">
              <a:off x="6792579" y="4410369"/>
              <a:ext cx="798923" cy="2457470"/>
              <a:chOff x="6586553" y="4400554"/>
              <a:chExt cx="798923" cy="2457470"/>
            </a:xfrm>
          </p:grpSpPr>
          <p:sp>
            <p:nvSpPr>
              <p:cNvPr id="140" name="Полилиния 139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1" name="Полилиния 140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2" name="Полилиния 141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97" name="Группа 203"/>
          <p:cNvGrpSpPr/>
          <p:nvPr/>
        </p:nvGrpSpPr>
        <p:grpSpPr>
          <a:xfrm rot="626960">
            <a:off x="3440547" y="6005251"/>
            <a:ext cx="928662" cy="1000108"/>
            <a:chOff x="5898071" y="4400554"/>
            <a:chExt cx="2324143" cy="2470145"/>
          </a:xfrm>
        </p:grpSpPr>
        <p:sp>
          <p:nvSpPr>
            <p:cNvPr id="205" name="Полилиния 20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Полилиния 20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7" name="Полилиния 20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Полилиния 20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Полилиния 20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Полилиния 20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8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16" name="Полилиния 21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Полилиния 21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Полилиния 21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9" name="Группа 138"/>
            <p:cNvGrpSpPr/>
            <p:nvPr/>
          </p:nvGrpSpPr>
          <p:grpSpPr>
            <a:xfrm rot="639347">
              <a:off x="6792579" y="4410375"/>
              <a:ext cx="798923" cy="2457470"/>
              <a:chOff x="6586553" y="4400554"/>
              <a:chExt cx="798923" cy="2457470"/>
            </a:xfrm>
          </p:grpSpPr>
          <p:sp>
            <p:nvSpPr>
              <p:cNvPr id="213" name="Полилиния 212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Полилиния 213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Полилиния 214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0" name="Группа 219"/>
          <p:cNvGrpSpPr/>
          <p:nvPr/>
        </p:nvGrpSpPr>
        <p:grpSpPr>
          <a:xfrm rot="20477843">
            <a:off x="4922140" y="5908939"/>
            <a:ext cx="928662" cy="1000108"/>
            <a:chOff x="5898071" y="4400554"/>
            <a:chExt cx="2324143" cy="2470145"/>
          </a:xfrm>
        </p:grpSpPr>
        <p:sp>
          <p:nvSpPr>
            <p:cNvPr id="221" name="Полилиния 220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Полилиния 221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Полилиния 222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4" name="Полилиния 223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5" name="Полилиния 224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6" name="Полилиния 225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1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32" name="Полилиния 231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3" name="Полилиния 232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Полилиния 233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2" name="Группа 138"/>
            <p:cNvGrpSpPr/>
            <p:nvPr/>
          </p:nvGrpSpPr>
          <p:grpSpPr>
            <a:xfrm rot="639347">
              <a:off x="6792579" y="4410377"/>
              <a:ext cx="798923" cy="2457470"/>
              <a:chOff x="6586553" y="4400554"/>
              <a:chExt cx="798923" cy="2457470"/>
            </a:xfrm>
          </p:grpSpPr>
          <p:sp>
            <p:nvSpPr>
              <p:cNvPr id="229" name="Полилиния 228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Полилиния 229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Полилиния 230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3" name="Группа 234"/>
          <p:cNvGrpSpPr/>
          <p:nvPr/>
        </p:nvGrpSpPr>
        <p:grpSpPr>
          <a:xfrm rot="20416555">
            <a:off x="3927703" y="5985261"/>
            <a:ext cx="928662" cy="1000108"/>
            <a:chOff x="5898071" y="4400554"/>
            <a:chExt cx="2324143" cy="2470145"/>
          </a:xfrm>
        </p:grpSpPr>
        <p:sp>
          <p:nvSpPr>
            <p:cNvPr id="236" name="Полилиния 235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Полилиния 237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Полилиния 238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Полилиния 239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1" name="Полилиния 240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4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47" name="Полилиния 246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Полилиния 247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9" name="Полилиния 248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5" name="Группа 188"/>
          <p:cNvGrpSpPr/>
          <p:nvPr/>
        </p:nvGrpSpPr>
        <p:grpSpPr>
          <a:xfrm rot="709197">
            <a:off x="4239936" y="5884284"/>
            <a:ext cx="1292760" cy="1083291"/>
            <a:chOff x="5898071" y="4410280"/>
            <a:chExt cx="2324143" cy="2467972"/>
          </a:xfrm>
        </p:grpSpPr>
        <p:sp>
          <p:nvSpPr>
            <p:cNvPr id="190" name="Полилиния 189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Полилиния 190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Полилиния 191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Полилиния 192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олилиния 193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5" name="Полилиния 194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6" name="Группа 138"/>
            <p:cNvGrpSpPr/>
            <p:nvPr/>
          </p:nvGrpSpPr>
          <p:grpSpPr>
            <a:xfrm rot="639347">
              <a:off x="6791608" y="4410280"/>
              <a:ext cx="798923" cy="2467972"/>
              <a:chOff x="6586553" y="4400554"/>
              <a:chExt cx="798923" cy="2467972"/>
            </a:xfrm>
          </p:grpSpPr>
          <p:sp>
            <p:nvSpPr>
              <p:cNvPr id="198" name="Полилиния 197"/>
              <p:cNvSpPr/>
              <p:nvPr/>
            </p:nvSpPr>
            <p:spPr>
              <a:xfrm flipH="1">
                <a:off x="6910157" y="5154015"/>
                <a:ext cx="142905" cy="1714511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Полилиния 198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Полилиния 199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10" name="Группа 249"/>
          <p:cNvGrpSpPr/>
          <p:nvPr/>
        </p:nvGrpSpPr>
        <p:grpSpPr>
          <a:xfrm rot="20571690">
            <a:off x="3127103" y="5901080"/>
            <a:ext cx="928662" cy="1000108"/>
            <a:chOff x="5898071" y="4400554"/>
            <a:chExt cx="2324143" cy="2470145"/>
          </a:xfrm>
        </p:grpSpPr>
        <p:sp>
          <p:nvSpPr>
            <p:cNvPr id="251" name="Полилиния 250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2" name="Полилиния 251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3" name="Полилиния 252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4" name="Полилиния 253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5" name="Полилиния 254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6" name="Полилиния 255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1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62" name="Полилиния 261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3" name="Полилиния 262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4" name="Полилиния 263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12" name="Группа 284"/>
          <p:cNvGrpSpPr/>
          <p:nvPr/>
        </p:nvGrpSpPr>
        <p:grpSpPr>
          <a:xfrm>
            <a:off x="0" y="6197605"/>
            <a:ext cx="642942" cy="660395"/>
            <a:chOff x="214282" y="5643578"/>
            <a:chExt cx="1285884" cy="1017585"/>
          </a:xfrm>
        </p:grpSpPr>
        <p:sp>
          <p:nvSpPr>
            <p:cNvPr id="280" name="Полилиния 279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2" name="Полилиния 281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3" name="Полилиния 282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4" name="24-конечная звезда 283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3" name="Группа 290"/>
          <p:cNvGrpSpPr/>
          <p:nvPr/>
        </p:nvGrpSpPr>
        <p:grpSpPr>
          <a:xfrm>
            <a:off x="642910" y="6357958"/>
            <a:ext cx="571504" cy="588957"/>
            <a:chOff x="214282" y="5643578"/>
            <a:chExt cx="1285884" cy="1017585"/>
          </a:xfrm>
        </p:grpSpPr>
        <p:sp>
          <p:nvSpPr>
            <p:cNvPr id="292" name="Полилиния 29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3" name="Полилиния 29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4" name="Полилиния 29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5" name="24-конечная звезда 29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4" name="Группа 295"/>
          <p:cNvGrpSpPr/>
          <p:nvPr/>
        </p:nvGrpSpPr>
        <p:grpSpPr>
          <a:xfrm>
            <a:off x="5715008" y="6197605"/>
            <a:ext cx="642942" cy="660395"/>
            <a:chOff x="214282" y="5643578"/>
            <a:chExt cx="1285884" cy="1017585"/>
          </a:xfrm>
        </p:grpSpPr>
        <p:sp>
          <p:nvSpPr>
            <p:cNvPr id="297" name="Полилиния 29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8" name="Полилиния 29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9" name="Полилиния 29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0" name="24-конечная звезда 29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0" name="Группа 305"/>
          <p:cNvGrpSpPr/>
          <p:nvPr/>
        </p:nvGrpSpPr>
        <p:grpSpPr>
          <a:xfrm>
            <a:off x="1214414" y="6197605"/>
            <a:ext cx="642942" cy="660395"/>
            <a:chOff x="214282" y="5643578"/>
            <a:chExt cx="1285884" cy="1017585"/>
          </a:xfrm>
        </p:grpSpPr>
        <p:sp>
          <p:nvSpPr>
            <p:cNvPr id="307" name="Полилиния 30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8" name="Полилиния 30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9" name="Полилиния 30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0" name="24-конечная звезда 30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4" name="Группа 310"/>
          <p:cNvGrpSpPr/>
          <p:nvPr/>
        </p:nvGrpSpPr>
        <p:grpSpPr>
          <a:xfrm>
            <a:off x="2500298" y="6197605"/>
            <a:ext cx="642942" cy="660395"/>
            <a:chOff x="214282" y="5643578"/>
            <a:chExt cx="1285884" cy="1017585"/>
          </a:xfrm>
        </p:grpSpPr>
        <p:sp>
          <p:nvSpPr>
            <p:cNvPr id="312" name="Полилиния 31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3" name="Полилиния 31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4" name="Полилиния 31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5" name="24-конечная звезда 31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6" name="Овал 315"/>
          <p:cNvSpPr/>
          <p:nvPr/>
        </p:nvSpPr>
        <p:spPr>
          <a:xfrm>
            <a:off x="285720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Овал 316"/>
          <p:cNvSpPr/>
          <p:nvPr/>
        </p:nvSpPr>
        <p:spPr>
          <a:xfrm>
            <a:off x="642910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" name="Овал 317"/>
          <p:cNvSpPr/>
          <p:nvPr/>
        </p:nvSpPr>
        <p:spPr>
          <a:xfrm>
            <a:off x="1428728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Овал 318"/>
          <p:cNvSpPr/>
          <p:nvPr/>
        </p:nvSpPr>
        <p:spPr>
          <a:xfrm>
            <a:off x="1142976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Овал 319"/>
          <p:cNvSpPr/>
          <p:nvPr/>
        </p:nvSpPr>
        <p:spPr>
          <a:xfrm>
            <a:off x="1571604" y="604363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1" name="Овал 320"/>
          <p:cNvSpPr/>
          <p:nvPr/>
        </p:nvSpPr>
        <p:spPr>
          <a:xfrm>
            <a:off x="2143108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2" name="Овал 321"/>
          <p:cNvSpPr/>
          <p:nvPr/>
        </p:nvSpPr>
        <p:spPr>
          <a:xfrm>
            <a:off x="2643174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3" name="Овал 322"/>
          <p:cNvSpPr/>
          <p:nvPr/>
        </p:nvSpPr>
        <p:spPr>
          <a:xfrm>
            <a:off x="3428992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4" name="Овал 323"/>
          <p:cNvSpPr/>
          <p:nvPr/>
        </p:nvSpPr>
        <p:spPr>
          <a:xfrm>
            <a:off x="4429124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5" name="Овал 324"/>
          <p:cNvSpPr/>
          <p:nvPr/>
        </p:nvSpPr>
        <p:spPr>
          <a:xfrm>
            <a:off x="4000496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Овал 325"/>
          <p:cNvSpPr/>
          <p:nvPr/>
        </p:nvSpPr>
        <p:spPr>
          <a:xfrm>
            <a:off x="5214942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" name="Овал 326"/>
          <p:cNvSpPr/>
          <p:nvPr/>
        </p:nvSpPr>
        <p:spPr>
          <a:xfrm>
            <a:off x="5857884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Овал 327"/>
          <p:cNvSpPr/>
          <p:nvPr/>
        </p:nvSpPr>
        <p:spPr>
          <a:xfrm>
            <a:off x="6643702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Овал 328"/>
          <p:cNvSpPr/>
          <p:nvPr/>
        </p:nvSpPr>
        <p:spPr>
          <a:xfrm>
            <a:off x="7429520" y="597219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0" name="Овал 329"/>
          <p:cNvSpPr/>
          <p:nvPr/>
        </p:nvSpPr>
        <p:spPr>
          <a:xfrm>
            <a:off x="8929718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" name="Овал 330"/>
          <p:cNvSpPr/>
          <p:nvPr/>
        </p:nvSpPr>
        <p:spPr>
          <a:xfrm>
            <a:off x="8572528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" name="Овал 331"/>
          <p:cNvSpPr/>
          <p:nvPr/>
        </p:nvSpPr>
        <p:spPr>
          <a:xfrm>
            <a:off x="8001024" y="5900754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" name="Овал 332"/>
          <p:cNvSpPr/>
          <p:nvPr/>
        </p:nvSpPr>
        <p:spPr>
          <a:xfrm>
            <a:off x="7072330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" name="Овал 333"/>
          <p:cNvSpPr/>
          <p:nvPr/>
        </p:nvSpPr>
        <p:spPr>
          <a:xfrm>
            <a:off x="6429388" y="5615002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" name="Овал 334"/>
          <p:cNvSpPr/>
          <p:nvPr/>
        </p:nvSpPr>
        <p:spPr>
          <a:xfrm>
            <a:off x="6072198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" name="Овал 335"/>
          <p:cNvSpPr/>
          <p:nvPr/>
        </p:nvSpPr>
        <p:spPr>
          <a:xfrm>
            <a:off x="5500694" y="5757878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" name="Овал 336"/>
          <p:cNvSpPr/>
          <p:nvPr/>
        </p:nvSpPr>
        <p:spPr>
          <a:xfrm>
            <a:off x="4786314" y="5615002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" name="Овал 337"/>
          <p:cNvSpPr/>
          <p:nvPr/>
        </p:nvSpPr>
        <p:spPr>
          <a:xfrm>
            <a:off x="3857620" y="5686440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" name="Овал 338"/>
          <p:cNvSpPr/>
          <p:nvPr/>
        </p:nvSpPr>
        <p:spPr>
          <a:xfrm>
            <a:off x="2928926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0" name="Овал 339"/>
          <p:cNvSpPr/>
          <p:nvPr/>
        </p:nvSpPr>
        <p:spPr>
          <a:xfrm>
            <a:off x="1785918" y="5686440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1" name="Овал 340"/>
          <p:cNvSpPr/>
          <p:nvPr/>
        </p:nvSpPr>
        <p:spPr>
          <a:xfrm>
            <a:off x="1000100" y="6115068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1" name="Группа 355"/>
          <p:cNvGrpSpPr/>
          <p:nvPr/>
        </p:nvGrpSpPr>
        <p:grpSpPr>
          <a:xfrm rot="3478556">
            <a:off x="156922" y="6491361"/>
            <a:ext cx="250390" cy="340455"/>
            <a:chOff x="2857488" y="4883951"/>
            <a:chExt cx="571504" cy="903297"/>
          </a:xfrm>
        </p:grpSpPr>
        <p:sp>
          <p:nvSpPr>
            <p:cNvPr id="346" name="Овал 345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2" name="Овал 341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44" name="Прямая соединительная линия 343"/>
            <p:cNvCxnSpPr>
              <a:stCxn id="342" idx="0"/>
              <a:endCxn id="342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Овал 346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8" name="Овал 347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Овал 348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0" name="Овал 349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1" name="Овал 350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Овал 351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3" name="Овал 352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4" name="Овал 353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Овал 354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4" name="Группа 369"/>
          <p:cNvGrpSpPr/>
          <p:nvPr/>
        </p:nvGrpSpPr>
        <p:grpSpPr>
          <a:xfrm rot="1300059">
            <a:off x="4697443" y="6483348"/>
            <a:ext cx="250390" cy="340455"/>
            <a:chOff x="2857488" y="4883951"/>
            <a:chExt cx="571504" cy="903297"/>
          </a:xfrm>
        </p:grpSpPr>
        <p:sp>
          <p:nvSpPr>
            <p:cNvPr id="371" name="Овал 370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2" name="Овал 371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73" name="Прямая соединительная линия 372"/>
            <p:cNvCxnSpPr>
              <a:stCxn id="372" idx="0"/>
              <a:endCxn id="372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4" name="Овал 373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5" name="Овал 374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Овал 375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7" name="Овал 376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8" name="Овал 377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Овал 378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0" name="Овал 379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1" name="Овал 380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Овал 381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9" name="Полилиния 388"/>
          <p:cNvSpPr/>
          <p:nvPr/>
        </p:nvSpPr>
        <p:spPr>
          <a:xfrm>
            <a:off x="262759" y="3247697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0" name="Полилиния 389"/>
          <p:cNvSpPr/>
          <p:nvPr/>
        </p:nvSpPr>
        <p:spPr>
          <a:xfrm>
            <a:off x="928662" y="3286124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1" name="Полилиния 390"/>
          <p:cNvSpPr/>
          <p:nvPr/>
        </p:nvSpPr>
        <p:spPr>
          <a:xfrm>
            <a:off x="428596" y="3071810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2" name="Полилиния 391"/>
          <p:cNvSpPr/>
          <p:nvPr/>
        </p:nvSpPr>
        <p:spPr>
          <a:xfrm>
            <a:off x="785786" y="3071810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3" name="Полилиния 392"/>
          <p:cNvSpPr/>
          <p:nvPr/>
        </p:nvSpPr>
        <p:spPr>
          <a:xfrm>
            <a:off x="642910" y="2857496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4" name="Овал 393"/>
          <p:cNvSpPr/>
          <p:nvPr/>
        </p:nvSpPr>
        <p:spPr>
          <a:xfrm>
            <a:off x="0" y="214290"/>
            <a:ext cx="1428728" cy="1357322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2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5" name="Заголовок 394"/>
          <p:cNvSpPr>
            <a:spLocks noGrp="1"/>
          </p:cNvSpPr>
          <p:nvPr>
            <p:ph type="title"/>
          </p:nvPr>
        </p:nvSpPr>
        <p:spPr>
          <a:xfrm>
            <a:off x="1214414" y="17815"/>
            <a:ext cx="6643734" cy="1143000"/>
          </a:xfrm>
          <a:prstGeom prst="round2SameRect">
            <a:avLst>
              <a:gd name="adj1" fmla="val 16667"/>
              <a:gd name="adj2" fmla="val 38889"/>
            </a:avLst>
          </a:prstGeom>
          <a:gradFill>
            <a:gsLst>
              <a:gs pos="100000">
                <a:srgbClr val="FFCCCC"/>
              </a:gs>
              <a:gs pos="26000">
                <a:schemeClr val="bg1"/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w="171450" h="31750"/>
          </a:sp3d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chemeClr val="hlink"/>
                </a:solidFill>
                <a:latin typeface="Arial" charset="0"/>
              </a:rPr>
              <a:t>Условия эффективности развития игр:</a:t>
            </a:r>
            <a:endParaRPr lang="ru-RU" sz="2800" b="1" dirty="0">
              <a:solidFill>
                <a:srgbClr val="333399"/>
              </a:solidFill>
              <a:latin typeface="Tahoma" pitchFamily="34" charset="0"/>
            </a:endParaRPr>
          </a:p>
        </p:txBody>
      </p:sp>
      <p:sp>
        <p:nvSpPr>
          <p:cNvPr id="396" name="Подзаголовок 395"/>
          <p:cNvSpPr>
            <a:spLocks noGrp="1"/>
          </p:cNvSpPr>
          <p:nvPr>
            <p:ph idx="1"/>
          </p:nvPr>
        </p:nvSpPr>
        <p:spPr>
          <a:xfrm>
            <a:off x="500034" y="1285861"/>
            <a:ext cx="7381877" cy="3760730"/>
          </a:xfrm>
          <a:prstGeom prst="roundRect">
            <a:avLst>
              <a:gd name="adj" fmla="val 7968"/>
            </a:avLst>
          </a:prstGeom>
          <a:solidFill>
            <a:schemeClr val="bg1">
              <a:alpha val="78000"/>
            </a:schemeClr>
          </a:solidFill>
          <a:ln w="3175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свободное и добровольное включение детей в игру;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дети должны хорошо понимать смысл и содержание игры, её правила, идею каждой игровой роли;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игра должна положительно воздействовать на все сферы её участников;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достаточное количество времени для игры и наличие необходимых игрушек для осуществления детского замысла;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создании игровой среды следует учитывать половое различие детей; 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осуществлять своевременное изменение игровой среды с учетом обогащающегося жизненного и игрового опыта детей и в соответствии с их интересами, настроением</a:t>
            </a:r>
          </a:p>
          <a:p>
            <a:pPr marL="0" indent="0" algn="just">
              <a:buNone/>
            </a:pPr>
            <a:endParaRPr lang="ru-RU" sz="24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91" name="Группа 329"/>
          <p:cNvGrpSpPr/>
          <p:nvPr/>
        </p:nvGrpSpPr>
        <p:grpSpPr>
          <a:xfrm>
            <a:off x="714348" y="6143644"/>
            <a:ext cx="642942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296" name="Скругленный прямоугольник 295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1" name="Скругленный прямоугольник 300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6" name="Полилиния 305">
              <a:hlinkClick r:id="" action="ppaction://hlinkshowjump?jump=endshow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1" name="Полилиния 310">
              <a:hlinkClick r:id="" action="ppaction://hlinkshowjump?jump=endshow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Скругленный прямоугольник 34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5" name="Полилиния 344">
              <a:hlinkClick r:id="" action="ppaction://hlinkshowjump?jump=endshow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6" name="Полилиния 355">
              <a:hlinkClick r:id="" action="ppaction://hlinkshowjump?jump=endshow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7" name="Группа 329"/>
          <p:cNvGrpSpPr/>
          <p:nvPr/>
        </p:nvGrpSpPr>
        <p:grpSpPr>
          <a:xfrm rot="16200000">
            <a:off x="7329611" y="6108409"/>
            <a:ext cx="635210" cy="578268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70" name="Скругленный прямоугольник 369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Скругленный прямоугольник 387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Полилиния 396">
              <a:hlinkClick r:id="" action="ppaction://hlinkshowjump?jump=previous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8" name="Полилиния 397">
              <a:hlinkClick r:id="" action="ppaction://hlinkshowjump?jump=previous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9" name="Скругленный прямоугольник 398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Полилиния 399">
              <a:hlinkClick r:id="" action="ppaction://hlinkshowjump?jump=previous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1" name="Полилиния 400">
              <a:hlinkClick r:id="" action="ppaction://hlinkshowjump?jump=previous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2" name="Группа 329"/>
          <p:cNvGrpSpPr/>
          <p:nvPr/>
        </p:nvGrpSpPr>
        <p:grpSpPr>
          <a:xfrm rot="5400000">
            <a:off x="7897733" y="6111791"/>
            <a:ext cx="635210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403" name="Скругленный прямоугольник 402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4" name="Скругленный прямоугольник 403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5" name="Полилиния 404">
              <a:hlinkClick r:id="" action="ppaction://hlinkshowjump?jump=next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" name="Полилиния 405">
              <a:hlinkClick r:id="" action="ppaction://hlinkshowjump?jump=next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7" name="Скругленный прямоугольник 406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8" name="Полилиния 407">
              <a:hlinkClick r:id="" action="ppaction://hlinkshowjump?jump=next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Полилиния 408">
              <a:hlinkClick r:id="" action="ppaction://hlinkshowjump?jump=next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1" name="Группа 285"/>
          <p:cNvGrpSpPr/>
          <p:nvPr/>
        </p:nvGrpSpPr>
        <p:grpSpPr>
          <a:xfrm>
            <a:off x="1428728" y="5929330"/>
            <a:ext cx="1000132" cy="1017585"/>
            <a:chOff x="214282" y="5643578"/>
            <a:chExt cx="1285884" cy="1017585"/>
          </a:xfrm>
        </p:grpSpPr>
        <p:sp>
          <p:nvSpPr>
            <p:cNvPr id="287" name="Полилиния 28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8" name="Полилиния 28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9" name="Полилиния 28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0" name="24-конечная звезда 28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3" name="Группа 356"/>
          <p:cNvGrpSpPr/>
          <p:nvPr/>
        </p:nvGrpSpPr>
        <p:grpSpPr>
          <a:xfrm rot="20068700">
            <a:off x="1657121" y="6384141"/>
            <a:ext cx="250390" cy="340455"/>
            <a:chOff x="2857488" y="4883951"/>
            <a:chExt cx="571504" cy="903297"/>
          </a:xfrm>
        </p:grpSpPr>
        <p:sp>
          <p:nvSpPr>
            <p:cNvPr id="358" name="Овал 357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9" name="Овал 358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60" name="Прямая соединительная линия 359"/>
            <p:cNvCxnSpPr>
              <a:stCxn id="359" idx="0"/>
              <a:endCxn id="359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1" name="Овал 360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2" name="Овал 361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3" name="Овал 362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Овал 363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5" name="Овал 364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6" name="Овал 365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Овал 366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8" name="Овал 367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9" name="Овал 368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5" name="Группа 300"/>
          <p:cNvGrpSpPr/>
          <p:nvPr/>
        </p:nvGrpSpPr>
        <p:grpSpPr>
          <a:xfrm>
            <a:off x="6000760" y="5929330"/>
            <a:ext cx="1000132" cy="928671"/>
            <a:chOff x="214282" y="5643578"/>
            <a:chExt cx="1285884" cy="1017585"/>
          </a:xfrm>
        </p:grpSpPr>
        <p:sp>
          <p:nvSpPr>
            <p:cNvPr id="302" name="Полилиния 30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3" name="Полилиния 30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4" name="Полилиния 30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5" name="24-конечная звезда 30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0525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SPRING</Template>
  <TotalTime>1502</TotalTime>
  <Words>563</Words>
  <Application>Microsoft Office PowerPoint</Application>
  <PresentationFormat>Экран (4:3)</PresentationFormat>
  <Paragraphs>69</Paragraphs>
  <Slides>12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SPRING</vt:lpstr>
      <vt:lpstr>Развитие игровой деятельности дошкольника в условиях введения ФГОС дошкольного образования </vt:lpstr>
      <vt:lpstr>SPRING</vt:lpstr>
      <vt:lpstr>Игра – ведущий вид деятельности детей дошкольного возраста</vt:lpstr>
      <vt:lpstr>    Функции игры:    </vt:lpstr>
      <vt:lpstr>ИГРА</vt:lpstr>
      <vt:lpstr>Основные признаки игры</vt:lpstr>
      <vt:lpstr>Какие качества формируются у ребёнка в процессе игры?</vt:lpstr>
      <vt:lpstr>Факторы реализации игры:</vt:lpstr>
      <vt:lpstr>Условия эффективности развития игр:</vt:lpstr>
      <vt:lpstr> Условия успешного руководства игрой: </vt:lpstr>
      <vt:lpstr>Классификации детских игр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игровой деятельности дошкольника в условиях введения ФГОС дошкольного образования </dc:title>
  <dc:creator>mobiworld</dc:creator>
  <cp:lastModifiedBy>mobiworld</cp:lastModifiedBy>
  <cp:revision>11</cp:revision>
  <dcterms:created xsi:type="dcterms:W3CDTF">2015-01-20T03:28:18Z</dcterms:created>
  <dcterms:modified xsi:type="dcterms:W3CDTF">2017-05-30T00:34:33Z</dcterms:modified>
</cp:coreProperties>
</file>