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5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498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257A0-731C-4677-A350-54E970CADE1F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31049-C4F2-44DF-BCB3-5354B0EC71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5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31049-C4F2-44DF-BCB3-5354B0EC71E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00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031049-C4F2-44DF-BCB3-5354B0EC71E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33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563A121-87A0-4918-99CB-1D0863C84B55}" type="datetimeFigureOut">
              <a:rPr lang="ru-RU" smtClean="0"/>
              <a:t>14.11.2013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0805461-7083-49A6-A564-64A85361C9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2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package" Target="../embeddings/_________Microsoft_Word3.doc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package" Target="../embeddings/_________Microsoft_Word4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ДОШКОЛЬНОГО ОБРАЗОВАНИЯ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Кондракова Ю.Г.</a:t>
            </a:r>
          </a:p>
        </p:txBody>
      </p:sp>
    </p:spTree>
    <p:extLst>
      <p:ext uri="{BB962C8B-B14F-4D97-AF65-F5344CB8AC3E}">
        <p14:creationId xmlns:p14="http://schemas.microsoft.com/office/powerpoint/2010/main" val="15624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612845"/>
            <a:ext cx="69127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2000" b="1" u="sng" dirty="0" smtClean="0"/>
              <a:t>Основной </a:t>
            </a:r>
            <a:r>
              <a:rPr lang="ru-RU" sz="2000" b="1" u="sng" dirty="0"/>
              <a:t>целью работы с педагогическими кадрами </a:t>
            </a:r>
            <a:r>
              <a:rPr lang="ru-RU" sz="2000" dirty="0"/>
              <a:t>считаем совершенствование профессионального мастерства воспитателей. Исходя из цели работы с кадрами, определяем следующие задачи: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/>
              <a:t>способствовать преодолению сложившихся стереотипов в организации работы с детьми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/>
              <a:t>актуализировать потребность воспитателей в приобретении теоретических знаний в области инновационных программ и технологий, а также в практическом их использовании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обучать </a:t>
            </a:r>
            <a:r>
              <a:rPr lang="ru-RU" sz="2000" dirty="0"/>
              <a:t>воспитателей способности отслеживать результаты работы с детьми, т.е. приемам педагогической диагностики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dirty="0" smtClean="0"/>
              <a:t> </a:t>
            </a:r>
            <a:r>
              <a:rPr lang="ru-RU" sz="2000" dirty="0"/>
              <a:t>внедрять новые формы работы с 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20484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268760"/>
            <a:ext cx="66247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Успех работы дошкольного учреждения во многом зависит от качества методической работы с педагогами. </a:t>
            </a:r>
          </a:p>
          <a:p>
            <a:r>
              <a:rPr lang="ru-RU" sz="2400" dirty="0"/>
              <a:t>Используется широкий спектр форм и методов обучения педагогов: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педагогические </a:t>
            </a:r>
            <a:r>
              <a:rPr lang="ru-RU" sz="2400" dirty="0"/>
              <a:t>советы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семинары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работа по самообразованию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открытые просмотры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 </a:t>
            </a:r>
            <a:r>
              <a:rPr lang="ru-RU" sz="2400" dirty="0"/>
              <a:t>мастер – класс и др.</a:t>
            </a:r>
          </a:p>
        </p:txBody>
      </p:sp>
    </p:spTree>
    <p:extLst>
      <p:ext uri="{BB962C8B-B14F-4D97-AF65-F5344CB8AC3E}">
        <p14:creationId xmlns:p14="http://schemas.microsoft.com/office/powerpoint/2010/main" val="24921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6"/>
            <a:ext cx="6984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/>
              <a:t>Принципы организации  предметно-развивающей </a:t>
            </a:r>
            <a:r>
              <a:rPr lang="ru-RU" b="1" u="sng" dirty="0" smtClean="0"/>
              <a:t>среды:</a:t>
            </a:r>
            <a:endParaRPr lang="ru-RU" u="sng" dirty="0"/>
          </a:p>
          <a:p>
            <a:r>
              <a:rPr lang="ru-RU" b="1" dirty="0"/>
              <a:t>Безопасность</a:t>
            </a:r>
            <a:r>
              <a:rPr lang="ru-RU" dirty="0"/>
              <a:t> – в помещении не должно быть опасных предметов: острых, бьющихся, тяжелых, углы должны быть закрыты.</a:t>
            </a:r>
          </a:p>
          <a:p>
            <a:r>
              <a:rPr lang="ru-RU" b="1" dirty="0"/>
              <a:t>Доступность </a:t>
            </a:r>
            <a:r>
              <a:rPr lang="ru-RU" dirty="0"/>
              <a:t>– используемые игровые средства располагаются так, чтобы ребенок мог дотянуться до них без помощи взрослых. Это помогает ему быть самостоятельным.</a:t>
            </a:r>
          </a:p>
          <a:p>
            <a:r>
              <a:rPr lang="ru-RU" b="1" dirty="0"/>
              <a:t>Яркость, привлекательность.</a:t>
            </a:r>
            <a:endParaRPr lang="ru-RU" dirty="0"/>
          </a:p>
          <a:p>
            <a:r>
              <a:rPr lang="ru-RU" b="1" dirty="0"/>
              <a:t>Постоянство</a:t>
            </a:r>
            <a:r>
              <a:rPr lang="ru-RU" dirty="0"/>
              <a:t> – оборудование и игрушки лежат на одних и тех же местах, ребенок всегда знает, где находятся те или иные предметы, при желании может ими воспользоваться, также это приучает его к порядку.</a:t>
            </a:r>
          </a:p>
          <a:p>
            <a:r>
              <a:rPr lang="ru-RU" b="1" dirty="0"/>
              <a:t>Свобода выбора</a:t>
            </a:r>
            <a:r>
              <a:rPr lang="ru-RU" dirty="0"/>
              <a:t>. </a:t>
            </a:r>
          </a:p>
          <a:p>
            <a:r>
              <a:rPr lang="ru-RU" b="1" dirty="0"/>
              <a:t>Насыщенность</a:t>
            </a:r>
            <a:r>
              <a:rPr lang="ru-RU" dirty="0"/>
              <a:t> – наличие материалов для продуктивных видов деятельности, игрушки, дидактический материал. </a:t>
            </a:r>
          </a:p>
        </p:txBody>
      </p:sp>
    </p:spTree>
    <p:extLst>
      <p:ext uri="{BB962C8B-B14F-4D97-AF65-F5344CB8AC3E}">
        <p14:creationId xmlns:p14="http://schemas.microsoft.com/office/powerpoint/2010/main" val="143207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24744"/>
            <a:ext cx="756084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/>
              <a:t>Создавая </a:t>
            </a:r>
            <a:r>
              <a:rPr lang="ru-RU" sz="2000" b="1" u="sng" dirty="0" smtClean="0"/>
              <a:t>предметно-развивающую среду  </a:t>
            </a:r>
            <a:r>
              <a:rPr lang="ru-RU" sz="2000" b="1" u="sng" dirty="0"/>
              <a:t>необходимо помнить правила: </a:t>
            </a:r>
            <a:endParaRPr lang="ru-RU" sz="2000" u="sng" dirty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1.Среда </a:t>
            </a:r>
            <a:r>
              <a:rPr lang="ru-RU" sz="2000" b="1" dirty="0"/>
              <a:t>должна выполнять образовательную, развивающую, воспитывающую, стимулирующую, организованную, коммуникативную функции</a:t>
            </a:r>
            <a:r>
              <a:rPr lang="ru-RU" sz="2000" b="1" dirty="0" smtClean="0"/>
              <a:t>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2.Необходимо </a:t>
            </a:r>
            <a:r>
              <a:rPr lang="ru-RU" sz="2000" b="1" dirty="0"/>
              <a:t>гибкое и вариативное использование пространства.</a:t>
            </a:r>
            <a:r>
              <a:rPr lang="ru-RU" sz="2000" dirty="0"/>
              <a:t>  </a:t>
            </a:r>
            <a:endParaRPr lang="ru-RU" sz="20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3.Форма </a:t>
            </a:r>
            <a:r>
              <a:rPr lang="ru-RU" sz="2000" b="1" dirty="0"/>
              <a:t>и дизайн предметов ориентирована на безопасность и возраст детей. </a:t>
            </a:r>
            <a:endParaRPr lang="ru-RU" sz="2000" b="1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4.Элементы </a:t>
            </a:r>
            <a:r>
              <a:rPr lang="ru-RU" sz="2000" b="1" dirty="0"/>
              <a:t>декора должны быть легко сменяемыми</a:t>
            </a:r>
            <a:r>
              <a:rPr lang="ru-RU" sz="2000" b="1" dirty="0" smtClean="0"/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000" b="1" dirty="0" smtClean="0"/>
              <a:t>5.В </a:t>
            </a:r>
            <a:r>
              <a:rPr lang="ru-RU" sz="2000" b="1" dirty="0"/>
              <a:t>каждой группе необходимо предусмотреть место для детской экспериментальной  деятельности. </a:t>
            </a:r>
            <a:endParaRPr lang="ru-RU" sz="2000" dirty="0"/>
          </a:p>
          <a:p>
            <a:r>
              <a:rPr lang="ru-RU" sz="1600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9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196751"/>
            <a:ext cx="67687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b="1" dirty="0"/>
              <a:t>6.</a:t>
            </a:r>
            <a:r>
              <a:rPr lang="ru-RU" dirty="0"/>
              <a:t>Организуя предметную среду в групповом помещении необходимо </a:t>
            </a:r>
            <a:r>
              <a:rPr lang="ru-RU" b="1" dirty="0"/>
              <a:t>учитывать закономерности психического развития, показатели их здоровья, психофизиологические и коммуникативные особенности, уровень общего и речевого развития, а также показатели эмоционально-</a:t>
            </a:r>
            <a:r>
              <a:rPr lang="ru-RU" b="1" dirty="0" err="1"/>
              <a:t>потребностной</a:t>
            </a:r>
            <a:r>
              <a:rPr lang="ru-RU" b="1" dirty="0"/>
              <a:t> сферы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b="1" dirty="0"/>
              <a:t> 7.Цветовая палитра должна быть представлена теплыми, пастельными тонами. 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b="1" dirty="0"/>
              <a:t>8</a:t>
            </a:r>
            <a:r>
              <a:rPr lang="ru-RU" dirty="0"/>
              <a:t>.При создании развивающего пространства в групповом помещении </a:t>
            </a:r>
            <a:r>
              <a:rPr lang="ru-RU" b="1" dirty="0"/>
              <a:t>необходимо учитывать ведущую роль игровой деятельности. </a:t>
            </a:r>
            <a:endParaRPr lang="ru-RU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dirty="0"/>
              <a:t> </a:t>
            </a:r>
            <a:r>
              <a:rPr lang="ru-RU" b="1" dirty="0"/>
              <a:t>9</a:t>
            </a:r>
            <a:r>
              <a:rPr lang="ru-RU" dirty="0"/>
              <a:t>.Предметно-развивающая среда группы </a:t>
            </a:r>
            <a:r>
              <a:rPr lang="ru-RU" b="1" dirty="0"/>
              <a:t>должна меняться в зависимости от возрастных особенностей детей, периода обучения,</a:t>
            </a:r>
            <a:r>
              <a:rPr lang="ru-RU" dirty="0"/>
              <a:t> образовательной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1966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196753"/>
            <a:ext cx="68407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 </a:t>
            </a:r>
            <a:r>
              <a:rPr lang="ru-RU" sz="2400" b="1" u="sng" dirty="0"/>
              <a:t>Групповое помещение условно подразделяется на три зоны</a:t>
            </a:r>
            <a:r>
              <a:rPr lang="ru-RU" sz="2400" b="1" u="sng" dirty="0" smtClean="0"/>
              <a:t>:</a:t>
            </a:r>
          </a:p>
          <a:p>
            <a:endParaRPr lang="ru-RU" sz="2400" u="sng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спокойная</a:t>
            </a:r>
            <a:r>
              <a:rPr lang="ru-RU" sz="2400" dirty="0"/>
              <a:t>: учебная,  «уголок уединения», уголок книги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средней </a:t>
            </a:r>
            <a:r>
              <a:rPr lang="ru-RU" sz="2400" dirty="0"/>
              <a:t>интенсивности: театрализованная, музыкальная, зона конструирования</a:t>
            </a:r>
            <a:r>
              <a:rPr lang="ru-RU" sz="2400" dirty="0" smtClean="0"/>
              <a:t>;</a:t>
            </a:r>
          </a:p>
          <a:p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зона </a:t>
            </a:r>
            <a:r>
              <a:rPr lang="ru-RU" sz="2400" dirty="0"/>
              <a:t>насыщенного движения: спортивный уголок.</a:t>
            </a:r>
          </a:p>
        </p:txBody>
      </p:sp>
    </p:spTree>
    <p:extLst>
      <p:ext uri="{BB962C8B-B14F-4D97-AF65-F5344CB8AC3E}">
        <p14:creationId xmlns:p14="http://schemas.microsoft.com/office/powerpoint/2010/main" val="216099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52737"/>
            <a:ext cx="698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               </a:t>
            </a:r>
            <a:r>
              <a:rPr lang="ru-RU" sz="2400" b="1" u="sng" dirty="0" smtClean="0"/>
              <a:t>Игровые </a:t>
            </a:r>
            <a:r>
              <a:rPr lang="ru-RU" sz="2400" b="1" u="sng" dirty="0"/>
              <a:t>и тематические </a:t>
            </a:r>
            <a:r>
              <a:rPr lang="ru-RU" sz="2400" b="1" u="sng" dirty="0" smtClean="0"/>
              <a:t>зоны: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/>
              <a:t>зона </a:t>
            </a:r>
            <a:r>
              <a:rPr lang="ru-RU" sz="2400" dirty="0"/>
              <a:t>познавательного развития (учебная);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зона художественно-эстетического развития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«</a:t>
            </a:r>
            <a:r>
              <a:rPr lang="ru-RU" sz="2400" dirty="0"/>
              <a:t>лаборатория» содержит материал для проведения опытов;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театрализованная зона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зона </a:t>
            </a:r>
            <a:r>
              <a:rPr lang="ru-RU" sz="2400" dirty="0"/>
              <a:t>социально-эмоционального </a:t>
            </a:r>
            <a:r>
              <a:rPr lang="ru-RU" sz="2400" dirty="0" smtClean="0"/>
              <a:t>развития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зона </a:t>
            </a:r>
            <a:r>
              <a:rPr lang="ru-RU" sz="2400" dirty="0"/>
              <a:t>экологического воспитания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игровая зона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/>
              <a:t>конструктивная зона </a:t>
            </a:r>
            <a:endParaRPr lang="ru-RU" sz="2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«</a:t>
            </a:r>
            <a:r>
              <a:rPr lang="ru-RU" sz="2400" dirty="0"/>
              <a:t>уголок уединения</a:t>
            </a:r>
            <a:r>
              <a:rPr lang="ru-RU" sz="2400" dirty="0" smtClean="0"/>
              <a:t>»</a:t>
            </a:r>
            <a:endParaRPr lang="ru-RU" sz="2400" dirty="0"/>
          </a:p>
          <a:p>
            <a:pPr marL="285750" indent="-285750">
              <a:buFont typeface="Wingdings" pitchFamily="2" charset="2"/>
              <a:buChar char="q"/>
            </a:pPr>
            <a:r>
              <a:rPr lang="ru-RU" sz="2400" dirty="0" smtClean="0"/>
              <a:t> зона </a:t>
            </a:r>
            <a:r>
              <a:rPr lang="ru-RU" sz="2400" dirty="0"/>
              <a:t>двигательного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51651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Предметно-развивающая среда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МКДОУ д/с Парус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62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124744"/>
            <a:ext cx="691276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Предметно-развивающая среда нашего МКДОУ  Парус обеспечивает реализацию основной общеобразовательной программы МКДОУ и   соответствует федеральным государственным требованиям направлена на развитие духовных, физических, интеллектуальных качеств ребенка.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32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12776"/>
            <a:ext cx="7128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/>
              <a:t>Создавая предметно-развивающую среду, мы учитываем особенности детей, посещающих группу: возраст, уровень развития, интересы, склонности, специфику, т.е. насыщена как общим, так и специфичным материалом для мальчиков и девочек.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242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196752"/>
            <a:ext cx="619268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b="1" dirty="0"/>
              <a:t>Совершенствование профессиональной компетентности </a:t>
            </a:r>
            <a:r>
              <a:rPr lang="ru-RU" sz="2800" b="1" dirty="0" smtClean="0"/>
              <a:t>педагога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b="1" dirty="0" smtClean="0"/>
              <a:t>  </a:t>
            </a:r>
            <a:r>
              <a:rPr lang="ru-RU" sz="2800" b="1" dirty="0"/>
              <a:t>П</a:t>
            </a:r>
            <a:r>
              <a:rPr lang="ru-RU" sz="2800" b="1" dirty="0" smtClean="0"/>
              <a:t>редметно – развивающая среда  </a:t>
            </a:r>
          </a:p>
          <a:p>
            <a:pPr algn="ctr"/>
            <a:r>
              <a:rPr lang="ru-RU" sz="2800" b="1" dirty="0" smtClean="0"/>
              <a:t>как </a:t>
            </a:r>
            <a:r>
              <a:rPr lang="ru-RU" sz="2800" b="1" dirty="0"/>
              <a:t>средство повышения качества образования в дошкольном образовательном учреждении </a:t>
            </a:r>
            <a:r>
              <a:rPr lang="ru-RU" sz="2800" b="1" dirty="0" smtClean="0"/>
              <a:t>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600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43841"/>
            <a:ext cx="698477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Наша предметно-развивающая среда в группах позволяет организовывать как совместную, так и самостоятельную деятельность детей, направленную на его саморазвитие под наблюдением и при поддержке взрослого. В этом случае среда выполняет образовательную, развивающую, коммуникативную функции. Но самое главное – она работает на развитее самостоятельности и самодеятельности детей</a:t>
            </a:r>
            <a:r>
              <a:rPr lang="ru-RU" b="1" i="1" dirty="0"/>
              <a:t>.</a:t>
            </a:r>
            <a:endParaRPr lang="ru-RU" dirty="0"/>
          </a:p>
          <a:p>
            <a:r>
              <a:rPr lang="ru-RU" b="1" i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59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obiworld\Desktop\фото дет сад\DSC_00000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712879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18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obiworld\Desktop\фото дет сад\DSC_0000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560840" cy="57606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9116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obiworld\Desktop\фото дет сад\000_01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128792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9793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obiworld\Desktop\фото дет сад\000_00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8"/>
            <a:ext cx="7056784" cy="51845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6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obiworld\Desktop\фото дет сад\DSC_00001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4"/>
            <a:ext cx="7128792" cy="45365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650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6624736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42642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6984776" cy="45365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758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7200799" cy="460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49591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556792"/>
            <a:ext cx="61206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/>
              <a:t>Качество образования </a:t>
            </a:r>
            <a:r>
              <a:rPr lang="ru-RU" sz="2800" dirty="0"/>
              <a:t>- социальная категория, определяющая результативность процесса образования в ДОУ, его соответствие потребностям и ожиданиям общества в развитии детей и профессиональной компетентности педагогов.</a:t>
            </a:r>
          </a:p>
        </p:txBody>
      </p:sp>
    </p:spTree>
    <p:extLst>
      <p:ext uri="{BB962C8B-B14F-4D97-AF65-F5344CB8AC3E}">
        <p14:creationId xmlns:p14="http://schemas.microsoft.com/office/powerpoint/2010/main" val="28878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305342"/>
            <a:ext cx="69127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/>
              <a:t>Профессиональная компетентность</a:t>
            </a:r>
            <a:r>
              <a:rPr lang="ru-RU" sz="2400" b="1" u="sng" dirty="0"/>
              <a:t> </a:t>
            </a:r>
            <a:r>
              <a:rPr lang="ru-RU" sz="2400" dirty="0"/>
              <a:t>включает в себя знания о всех компонентах процесса образования (целях, содержании, средствах, объекте, результате и т.д.), о себе как субъекте профессиональной деятельности, а также опыт применения приемов профессиональной деятельности и творческий компонент, профессионально-педагогические умения. Профессиональная компетентность может рассматриваться как сумма частных компетентностей, образующих новое качество личности педагога.</a:t>
            </a:r>
          </a:p>
        </p:txBody>
      </p:sp>
    </p:spTree>
    <p:extLst>
      <p:ext uri="{BB962C8B-B14F-4D97-AF65-F5344CB8AC3E}">
        <p14:creationId xmlns:p14="http://schemas.microsoft.com/office/powerpoint/2010/main" val="195308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028343"/>
            <a:ext cx="712879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структуре профессиональной компетентности педагога наряду с другими выделяют </a:t>
            </a:r>
            <a:r>
              <a:rPr lang="ru-RU" sz="2400" i="1" dirty="0"/>
              <a:t>технологическую</a:t>
            </a:r>
            <a:r>
              <a:rPr lang="ru-RU" sz="2400" dirty="0"/>
              <a:t> составляющую, которую можно назвать технологической компетентностью.</a:t>
            </a:r>
          </a:p>
          <a:p>
            <a:r>
              <a:rPr lang="ru-RU" sz="2400" dirty="0"/>
              <a:t>В ее содержание входят:</a:t>
            </a:r>
          </a:p>
          <a:p>
            <a:r>
              <a:rPr lang="ru-RU" sz="2400" dirty="0"/>
              <a:t>- знание технологий, методов, средств, форм деятельности и условий их применения;</a:t>
            </a:r>
          </a:p>
          <a:p>
            <a:r>
              <a:rPr lang="ru-RU" sz="2400" dirty="0"/>
              <a:t>- владение компьютерными технологиями; </a:t>
            </a:r>
          </a:p>
          <a:p>
            <a:r>
              <a:rPr lang="ru-RU" sz="2400" dirty="0"/>
              <a:t>- умение творчески применять эти знания;</a:t>
            </a:r>
          </a:p>
          <a:p>
            <a:r>
              <a:rPr lang="ru-RU" sz="2400" dirty="0"/>
              <a:t>- умение проектировать </a:t>
            </a:r>
            <a:r>
              <a:rPr lang="ru-RU" sz="2400" dirty="0" err="1"/>
              <a:t>воспитательно</a:t>
            </a:r>
            <a:r>
              <a:rPr lang="ru-RU" sz="2400" dirty="0"/>
              <a:t>-образовательный процесс;</a:t>
            </a:r>
          </a:p>
          <a:p>
            <a:r>
              <a:rPr lang="ru-RU" sz="2400" dirty="0"/>
              <a:t>- умение анализировать эффективность и результаты своей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33613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Характеристика педагогов по уровню образования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438399"/>
            <a:ext cx="6480000" cy="3168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МКДОУ д/с Парус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Высшее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6 педагогов 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Среднее специальное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 – 8 педагогов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625328"/>
              </p:ext>
            </p:extLst>
          </p:nvPr>
        </p:nvGraphicFramePr>
        <p:xfrm>
          <a:off x="1547664" y="4149080"/>
          <a:ext cx="5957887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5" imgW="5958675" imgH="1249029" progId="Word.Document.12">
                  <p:embed/>
                </p:oleObj>
              </mc:Choice>
              <mc:Fallback>
                <p:oleObj name="Документ" r:id="rId5" imgW="5958675" imgH="12490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149080"/>
                        <a:ext cx="5957887" cy="1249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314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2000" dirty="0" smtClean="0"/>
              <a:t>ХАРАКТЕРИСТИКА ПЕДАГОГОВ ПО КВАЛИФИКАЦИОННЫМ КАТЕГОРИЯМ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Высшая квалификационная категория –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9 педагогов 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I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квалификационная категория – 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3 педагога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en-US" b="1" dirty="0">
                <a:latin typeface="Times New Roman"/>
                <a:ea typeface="Times New Roman"/>
                <a:cs typeface="Times New Roman"/>
              </a:rPr>
              <a:t>II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квалифицированная категория –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нет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Без категории –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2 педагога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231208"/>
              </p:ext>
            </p:extLst>
          </p:nvPr>
        </p:nvGraphicFramePr>
        <p:xfrm>
          <a:off x="1403648" y="4293096"/>
          <a:ext cx="6624736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4" imgW="5958675" imgH="1249029" progId="Word.Document.12">
                  <p:embed/>
                </p:oleObj>
              </mc:Choice>
              <mc:Fallback>
                <p:oleObj name="Документ" r:id="rId4" imgW="5958675" imgH="12490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3648" y="4293096"/>
                        <a:ext cx="6624736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946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ХАРАКТЕРИСТИКА ПЕДАГОГОВ ПО СТАЖУ ПЕДАГОГИЧЕСКОЙ РАБОТЫ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Педагогический коллектив стабилен. Имеют педагогический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стаж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от 10 до 15 лет –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свыше 15 лет –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10. </a:t>
            </a:r>
          </a:p>
          <a:p>
            <a:pPr indent="0">
              <a:lnSpc>
                <a:spcPct val="115000"/>
              </a:lnSpc>
              <a:spcAft>
                <a:spcPts val="1000"/>
              </a:spcAft>
              <a:buNone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708795"/>
              </p:ext>
            </p:extLst>
          </p:nvPr>
        </p:nvGraphicFramePr>
        <p:xfrm>
          <a:off x="1404938" y="3862388"/>
          <a:ext cx="65659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окумент" r:id="rId4" imgW="5957955" imgH="890258" progId="Word.Document.12">
                  <p:embed/>
                </p:oleObj>
              </mc:Choice>
              <mc:Fallback>
                <p:oleObj name="Документ" r:id="rId4" imgW="5957955" imgH="89025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4938" y="3862388"/>
                        <a:ext cx="6565900" cy="96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513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характеристика педагогов по возрасту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272808" cy="3600400"/>
          </a:xfrm>
        </p:spPr>
        <p:txBody>
          <a:bodyPr/>
          <a:lstStyle/>
          <a:p>
            <a:pPr indent="0">
              <a:buNone/>
            </a:pPr>
            <a:endParaRPr lang="ru-RU" dirty="0" smtClean="0"/>
          </a:p>
          <a:p>
            <a:pPr indent="0">
              <a:buNone/>
            </a:pPr>
            <a:r>
              <a:rPr lang="ru-RU" dirty="0" smtClean="0"/>
              <a:t>                            Средний возраст педагогов  44 года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504308"/>
              </p:ext>
            </p:extLst>
          </p:nvPr>
        </p:nvGraphicFramePr>
        <p:xfrm>
          <a:off x="1476375" y="3357563"/>
          <a:ext cx="6332538" cy="194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Документ" r:id="rId4" imgW="5957955" imgH="1704434" progId="Word.Document.12">
                  <p:embed/>
                </p:oleObj>
              </mc:Choice>
              <mc:Fallback>
                <p:oleObj name="Документ" r:id="rId4" imgW="5957955" imgH="17044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76375" y="3357563"/>
                        <a:ext cx="6332538" cy="194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185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220</TotalTime>
  <Words>576</Words>
  <Application>Microsoft Office PowerPoint</Application>
  <PresentationFormat>Экран (4:3)</PresentationFormat>
  <Paragraphs>87</Paragraphs>
  <Slides>28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Кутюр</vt:lpstr>
      <vt:lpstr>Документ</vt:lpstr>
      <vt:lpstr>СОЗДАНИЕ УСЛОВИЙ ДЛЯ ПОВЫШЕНИЯ КАЧЕСТВА ДОШКОЛЬНОГО ОБРАЗОВАНИЯ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Характеристика педагогов по уровню образования</vt:lpstr>
      <vt:lpstr> ХАРАКТЕРИСТИКА ПЕДАГОГОВ ПО КВАЛИФИКАЦИОННЫМ КАТЕГОРИЯМ</vt:lpstr>
      <vt:lpstr>ХАРАКТЕРИСТИКА ПЕДАГОГОВ ПО СТАЖУ ПЕДАГОГИЧЕСКОЙ РАБОТЫ</vt:lpstr>
      <vt:lpstr>характеристика педагогов по возрасту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Предметно-развивающая среда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ПОВЫШЕНИЯ КАЧЕСТВА ДОШКОЛЬНОГО ОБРАЗОВАНИЯ</dc:title>
  <dc:creator>mobiworld</dc:creator>
  <cp:lastModifiedBy>mobiworld</cp:lastModifiedBy>
  <cp:revision>21</cp:revision>
  <dcterms:created xsi:type="dcterms:W3CDTF">2013-08-07T12:11:53Z</dcterms:created>
  <dcterms:modified xsi:type="dcterms:W3CDTF">2013-11-14T12:57:48Z</dcterms:modified>
</cp:coreProperties>
</file>