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72" r:id="rId5"/>
    <p:sldId id="260" r:id="rId6"/>
    <p:sldId id="261" r:id="rId7"/>
    <p:sldId id="263" r:id="rId8"/>
    <p:sldId id="267" r:id="rId9"/>
    <p:sldId id="274" r:id="rId10"/>
    <p:sldId id="268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D094853-DBAF-4472-842F-415028162EB3}" type="datetimeFigureOut">
              <a:rPr lang="ru-RU" smtClean="0"/>
              <a:pPr/>
              <a:t>30.05.2017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42E1FF8-7102-4645-8037-6238ECD41A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wipe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0"/>
            <a:ext cx="7992888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>Формирование </a:t>
            </a:r>
            <a:r>
              <a:rPr lang="ru-RU" sz="4800" dirty="0" smtClean="0"/>
              <a:t>универсальных учебных действий в школе и их предпосылок в </a:t>
            </a:r>
            <a:r>
              <a:rPr lang="ru-RU" sz="4800" dirty="0" smtClean="0"/>
              <a:t>ДОУ</a:t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>Консультация </a:t>
            </a:r>
            <a:r>
              <a:rPr lang="ru-RU" sz="4800" smtClean="0"/>
              <a:t>для воспитателей</a:t>
            </a:r>
            <a:br>
              <a:rPr lang="ru-RU" sz="4800" smtClean="0"/>
            </a:br>
            <a:r>
              <a:rPr lang="ru-RU" sz="3200" smtClean="0"/>
              <a:t>подготовил</a:t>
            </a:r>
            <a:r>
              <a:rPr lang="ru-RU" sz="3200" dirty="0" smtClean="0"/>
              <a:t>: ст. воспитатель Кондракова Ю.Г.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1571604" y="1571612"/>
            <a:ext cx="6858048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Важно отметить 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тот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факт, что предпосылки универсальных учебных действий  дошкольника находят свое развитие на начальной ступени образования.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928794" y="1285860"/>
            <a:ext cx="6500858" cy="400052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800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Универсальные учебные действия (УУД)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285992"/>
            <a:ext cx="3207830" cy="396240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28662" y="1643050"/>
            <a:ext cx="7929618" cy="471490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означает умение учиться, т. е. способность обучающегося к саморазвитию и самосовершенствованию путём присвоения нового социального опыта</a:t>
            </a:r>
            <a:endParaRPr lang="ru-RU" sz="3600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Виды универсальных учебных действий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85852" y="1714488"/>
            <a:ext cx="5857916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Личностные действия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14612" y="2714620"/>
            <a:ext cx="5857916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Регулятивные действия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1538" y="3786190"/>
            <a:ext cx="5857916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Познавательные универсальные действия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6050" y="4786322"/>
            <a:ext cx="5857916" cy="78581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Коммуникативные действия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142984"/>
            <a:ext cx="757242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 smtClean="0">
                <a:latin typeface="Times New Roman" pitchFamily="18" charset="0"/>
                <a:cs typeface="Times New Roman" pitchFamily="18" charset="0"/>
              </a:rPr>
              <a:t>Личностные действия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обеспечивают ценностно-смысловую ориентацию учащихся  и ориентацию в социальных ролях и межличностных отношениях</a:t>
            </a:r>
            <a:endParaRPr lang="ru-RU" sz="3600" dirty="0"/>
          </a:p>
        </p:txBody>
      </p:sp>
    </p:spTree>
  </p:cSld>
  <p:clrMapOvr>
    <a:masterClrMapping/>
  </p:clrMapOvr>
  <p:transition spd="med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642918"/>
            <a:ext cx="7719274" cy="1143000"/>
          </a:xfrm>
        </p:spPr>
        <p:txBody>
          <a:bodyPr>
            <a:noAutofit/>
          </a:bodyPr>
          <a:lstStyle/>
          <a:p>
            <a:pPr algn="ctr"/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Регулятивные действия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обеспечивают учащимся организацию их учебной деятельности.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ним относятся: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785926"/>
            <a:ext cx="7498080" cy="4800600"/>
          </a:xfrm>
        </p:spPr>
        <p:txBody>
          <a:bodyPr/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ru-RU" dirty="0" smtClean="0"/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целеполагание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планирование: 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прогнозирование;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контроль;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коррекция; 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оценка;</a:t>
            </a:r>
          </a:p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саморегуляция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Познавательные универсальные действия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включают: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42976" y="1785926"/>
            <a:ext cx="7643866" cy="1143008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Общеучебные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универсальные действия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42976" y="3214686"/>
            <a:ext cx="7643866" cy="1143008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Логические универсальные действия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14414" y="4714884"/>
            <a:ext cx="7643866" cy="1143008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Постановку и решение проблемы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dirty="0" smtClean="0">
                <a:effectLst/>
                <a:latin typeface="Times New Roman" pitchFamily="18" charset="0"/>
                <a:cs typeface="Times New Roman" pitchFamily="18" charset="0"/>
              </a:rPr>
              <a:t>К коммуникативным действиям относятся: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1538" y="1357298"/>
            <a:ext cx="4500594" cy="1000132"/>
          </a:xfrm>
          <a:prstGeom prst="round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планирование учебного сотрудничества</a:t>
            </a:r>
            <a:endParaRPr lang="ru-RU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14810" y="2428868"/>
            <a:ext cx="4500594" cy="1000132"/>
          </a:xfrm>
          <a:prstGeom prst="round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постановка вопросов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071538" y="3500438"/>
            <a:ext cx="4500594" cy="1000132"/>
          </a:xfrm>
          <a:prstGeom prst="round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решение конфликтов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214810" y="4572008"/>
            <a:ext cx="4500594" cy="1000132"/>
          </a:xfrm>
          <a:prstGeom prst="round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управление поведением партнёра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71538" y="5643578"/>
            <a:ext cx="4500594" cy="1000132"/>
          </a:xfrm>
          <a:prstGeom prst="round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умение с достаточной полнотой и точностью выражать свои мысли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64783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Портрет выпускника ДОУ в соответствии с ФГТ 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pic>
        <p:nvPicPr>
          <p:cNvPr id="1026" name="Picture 2" descr="http://www.campacademia.com/blog/wp-content/uploads/2011/01/happy-running-bo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071678"/>
            <a:ext cx="2732503" cy="3643338"/>
          </a:xfrm>
          <a:prstGeom prst="rect">
            <a:avLst/>
          </a:prstGeom>
          <a:noFill/>
        </p:spPr>
      </p:pic>
      <p:sp>
        <p:nvSpPr>
          <p:cNvPr id="5" name="Скругленный прямоугольник 4"/>
          <p:cNvSpPr/>
          <p:nvPr/>
        </p:nvSpPr>
        <p:spPr>
          <a:xfrm>
            <a:off x="1071538" y="1071546"/>
            <a:ext cx="3500462" cy="857256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Физически развитый, овладевший основными культурно-гигиеническими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навыками.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4282" y="2285992"/>
            <a:ext cx="3429024" cy="857256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Любознательный, активный, интересуется новым, неизвестным в окружающем мире.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00166" y="3357562"/>
            <a:ext cx="2357454" cy="571504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Эмоционально отзывчивый.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86380" y="1214422"/>
            <a:ext cx="3143272" cy="1143008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Способный управлять своим поведением и планировать свои действия, направленные на достижение конкретной цели.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15074" y="2500306"/>
            <a:ext cx="2928926" cy="1214446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Способный решать интеллектуальные и личностные задачи (проблемы), адекватные возрасту. 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072198" y="3786190"/>
            <a:ext cx="2857520" cy="1143008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Имеющий первичные представления о себе, семье, обществе, государстве, мире и природе.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57818" y="5143512"/>
            <a:ext cx="3428992" cy="1500198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Овладевший универсальными предпосылками учебной деятельности: умениями работать по правилу и образцу, слушать взрослого и выполнять его инструкции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71472" y="4071942"/>
            <a:ext cx="3643338" cy="857256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Овладевший средствами общения и способами взаимодействия с взрослыми и сверстниками.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285852" y="5214950"/>
            <a:ext cx="2643206" cy="1071570"/>
          </a:xfrm>
          <a:prstGeom prst="round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Овладевший необходимыми умениями и навыками</a:t>
            </a: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Предпосылки УУД у детей при поступлении в школу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положительно относиться к себе, обладает чувством собственного достоинства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доброжелательно относиться к окружающим, отзывчив к переживаниям другого человека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уважать достоинство других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беречь свои вещи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взаимодействовать со сверстниками, взрослыми через участие в совместных играх и их организациях, вести переговоры, договариваться в игре, сдерживать свои эмоции в игре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В обществе сверстников умеет выбирать себе род занятий, партнеров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обсуждать возникшие проблемы, правила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Может поддерживать разговор на интересную для него тему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проявлять самостоятельность в разных видах детской деятельности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делать самооценку и себе и своим действиям</a:t>
            </a:r>
          </a:p>
          <a:p>
            <a:pPr>
              <a:buFont typeface="Wingdings" pitchFamily="2" charset="2"/>
              <a:buChar char="Ø"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Умеет открыто относиться к внешнему миру и чувствовать уверенность в своих силах</a:t>
            </a:r>
          </a:p>
          <a:p>
            <a:pPr>
              <a:buFont typeface="Wingdings" pitchFamily="2" charset="2"/>
              <a:buChar char="Ø"/>
            </a:pPr>
            <a:endParaRPr lang="ru-RU" sz="1800" dirty="0"/>
          </a:p>
        </p:txBody>
      </p:sp>
    </p:spTree>
  </p:cSld>
  <p:clrMapOvr>
    <a:masterClrMapping/>
  </p:clrMapOvr>
  <p:transition spd="med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172</TotalTime>
  <Words>354</Words>
  <Application>Microsoft Office PowerPoint</Application>
  <PresentationFormat>Экран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             Формирование универсальных учебных действий в школе и их предпосылок в ДОУ  Консультация для воспитателей подготовил: ст. воспитатель Кондракова Ю.Г.    </vt:lpstr>
      <vt:lpstr>Универсальные учебные действия (УУД)</vt:lpstr>
      <vt:lpstr>Виды универсальных учебных действий</vt:lpstr>
      <vt:lpstr>Презентация PowerPoint</vt:lpstr>
      <vt:lpstr>Регулятивные действия обеспечивают учащимся организацию их учебной деятельности.  К ним относятся: </vt:lpstr>
      <vt:lpstr>Познавательные универсальные действия включают:</vt:lpstr>
      <vt:lpstr> К коммуникативным действиям относятся: </vt:lpstr>
      <vt:lpstr> Портрет выпускника ДОУ в соответствии с ФГТ  </vt:lpstr>
      <vt:lpstr>Предпосылки УУД у детей при поступлении в школу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Уровень формирования  универсальных учебных действий выпускников дошкольного образовательного учреждения, как предпосылка к формированию  универсальных учебных действий  у первоклассников</dc:title>
  <dc:creator>Admin</dc:creator>
  <cp:lastModifiedBy>mobiworld</cp:lastModifiedBy>
  <cp:revision>20</cp:revision>
  <dcterms:created xsi:type="dcterms:W3CDTF">2013-03-26T05:55:17Z</dcterms:created>
  <dcterms:modified xsi:type="dcterms:W3CDTF">2017-05-30T00:42:30Z</dcterms:modified>
</cp:coreProperties>
</file>