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6"/>
  </p:notesMasterIdLst>
  <p:handoutMasterIdLst>
    <p:handoutMasterId r:id="rId37"/>
  </p:handoutMasterIdLst>
  <p:sldIdLst>
    <p:sldId id="256" r:id="rId2"/>
    <p:sldId id="257" r:id="rId3"/>
    <p:sldId id="290" r:id="rId4"/>
    <p:sldId id="263" r:id="rId5"/>
    <p:sldId id="315" r:id="rId6"/>
    <p:sldId id="291" r:id="rId7"/>
    <p:sldId id="267" r:id="rId8"/>
    <p:sldId id="293" r:id="rId9"/>
    <p:sldId id="268" r:id="rId10"/>
    <p:sldId id="289" r:id="rId11"/>
    <p:sldId id="270" r:id="rId12"/>
    <p:sldId id="292" r:id="rId13"/>
    <p:sldId id="273" r:id="rId14"/>
    <p:sldId id="314" r:id="rId15"/>
    <p:sldId id="285" r:id="rId16"/>
    <p:sldId id="286" r:id="rId17"/>
    <p:sldId id="287" r:id="rId18"/>
    <p:sldId id="295" r:id="rId19"/>
    <p:sldId id="320" r:id="rId20"/>
    <p:sldId id="312" r:id="rId21"/>
    <p:sldId id="296" r:id="rId22"/>
    <p:sldId id="305" r:id="rId23"/>
    <p:sldId id="306" r:id="rId24"/>
    <p:sldId id="307" r:id="rId25"/>
    <p:sldId id="308" r:id="rId26"/>
    <p:sldId id="297" r:id="rId27"/>
    <p:sldId id="298" r:id="rId28"/>
    <p:sldId id="299" r:id="rId29"/>
    <p:sldId id="300" r:id="rId30"/>
    <p:sldId id="309" r:id="rId31"/>
    <p:sldId id="317" r:id="rId32"/>
    <p:sldId id="318" r:id="rId33"/>
    <p:sldId id="319" r:id="rId34"/>
    <p:sldId id="311" r:id="rId35"/>
  </p:sldIdLst>
  <p:sldSz cx="9144000" cy="6858000" type="screen4x3"/>
  <p:notesSz cx="6669088" cy="9926638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CCCC"/>
    <a:srgbClr val="FFCCFF"/>
    <a:srgbClr val="41953B"/>
    <a:srgbClr val="A50021"/>
    <a:srgbClr val="C1E8BA"/>
    <a:srgbClr val="FFFFCC"/>
    <a:srgbClr val="AAE1F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>
        <p:scale>
          <a:sx n="75" d="100"/>
          <a:sy n="75" d="100"/>
        </p:scale>
        <p:origin x="-1224" y="180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viewProps" Target="view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handoutMaster" Target="handoutMasters/handoutMaster1.xml"/><Relationship Id="rId40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" y="0"/>
            <a:ext cx="2889938" cy="496332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3777608" y="0"/>
            <a:ext cx="2889938" cy="496332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4881034-23C2-48FF-9E16-DD20C51EC0CF}" type="datetimeFigureOut">
              <a:rPr lang="ru-RU" smtClean="0"/>
              <a:t>30.05.2017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1" y="9428583"/>
            <a:ext cx="2889938" cy="49633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3777608" y="9428583"/>
            <a:ext cx="2889938" cy="49633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C696012-CF14-4C53-9B4B-6B7AB213D17B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550287628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" y="0"/>
            <a:ext cx="2889938" cy="496332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777608" y="0"/>
            <a:ext cx="2889938" cy="496332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82B0AB3-9400-4793-8FEA-922999CB20FA}" type="datetimeFigureOut">
              <a:rPr lang="ru-RU" smtClean="0"/>
              <a:t>30.05.2017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854075" y="744538"/>
            <a:ext cx="4960938" cy="37226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66909" y="4715156"/>
            <a:ext cx="5335270" cy="446698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1" y="9428583"/>
            <a:ext cx="2889938" cy="49633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777608" y="9428583"/>
            <a:ext cx="2889938" cy="49633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B9623BA-3432-484E-8CDF-F375A309724E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95366874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9623BA-3432-484E-8CDF-F375A309724E}" type="slidenum">
              <a:rPr lang="ru-RU" smtClean="0"/>
              <a:t>1</a:t>
            </a:fld>
            <a:endParaRPr lang="ru-RU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9623BA-3432-484E-8CDF-F375A309724E}" type="slidenum">
              <a:rPr lang="ru-RU" smtClean="0"/>
              <a:t>11</a:t>
            </a:fld>
            <a:endParaRPr lang="ru-RU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9623BA-3432-484E-8CDF-F375A309724E}" type="slidenum">
              <a:rPr lang="ru-RU" smtClean="0"/>
              <a:t>12</a:t>
            </a:fld>
            <a:endParaRPr lang="ru-RU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9623BA-3432-484E-8CDF-F375A309724E}" type="slidenum">
              <a:rPr lang="ru-RU" smtClean="0"/>
              <a:t>13</a:t>
            </a:fld>
            <a:endParaRPr lang="ru-RU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9623BA-3432-484E-8CDF-F375A309724E}" type="slidenum">
              <a:rPr lang="ru-RU" smtClean="0"/>
              <a:t>14</a:t>
            </a:fld>
            <a:endParaRPr lang="ru-RU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9623BA-3432-484E-8CDF-F375A309724E}" type="slidenum">
              <a:rPr lang="ru-RU" smtClean="0"/>
              <a:t>15</a:t>
            </a:fld>
            <a:endParaRPr lang="ru-RU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9623BA-3432-484E-8CDF-F375A309724E}" type="slidenum">
              <a:rPr lang="ru-RU" smtClean="0"/>
              <a:t>16</a:t>
            </a:fld>
            <a:endParaRPr lang="ru-RU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9623BA-3432-484E-8CDF-F375A309724E}" type="slidenum">
              <a:rPr lang="ru-RU" smtClean="0"/>
              <a:t>17</a:t>
            </a:fld>
            <a:endParaRPr lang="ru-RU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9623BA-3432-484E-8CDF-F375A309724E}" type="slidenum">
              <a:rPr lang="ru-RU" smtClean="0">
                <a:solidFill>
                  <a:prstClr val="black"/>
                </a:solidFill>
              </a:rPr>
              <a:pPr/>
              <a:t>18</a:t>
            </a:fld>
            <a:endParaRPr lang="ru-RU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9623BA-3432-484E-8CDF-F375A309724E}" type="slidenum">
              <a:rPr lang="ru-RU" smtClean="0"/>
              <a:t>19</a:t>
            </a:fld>
            <a:endParaRPr lang="ru-RU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9623BA-3432-484E-8CDF-F375A309724E}" type="slidenum">
              <a:rPr lang="ru-RU" smtClean="0"/>
              <a:t>21</a:t>
            </a:fld>
            <a:endParaRPr lang="ru-RU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9623BA-3432-484E-8CDF-F375A309724E}" type="slidenum">
              <a:rPr lang="ru-RU" smtClean="0"/>
              <a:t>2</a:t>
            </a:fld>
            <a:endParaRPr lang="ru-RU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9623BA-3432-484E-8CDF-F375A309724E}" type="slidenum">
              <a:rPr lang="ru-RU" smtClean="0"/>
              <a:t>26</a:t>
            </a:fld>
            <a:endParaRPr lang="ru-RU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9623BA-3432-484E-8CDF-F375A309724E}" type="slidenum">
              <a:rPr lang="ru-RU" smtClean="0"/>
              <a:t>27</a:t>
            </a:fld>
            <a:endParaRPr lang="ru-RU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9623BA-3432-484E-8CDF-F375A309724E}" type="slidenum">
              <a:rPr lang="ru-RU" smtClean="0"/>
              <a:t>28</a:t>
            </a:fld>
            <a:endParaRPr lang="ru-RU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9623BA-3432-484E-8CDF-F375A309724E}" type="slidenum">
              <a:rPr lang="ru-RU" smtClean="0">
                <a:solidFill>
                  <a:prstClr val="black"/>
                </a:solidFill>
              </a:rPr>
              <a:pPr/>
              <a:t>29</a:t>
            </a:fld>
            <a:endParaRPr lang="ru-RU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9623BA-3432-484E-8CDF-F375A309724E}" type="slidenum">
              <a:rPr lang="ru-RU" smtClean="0"/>
              <a:t>30</a:t>
            </a:fld>
            <a:endParaRPr lang="ru-RU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9623BA-3432-484E-8CDF-F375A309724E}" type="slidenum">
              <a:rPr lang="ru-RU" smtClean="0"/>
              <a:t>3</a:t>
            </a:fld>
            <a:endParaRPr lang="ru-RU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9623BA-3432-484E-8CDF-F375A309724E}" type="slidenum">
              <a:rPr lang="ru-RU" smtClean="0"/>
              <a:t>4</a:t>
            </a:fld>
            <a:endParaRPr lang="ru-RU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9623BA-3432-484E-8CDF-F375A309724E}" type="slidenum">
              <a:rPr lang="ru-RU" smtClean="0"/>
              <a:t>6</a:t>
            </a:fld>
            <a:endParaRPr lang="ru-RU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9623BA-3432-484E-8CDF-F375A309724E}" type="slidenum">
              <a:rPr lang="ru-RU" smtClean="0"/>
              <a:t>7</a:t>
            </a:fld>
            <a:endParaRPr lang="ru-RU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9623BA-3432-484E-8CDF-F375A309724E}" type="slidenum">
              <a:rPr lang="ru-RU" smtClean="0"/>
              <a:t>8</a:t>
            </a:fld>
            <a:endParaRPr lang="ru-RU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9623BA-3432-484E-8CDF-F375A309724E}" type="slidenum">
              <a:rPr lang="ru-RU" smtClean="0"/>
              <a:t>9</a:t>
            </a:fld>
            <a:endParaRPr lang="ru-RU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9623BA-3432-484E-8CDF-F375A309724E}" type="slidenum">
              <a:rPr lang="ru-RU" smtClean="0"/>
              <a:t>10</a:t>
            </a:fld>
            <a:endParaRPr lang="ru-RU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F72D282-1FC9-4CD9-B76B-E7D02E3D1117}" type="datetimeFigureOut">
              <a:rPr lang="ru-RU" smtClean="0"/>
              <a:t>30.05.2017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2A7CD1F-708B-477A-8E07-CCAFEAC534DF}" type="slidenum">
              <a:rPr lang="ru-RU" smtClean="0"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F72D282-1FC9-4CD9-B76B-E7D02E3D1117}" type="datetimeFigureOut">
              <a:rPr lang="ru-RU" smtClean="0"/>
              <a:t>30.05.2017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2A7CD1F-708B-477A-8E07-CCAFEAC534DF}" type="slidenum">
              <a:rPr lang="ru-RU" smtClean="0"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F72D282-1FC9-4CD9-B76B-E7D02E3D1117}" type="datetimeFigureOut">
              <a:rPr lang="ru-RU" smtClean="0"/>
              <a:t>30.05.2017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2A7CD1F-708B-477A-8E07-CCAFEAC534DF}" type="slidenum">
              <a:rPr lang="ru-RU" smtClean="0"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F72D282-1FC9-4CD9-B76B-E7D02E3D1117}" type="datetimeFigureOut">
              <a:rPr lang="ru-RU" smtClean="0"/>
              <a:t>30.05.2017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2A7CD1F-708B-477A-8E07-CCAFEAC534DF}" type="slidenum">
              <a:rPr lang="ru-RU" smtClean="0"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F72D282-1FC9-4CD9-B76B-E7D02E3D1117}" type="datetimeFigureOut">
              <a:rPr lang="ru-RU" smtClean="0"/>
              <a:t>30.05.2017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2A7CD1F-708B-477A-8E07-CCAFEAC534DF}" type="slidenum">
              <a:rPr lang="ru-RU" smtClean="0"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F72D282-1FC9-4CD9-B76B-E7D02E3D1117}" type="datetimeFigureOut">
              <a:rPr lang="ru-RU" smtClean="0"/>
              <a:t>30.05.2017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2A7CD1F-708B-477A-8E07-CCAFEAC534DF}" type="slidenum">
              <a:rPr lang="ru-RU" smtClean="0"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F72D282-1FC9-4CD9-B76B-E7D02E3D1117}" type="datetimeFigureOut">
              <a:rPr lang="ru-RU" smtClean="0"/>
              <a:t>30.05.2017</a:t>
            </a:fld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2A7CD1F-708B-477A-8E07-CCAFEAC534DF}" type="slidenum">
              <a:rPr lang="ru-RU" smtClean="0"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F72D282-1FC9-4CD9-B76B-E7D02E3D1117}" type="datetimeFigureOut">
              <a:rPr lang="ru-RU" smtClean="0"/>
              <a:t>30.05.2017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2A7CD1F-708B-477A-8E07-CCAFEAC534DF}" type="slidenum">
              <a:rPr lang="ru-RU" smtClean="0"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F72D282-1FC9-4CD9-B76B-E7D02E3D1117}" type="datetimeFigureOut">
              <a:rPr lang="ru-RU" smtClean="0"/>
              <a:t>30.05.2017</a:t>
            </a:fld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2A7CD1F-708B-477A-8E07-CCAFEAC534DF}" type="slidenum">
              <a:rPr lang="ru-RU" smtClean="0"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F72D282-1FC9-4CD9-B76B-E7D02E3D1117}" type="datetimeFigureOut">
              <a:rPr lang="ru-RU" smtClean="0"/>
              <a:t>30.05.2017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2A7CD1F-708B-477A-8E07-CCAFEAC534DF}" type="slidenum">
              <a:rPr lang="ru-RU" smtClean="0"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F72D282-1FC9-4CD9-B76B-E7D02E3D1117}" type="datetimeFigureOut">
              <a:rPr lang="ru-RU" smtClean="0"/>
              <a:t>30.05.2017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2A7CD1F-708B-477A-8E07-CCAFEAC534DF}" type="slidenum">
              <a:rPr lang="ru-RU" smtClean="0"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00B050"/>
            </a:gs>
            <a:gs pos="32000">
              <a:srgbClr val="21D6E0"/>
            </a:gs>
            <a:gs pos="100000">
              <a:schemeClr val="accent1">
                <a:lumMod val="20000"/>
                <a:lumOff val="80000"/>
              </a:schemeClr>
            </a:gs>
          </a:gsLst>
          <a:lin ang="162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F72D282-1FC9-4CD9-B76B-E7D02E3D1117}" type="datetimeFigureOut">
              <a:rPr lang="ru-RU" smtClean="0"/>
              <a:t>30.05.2017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2A7CD1F-708B-477A-8E07-CCAFEAC534DF}" type="slidenum">
              <a:rPr lang="ru-RU" smtClean="0"/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7" Type="http://schemas.microsoft.com/office/2007/relationships/hdphoto" Target="../media/hdphoto2.wdp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jpeg"/><Relationship Id="rId5" Type="http://schemas.microsoft.com/office/2007/relationships/hdphoto" Target="../media/hdphoto1.wdp"/><Relationship Id="rId4" Type="http://schemas.openxmlformats.org/officeDocument/2006/relationships/image" Target="../media/image9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1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3.jpeg"/><Relationship Id="rId4" Type="http://schemas.openxmlformats.org/officeDocument/2006/relationships/image" Target="../media/image12.jpe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5" Type="http://schemas.microsoft.com/office/2007/relationships/hdphoto" Target="../media/hdphoto3.wdp"/><Relationship Id="rId4" Type="http://schemas.openxmlformats.org/officeDocument/2006/relationships/image" Target="../media/image14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5" Type="http://schemas.microsoft.com/office/2007/relationships/hdphoto" Target="../media/hdphoto4.wdp"/><Relationship Id="rId4" Type="http://schemas.openxmlformats.org/officeDocument/2006/relationships/image" Target="../media/image15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5" Type="http://schemas.microsoft.com/office/2007/relationships/hdphoto" Target="../media/hdphoto5.wdp"/><Relationship Id="rId4" Type="http://schemas.openxmlformats.org/officeDocument/2006/relationships/image" Target="../media/image16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7.jpe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8.jpe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jpeg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jpe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Relationship Id="rId5" Type="http://schemas.microsoft.com/office/2007/relationships/hdphoto" Target="../media/hdphoto3.wdp"/><Relationship Id="rId4" Type="http://schemas.openxmlformats.org/officeDocument/2006/relationships/image" Target="../media/image14.jpe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Relationship Id="rId5" Type="http://schemas.microsoft.com/office/2007/relationships/hdphoto" Target="../media/hdphoto5.wdp"/><Relationship Id="rId4" Type="http://schemas.openxmlformats.org/officeDocument/2006/relationships/image" Target="../media/image16.jpe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7.jpe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8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1.jpeg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hyperlink" Target="https://commons.wikimedia.org/wiki/File:%D0%9A%D0%BE%D0%BD%D1%82%D0%BE%D1%80%D0%BA%D0%B0.jpg?uselang=ru" TargetMode="Externa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7" Type="http://schemas.openxmlformats.org/officeDocument/2006/relationships/image" Target="../media/image7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jpeg"/><Relationship Id="rId5" Type="http://schemas.openxmlformats.org/officeDocument/2006/relationships/image" Target="../media/image5.jpeg"/><Relationship Id="rId4" Type="http://schemas.openxmlformats.org/officeDocument/2006/relationships/image" Target="../media/image4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00B050"/>
            </a:gs>
            <a:gs pos="11000">
              <a:srgbClr val="21D6E0"/>
            </a:gs>
            <a:gs pos="100000">
              <a:schemeClr val="accent1">
                <a:lumMod val="20000"/>
                <a:lumOff val="80000"/>
              </a:schemeClr>
            </a:gs>
          </a:gsLst>
          <a:lin ang="162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Овал 108"/>
          <p:cNvSpPr/>
          <p:nvPr/>
        </p:nvSpPr>
        <p:spPr>
          <a:xfrm>
            <a:off x="163482" y="387328"/>
            <a:ext cx="1053703" cy="1006623"/>
          </a:xfrm>
          <a:prstGeom prst="ellipse">
            <a:avLst/>
          </a:prstGeom>
          <a:gradFill flip="none" rotWithShape="1">
            <a:gsLst>
              <a:gs pos="100000">
                <a:schemeClr val="bg1">
                  <a:alpha val="0"/>
                </a:schemeClr>
              </a:gs>
              <a:gs pos="4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388" name="Группа 387"/>
          <p:cNvGrpSpPr/>
          <p:nvPr/>
        </p:nvGrpSpPr>
        <p:grpSpPr>
          <a:xfrm>
            <a:off x="-798289" y="302552"/>
            <a:ext cx="9285264" cy="7124638"/>
            <a:chOff x="-836391" y="302553"/>
            <a:chExt cx="9285264" cy="7124638"/>
          </a:xfrm>
        </p:grpSpPr>
        <p:sp>
          <p:nvSpPr>
            <p:cNvPr id="383" name="Полилиния 382"/>
            <p:cNvSpPr/>
            <p:nvPr/>
          </p:nvSpPr>
          <p:spPr>
            <a:xfrm rot="1219034">
              <a:off x="208762" y="205413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4" name="Полилиния 383"/>
            <p:cNvSpPr/>
            <p:nvPr/>
          </p:nvSpPr>
          <p:spPr>
            <a:xfrm rot="1635534">
              <a:off x="184862" y="270974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5" name="Полилиния 384"/>
            <p:cNvSpPr/>
            <p:nvPr/>
          </p:nvSpPr>
          <p:spPr>
            <a:xfrm rot="2120141">
              <a:off x="-7745" y="3397179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6" name="Полилиния 385"/>
            <p:cNvSpPr/>
            <p:nvPr/>
          </p:nvSpPr>
          <p:spPr>
            <a:xfrm rot="2683881">
              <a:off x="-836391" y="3656663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7" name="Полилиния 386"/>
            <p:cNvSpPr/>
            <p:nvPr/>
          </p:nvSpPr>
          <p:spPr>
            <a:xfrm rot="3406944">
              <a:off x="-1350748" y="3554015"/>
              <a:ext cx="7124638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07" name="Облако 106"/>
          <p:cNvSpPr/>
          <p:nvPr/>
        </p:nvSpPr>
        <p:spPr>
          <a:xfrm>
            <a:off x="2571736" y="571480"/>
            <a:ext cx="5000660" cy="857256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8" name="Облако 107"/>
          <p:cNvSpPr/>
          <p:nvPr/>
        </p:nvSpPr>
        <p:spPr>
          <a:xfrm>
            <a:off x="5429256" y="1928802"/>
            <a:ext cx="3429024" cy="714380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57" name="Группа 56"/>
          <p:cNvGrpSpPr/>
          <p:nvPr/>
        </p:nvGrpSpPr>
        <p:grpSpPr>
          <a:xfrm>
            <a:off x="5072066" y="0"/>
            <a:ext cx="4762740" cy="3000396"/>
            <a:chOff x="5214942" y="-71462"/>
            <a:chExt cx="4191236" cy="2724650"/>
          </a:xfrm>
        </p:grpSpPr>
        <p:sp>
          <p:nvSpPr>
            <p:cNvPr id="4" name="Полилиния 3"/>
            <p:cNvSpPr/>
            <p:nvPr/>
          </p:nvSpPr>
          <p:spPr>
            <a:xfrm>
              <a:off x="5318235" y="785794"/>
              <a:ext cx="3825765" cy="1734207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" name="Полилиния 10"/>
            <p:cNvSpPr/>
            <p:nvPr/>
          </p:nvSpPr>
          <p:spPr>
            <a:xfrm rot="860733" flipV="1">
              <a:off x="6909393" y="3183"/>
              <a:ext cx="2496785" cy="1305578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" name="Полилиния 9"/>
            <p:cNvSpPr/>
            <p:nvPr/>
          </p:nvSpPr>
          <p:spPr>
            <a:xfrm>
              <a:off x="7000892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 rot="19708205">
              <a:off x="7500958" y="7141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" name="Полилиния 12"/>
            <p:cNvSpPr/>
            <p:nvPr/>
          </p:nvSpPr>
          <p:spPr>
            <a:xfrm>
              <a:off x="814390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778671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" name="Полилиния 14"/>
            <p:cNvSpPr/>
            <p:nvPr/>
          </p:nvSpPr>
          <p:spPr>
            <a:xfrm>
              <a:off x="7358082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" name="Полилиния 15"/>
            <p:cNvSpPr/>
            <p:nvPr/>
          </p:nvSpPr>
          <p:spPr>
            <a:xfrm>
              <a:off x="6715140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" name="Полилиния 16"/>
            <p:cNvSpPr/>
            <p:nvPr/>
          </p:nvSpPr>
          <p:spPr>
            <a:xfrm>
              <a:off x="7286644" y="92867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" name="Полилиния 17"/>
            <p:cNvSpPr/>
            <p:nvPr/>
          </p:nvSpPr>
          <p:spPr>
            <a:xfrm>
              <a:off x="721520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" name="Полилиния 18"/>
            <p:cNvSpPr/>
            <p:nvPr/>
          </p:nvSpPr>
          <p:spPr>
            <a:xfrm>
              <a:off x="7572396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" name="Полилиния 19"/>
            <p:cNvSpPr/>
            <p:nvPr/>
          </p:nvSpPr>
          <p:spPr>
            <a:xfrm rot="1969772">
              <a:off x="7844062" y="91107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1" name="Полилиния 20"/>
            <p:cNvSpPr/>
            <p:nvPr/>
          </p:nvSpPr>
          <p:spPr>
            <a:xfrm>
              <a:off x="7786710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" name="Полилиния 21"/>
            <p:cNvSpPr/>
            <p:nvPr/>
          </p:nvSpPr>
          <p:spPr>
            <a:xfrm>
              <a:off x="8286776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" name="Полилиния 22"/>
            <p:cNvSpPr/>
            <p:nvPr/>
          </p:nvSpPr>
          <p:spPr>
            <a:xfrm>
              <a:off x="6572264" y="78579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" name="Полилиния 23"/>
            <p:cNvSpPr/>
            <p:nvPr/>
          </p:nvSpPr>
          <p:spPr>
            <a:xfrm rot="20410928">
              <a:off x="6072198" y="71435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" name="Полилиния 24"/>
            <p:cNvSpPr/>
            <p:nvPr/>
          </p:nvSpPr>
          <p:spPr>
            <a:xfrm rot="587691">
              <a:off x="5214942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6" name="Полилиния 25"/>
            <p:cNvSpPr/>
            <p:nvPr/>
          </p:nvSpPr>
          <p:spPr>
            <a:xfrm rot="20411730">
              <a:off x="5429256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" name="Полилиния 26"/>
            <p:cNvSpPr/>
            <p:nvPr/>
          </p:nvSpPr>
          <p:spPr>
            <a:xfrm rot="1771934">
              <a:off x="6072198" y="185736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" name="Полилиния 27"/>
            <p:cNvSpPr/>
            <p:nvPr/>
          </p:nvSpPr>
          <p:spPr>
            <a:xfrm rot="1666315">
              <a:off x="6215074" y="228599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" name="Полилиния 28"/>
            <p:cNvSpPr/>
            <p:nvPr/>
          </p:nvSpPr>
          <p:spPr>
            <a:xfrm>
              <a:off x="7143768" y="235743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" name="Полилиния 29"/>
            <p:cNvSpPr/>
            <p:nvPr/>
          </p:nvSpPr>
          <p:spPr>
            <a:xfrm>
              <a:off x="721520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" name="Полилиния 30"/>
            <p:cNvSpPr/>
            <p:nvPr/>
          </p:nvSpPr>
          <p:spPr>
            <a:xfrm>
              <a:off x="6072198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" name="Полилиния 31"/>
            <p:cNvSpPr/>
            <p:nvPr/>
          </p:nvSpPr>
          <p:spPr>
            <a:xfrm rot="1065905">
              <a:off x="550069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" name="Полилиния 32"/>
            <p:cNvSpPr/>
            <p:nvPr/>
          </p:nvSpPr>
          <p:spPr>
            <a:xfrm rot="19191918">
              <a:off x="5715008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" name="Полилиния 33"/>
            <p:cNvSpPr/>
            <p:nvPr/>
          </p:nvSpPr>
          <p:spPr>
            <a:xfrm rot="1361292">
              <a:off x="5857884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" name="Полилиния 34"/>
            <p:cNvSpPr/>
            <p:nvPr/>
          </p:nvSpPr>
          <p:spPr>
            <a:xfrm rot="1099206">
              <a:off x="6000760" y="142873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" name="Полилиния 35"/>
            <p:cNvSpPr/>
            <p:nvPr/>
          </p:nvSpPr>
          <p:spPr>
            <a:xfrm rot="20247737">
              <a:off x="6689470" y="104357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" name="Полилиния 36"/>
            <p:cNvSpPr/>
            <p:nvPr/>
          </p:nvSpPr>
          <p:spPr>
            <a:xfrm>
              <a:off x="692945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" name="Полилиния 37"/>
            <p:cNvSpPr/>
            <p:nvPr/>
          </p:nvSpPr>
          <p:spPr>
            <a:xfrm>
              <a:off x="6858016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" name="Полилиния 38"/>
            <p:cNvSpPr/>
            <p:nvPr/>
          </p:nvSpPr>
          <p:spPr>
            <a:xfrm>
              <a:off x="7215206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" name="Полилиния 39"/>
            <p:cNvSpPr/>
            <p:nvPr/>
          </p:nvSpPr>
          <p:spPr>
            <a:xfrm>
              <a:off x="5643570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1" name="Полилиния 40"/>
            <p:cNvSpPr/>
            <p:nvPr/>
          </p:nvSpPr>
          <p:spPr>
            <a:xfrm rot="20716111">
              <a:off x="6286512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2" name="Полилиния 41"/>
            <p:cNvSpPr/>
            <p:nvPr/>
          </p:nvSpPr>
          <p:spPr>
            <a:xfrm>
              <a:off x="585788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3" name="Полилиния 42"/>
            <p:cNvSpPr/>
            <p:nvPr/>
          </p:nvSpPr>
          <p:spPr>
            <a:xfrm>
              <a:off x="6286512" y="171448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4" name="Полилиния 43"/>
            <p:cNvSpPr/>
            <p:nvPr/>
          </p:nvSpPr>
          <p:spPr>
            <a:xfrm rot="1666315">
              <a:off x="6410397" y="1978341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5" name="Полилиния 44"/>
            <p:cNvSpPr/>
            <p:nvPr/>
          </p:nvSpPr>
          <p:spPr>
            <a:xfrm>
              <a:off x="6500826" y="22145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6" name="Полилиния 45"/>
            <p:cNvSpPr/>
            <p:nvPr/>
          </p:nvSpPr>
          <p:spPr>
            <a:xfrm>
              <a:off x="6572264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7" name="Полилиния 46"/>
            <p:cNvSpPr/>
            <p:nvPr/>
          </p:nvSpPr>
          <p:spPr>
            <a:xfrm rot="1771934">
              <a:off x="669803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8" name="Полилиния 47"/>
            <p:cNvSpPr/>
            <p:nvPr/>
          </p:nvSpPr>
          <p:spPr>
            <a:xfrm rot="1771934">
              <a:off x="705522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9" name="Полилиния 48"/>
            <p:cNvSpPr/>
            <p:nvPr/>
          </p:nvSpPr>
          <p:spPr>
            <a:xfrm>
              <a:off x="685801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0" name="Полилиния 49"/>
            <p:cNvSpPr/>
            <p:nvPr/>
          </p:nvSpPr>
          <p:spPr>
            <a:xfrm rot="1874304">
              <a:off x="7556933" y="5526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1" name="Полилиния 50"/>
            <p:cNvSpPr/>
            <p:nvPr/>
          </p:nvSpPr>
          <p:spPr>
            <a:xfrm rot="1874304">
              <a:off x="6985430" y="4812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2" name="Полилиния 51"/>
            <p:cNvSpPr/>
            <p:nvPr/>
          </p:nvSpPr>
          <p:spPr>
            <a:xfrm>
              <a:off x="7929586" y="14285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3" name="Полилиния 52"/>
            <p:cNvSpPr/>
            <p:nvPr/>
          </p:nvSpPr>
          <p:spPr>
            <a:xfrm>
              <a:off x="7643834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4" name="Полилиния 53"/>
            <p:cNvSpPr/>
            <p:nvPr/>
          </p:nvSpPr>
          <p:spPr>
            <a:xfrm>
              <a:off x="792958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5" name="Полилиния 54"/>
            <p:cNvSpPr/>
            <p:nvPr/>
          </p:nvSpPr>
          <p:spPr>
            <a:xfrm rot="1874304">
              <a:off x="8056999" y="409823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6" name="Полилиния 55"/>
            <p:cNvSpPr/>
            <p:nvPr/>
          </p:nvSpPr>
          <p:spPr>
            <a:xfrm>
              <a:off x="6572264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219" name="Группа 218"/>
          <p:cNvGrpSpPr/>
          <p:nvPr/>
        </p:nvGrpSpPr>
        <p:grpSpPr>
          <a:xfrm>
            <a:off x="-55071" y="3786190"/>
            <a:ext cx="9247681" cy="3082320"/>
            <a:chOff x="-65581" y="3302758"/>
            <a:chExt cx="9247681" cy="3555242"/>
          </a:xfrm>
        </p:grpSpPr>
        <p:sp>
          <p:nvSpPr>
            <p:cNvPr id="117" name="Полилиния 116"/>
            <p:cNvSpPr/>
            <p:nvPr/>
          </p:nvSpPr>
          <p:spPr>
            <a:xfrm>
              <a:off x="-12700" y="5146130"/>
              <a:ext cx="9156700" cy="1711869"/>
            </a:xfrm>
            <a:custGeom>
              <a:avLst/>
              <a:gdLst>
                <a:gd name="connsiteX0" fmla="*/ 0 w 7531100"/>
                <a:gd name="connsiteY0" fmla="*/ 0 h 1384300"/>
                <a:gd name="connsiteX1" fmla="*/ 3200400 w 7531100"/>
                <a:gd name="connsiteY1" fmla="*/ 12700 h 1384300"/>
                <a:gd name="connsiteX2" fmla="*/ 6070600 w 7531100"/>
                <a:gd name="connsiteY2" fmla="*/ 241300 h 1384300"/>
                <a:gd name="connsiteX3" fmla="*/ 7531100 w 7531100"/>
                <a:gd name="connsiteY3" fmla="*/ 1371600 h 1384300"/>
                <a:gd name="connsiteX4" fmla="*/ 0 w 7531100"/>
                <a:gd name="connsiteY4" fmla="*/ 1384300 h 1384300"/>
                <a:gd name="connsiteX5" fmla="*/ 0 w 7531100"/>
                <a:gd name="connsiteY5" fmla="*/ 0 h 1384300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31100" h="1711869">
                  <a:moveTo>
                    <a:pt x="0" y="327569"/>
                  </a:moveTo>
                  <a:cubicBezTo>
                    <a:pt x="998562" y="0"/>
                    <a:pt x="2157430" y="512234"/>
                    <a:pt x="3200400" y="340269"/>
                  </a:cubicBezTo>
                  <a:cubicBezTo>
                    <a:pt x="4225399" y="178329"/>
                    <a:pt x="5274201" y="94191"/>
                    <a:pt x="6070600" y="568869"/>
                  </a:cubicBezTo>
                  <a:cubicBezTo>
                    <a:pt x="6563499" y="668857"/>
                    <a:pt x="7177844" y="446598"/>
                    <a:pt x="7518023" y="311666"/>
                  </a:cubicBezTo>
                  <a:lnTo>
                    <a:pt x="7531100" y="1699169"/>
                  </a:lnTo>
                  <a:lnTo>
                    <a:pt x="0" y="1711869"/>
                  </a:lnTo>
                  <a:lnTo>
                    <a:pt x="0" y="327569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20" name="Группа 119"/>
            <p:cNvGrpSpPr/>
            <p:nvPr/>
          </p:nvGrpSpPr>
          <p:grpSpPr>
            <a:xfrm>
              <a:off x="428596" y="3632354"/>
              <a:ext cx="1109662" cy="1971543"/>
              <a:chOff x="428596" y="3632354"/>
              <a:chExt cx="1109662" cy="1971543"/>
            </a:xfrm>
          </p:grpSpPr>
          <p:sp>
            <p:nvSpPr>
              <p:cNvPr id="118" name="Равнобедренный треугольник 117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9" name="Полилиния 118"/>
              <p:cNvSpPr/>
              <p:nvPr/>
            </p:nvSpPr>
            <p:spPr>
              <a:xfrm>
                <a:off x="428596" y="3632354"/>
                <a:ext cx="1109662" cy="1812775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121" name="Группа 120"/>
            <p:cNvGrpSpPr/>
            <p:nvPr/>
          </p:nvGrpSpPr>
          <p:grpSpPr>
            <a:xfrm>
              <a:off x="7858148" y="4209144"/>
              <a:ext cx="928694" cy="1537629"/>
              <a:chOff x="428596" y="3829035"/>
              <a:chExt cx="1109662" cy="1774862"/>
            </a:xfrm>
          </p:grpSpPr>
          <p:sp>
            <p:nvSpPr>
              <p:cNvPr id="122" name="Равнобедренный треугольник 121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23" name="Полилиния 122"/>
              <p:cNvSpPr/>
              <p:nvPr/>
            </p:nvSpPr>
            <p:spPr>
              <a:xfrm>
                <a:off x="428596" y="3829035"/>
                <a:ext cx="1109662" cy="1616093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124" name="Группа 123"/>
            <p:cNvGrpSpPr/>
            <p:nvPr/>
          </p:nvGrpSpPr>
          <p:grpSpPr>
            <a:xfrm>
              <a:off x="4500562" y="3302758"/>
              <a:ext cx="1357322" cy="2269381"/>
              <a:chOff x="428596" y="3644850"/>
              <a:chExt cx="1109662" cy="1959047"/>
            </a:xfrm>
          </p:grpSpPr>
          <p:sp>
            <p:nvSpPr>
              <p:cNvPr id="125" name="Равнобедренный треугольник 124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26" name="Полилиния 125"/>
              <p:cNvSpPr/>
              <p:nvPr/>
            </p:nvSpPr>
            <p:spPr>
              <a:xfrm>
                <a:off x="428596" y="3644850"/>
                <a:ext cx="1109662" cy="1800279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16" name="Полилиния 115"/>
            <p:cNvSpPr/>
            <p:nvPr/>
          </p:nvSpPr>
          <p:spPr>
            <a:xfrm>
              <a:off x="-65581" y="5715016"/>
              <a:ext cx="9247681" cy="1142984"/>
            </a:xfrm>
            <a:custGeom>
              <a:avLst/>
              <a:gdLst>
                <a:gd name="connsiteX0" fmla="*/ 9194800 w 9781117"/>
                <a:gd name="connsiteY0" fmla="*/ 511588 h 2492788"/>
                <a:gd name="connsiteX1" fmla="*/ 5715000 w 9781117"/>
                <a:gd name="connsiteY1" fmla="*/ 295688 h 2492788"/>
                <a:gd name="connsiteX2" fmla="*/ 1765300 w 9781117"/>
                <a:gd name="connsiteY2" fmla="*/ 943388 h 2492788"/>
                <a:gd name="connsiteX3" fmla="*/ 63500 w 9781117"/>
                <a:gd name="connsiteY3" fmla="*/ 816388 h 2492788"/>
                <a:gd name="connsiteX4" fmla="*/ 0 w 9781117"/>
                <a:gd name="connsiteY4" fmla="*/ 2480088 h 2492788"/>
                <a:gd name="connsiteX5" fmla="*/ 9232900 w 9781117"/>
                <a:gd name="connsiteY5" fmla="*/ 2492788 h 2492788"/>
                <a:gd name="connsiteX6" fmla="*/ 9194800 w 9781117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47681" h="2468858">
                  <a:moveTo>
                    <a:pt x="9194800" y="487658"/>
                  </a:moveTo>
                  <a:cubicBezTo>
                    <a:pt x="8608483" y="121475"/>
                    <a:pt x="6832055" y="802503"/>
                    <a:pt x="5715000" y="271758"/>
                  </a:cubicBezTo>
                  <a:cubicBezTo>
                    <a:pt x="5445623" y="0"/>
                    <a:pt x="2116574" y="444364"/>
                    <a:pt x="1765300" y="919458"/>
                  </a:cubicBezTo>
                  <a:cubicBezTo>
                    <a:pt x="1117095" y="1140637"/>
                    <a:pt x="630767" y="834791"/>
                    <a:pt x="63500" y="792458"/>
                  </a:cubicBezTo>
                  <a:lnTo>
                    <a:pt x="0" y="2456158"/>
                  </a:lnTo>
                  <a:lnTo>
                    <a:pt x="9232900" y="2468858"/>
                  </a:lnTo>
                  <a:cubicBezTo>
                    <a:pt x="9215861" y="1804322"/>
                    <a:pt x="9247681" y="1320553"/>
                    <a:pt x="9194800" y="487658"/>
                  </a:cubicBez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4" name="Группа 143"/>
          <p:cNvGrpSpPr/>
          <p:nvPr/>
        </p:nvGrpSpPr>
        <p:grpSpPr>
          <a:xfrm rot="626960">
            <a:off x="7869702" y="5933812"/>
            <a:ext cx="928662" cy="1000108"/>
            <a:chOff x="5898071" y="4400554"/>
            <a:chExt cx="2324143" cy="2470145"/>
          </a:xfrm>
        </p:grpSpPr>
        <p:sp>
          <p:nvSpPr>
            <p:cNvPr id="145" name="Полилиния 14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7" name="Полилиния 14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8" name="Полилиния 14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Полилиния 14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Полилиния 14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51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56" name="Полилиния 15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152" name="Группа 138"/>
            <p:cNvGrpSpPr/>
            <p:nvPr/>
          </p:nvGrpSpPr>
          <p:grpSpPr>
            <a:xfrm rot="639347">
              <a:off x="6792579" y="4410371"/>
              <a:ext cx="798923" cy="2457470"/>
              <a:chOff x="6586553" y="4400554"/>
              <a:chExt cx="798923" cy="2457470"/>
            </a:xfrm>
          </p:grpSpPr>
          <p:sp>
            <p:nvSpPr>
              <p:cNvPr id="153" name="Полилиния 15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59" name="Группа 158"/>
          <p:cNvGrpSpPr/>
          <p:nvPr/>
        </p:nvGrpSpPr>
        <p:grpSpPr>
          <a:xfrm rot="388224">
            <a:off x="6557801" y="5855841"/>
            <a:ext cx="1292760" cy="1084245"/>
            <a:chOff x="5898071" y="4400554"/>
            <a:chExt cx="2324143" cy="2470145"/>
          </a:xfrm>
        </p:grpSpPr>
        <p:sp>
          <p:nvSpPr>
            <p:cNvPr id="160" name="Полилиния 15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Полилиния 16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Полилиния 16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3" name="Полилиния 16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4" name="Полилиния 16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Полилиния 16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66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71" name="Полилиния 170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3" name="Полилиния 172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74" name="Группа 173"/>
          <p:cNvGrpSpPr/>
          <p:nvPr/>
        </p:nvGrpSpPr>
        <p:grpSpPr>
          <a:xfrm rot="626960">
            <a:off x="8369768" y="5933813"/>
            <a:ext cx="928662" cy="1000108"/>
            <a:chOff x="5898071" y="4400554"/>
            <a:chExt cx="2324143" cy="2470145"/>
          </a:xfrm>
        </p:grpSpPr>
        <p:sp>
          <p:nvSpPr>
            <p:cNvPr id="175" name="Полилиния 17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7" name="Полилиния 17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8" name="Полилиния 17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9" name="Полилиния 17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0" name="Полилиния 17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81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86" name="Полилиния 18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43" name="Группа 142"/>
          <p:cNvGrpSpPr/>
          <p:nvPr/>
        </p:nvGrpSpPr>
        <p:grpSpPr>
          <a:xfrm rot="20815479">
            <a:off x="7178705" y="5851445"/>
            <a:ext cx="1292760" cy="1079937"/>
            <a:chOff x="5898071" y="4410369"/>
            <a:chExt cx="2324143" cy="2460330"/>
          </a:xfrm>
        </p:grpSpPr>
        <p:sp>
          <p:nvSpPr>
            <p:cNvPr id="127" name="Полилиния 126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Полилиния 128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Полилиния 129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9" name="Группа 138"/>
            <p:cNvGrpSpPr/>
            <p:nvPr/>
          </p:nvGrpSpPr>
          <p:grpSpPr>
            <a:xfrm rot="639347">
              <a:off x="6792579" y="4410369"/>
              <a:ext cx="798923" cy="2457470"/>
              <a:chOff x="6586553" y="4400554"/>
              <a:chExt cx="798923" cy="2457470"/>
            </a:xfrm>
          </p:grpSpPr>
          <p:sp>
            <p:nvSpPr>
              <p:cNvPr id="140" name="Полилиния 139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204" name="Группа 203"/>
          <p:cNvGrpSpPr/>
          <p:nvPr/>
        </p:nvGrpSpPr>
        <p:grpSpPr>
          <a:xfrm rot="626960">
            <a:off x="3440547" y="6005251"/>
            <a:ext cx="928662" cy="1000108"/>
            <a:chOff x="5898071" y="4400554"/>
            <a:chExt cx="2324143" cy="2470145"/>
          </a:xfrm>
        </p:grpSpPr>
        <p:sp>
          <p:nvSpPr>
            <p:cNvPr id="205" name="Полилиния 20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7" name="Полилиния 20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8" name="Полилиния 20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9" name="Полилиния 20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10" name="Полилиния 20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11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16" name="Полилиния 21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8" name="Полилиния 21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212" name="Группа 138"/>
            <p:cNvGrpSpPr/>
            <p:nvPr/>
          </p:nvGrpSpPr>
          <p:grpSpPr>
            <a:xfrm rot="639347">
              <a:off x="6792579" y="4410375"/>
              <a:ext cx="798923" cy="2457470"/>
              <a:chOff x="6586553" y="4400554"/>
              <a:chExt cx="798923" cy="2457470"/>
            </a:xfrm>
          </p:grpSpPr>
          <p:sp>
            <p:nvSpPr>
              <p:cNvPr id="213" name="Полилиния 21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5" name="Полилиния 21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220" name="Группа 219"/>
          <p:cNvGrpSpPr/>
          <p:nvPr/>
        </p:nvGrpSpPr>
        <p:grpSpPr>
          <a:xfrm rot="20477843">
            <a:off x="4922140" y="5908939"/>
            <a:ext cx="928662" cy="1000108"/>
            <a:chOff x="5898071" y="4400554"/>
            <a:chExt cx="2324143" cy="2470145"/>
          </a:xfrm>
        </p:grpSpPr>
        <p:sp>
          <p:nvSpPr>
            <p:cNvPr id="221" name="Полилиния 22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2" name="Полилиния 22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3" name="Полилиния 22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4" name="Полилиния 22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5" name="Полилиния 22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6" name="Полилиния 22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27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32" name="Полилиния 23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3" name="Полилиния 23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4" name="Полилиния 23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228" name="Группа 138"/>
            <p:cNvGrpSpPr/>
            <p:nvPr/>
          </p:nvGrpSpPr>
          <p:grpSpPr>
            <a:xfrm rot="639347">
              <a:off x="6792579" y="4410377"/>
              <a:ext cx="798923" cy="2457470"/>
              <a:chOff x="6586553" y="4400554"/>
              <a:chExt cx="798923" cy="2457470"/>
            </a:xfrm>
          </p:grpSpPr>
          <p:sp>
            <p:nvSpPr>
              <p:cNvPr id="229" name="Полилиния 228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0" name="Полилиния 229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1" name="Полилиния 230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235" name="Группа 234"/>
          <p:cNvGrpSpPr/>
          <p:nvPr/>
        </p:nvGrpSpPr>
        <p:grpSpPr>
          <a:xfrm rot="20416555">
            <a:off x="3927703" y="5985261"/>
            <a:ext cx="928662" cy="1000108"/>
            <a:chOff x="5898071" y="4400554"/>
            <a:chExt cx="2324143" cy="2470145"/>
          </a:xfrm>
        </p:grpSpPr>
        <p:sp>
          <p:nvSpPr>
            <p:cNvPr id="236" name="Полилиния 235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9" name="Полилиния 238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0" name="Полилиния 239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1" name="Полилиния 240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42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47" name="Полилиния 246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8" name="Полилиния 247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9" name="Полилиния 248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89" name="Группа 188"/>
          <p:cNvGrpSpPr/>
          <p:nvPr/>
        </p:nvGrpSpPr>
        <p:grpSpPr>
          <a:xfrm rot="709197">
            <a:off x="4239936" y="5884284"/>
            <a:ext cx="1292760" cy="1083291"/>
            <a:chOff x="5898071" y="4410280"/>
            <a:chExt cx="2324143" cy="2467972"/>
          </a:xfrm>
        </p:grpSpPr>
        <p:sp>
          <p:nvSpPr>
            <p:cNvPr id="190" name="Полилиния 18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3" name="Полилиния 19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4" name="Полилиния 19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5" name="Полилиния 19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97" name="Группа 138"/>
            <p:cNvGrpSpPr/>
            <p:nvPr/>
          </p:nvGrpSpPr>
          <p:grpSpPr>
            <a:xfrm rot="639347">
              <a:off x="6791608" y="4410280"/>
              <a:ext cx="798923" cy="2467972"/>
              <a:chOff x="6586553" y="4400554"/>
              <a:chExt cx="798923" cy="2467972"/>
            </a:xfrm>
          </p:grpSpPr>
          <p:sp>
            <p:nvSpPr>
              <p:cNvPr id="198" name="Полилиния 197"/>
              <p:cNvSpPr/>
              <p:nvPr/>
            </p:nvSpPr>
            <p:spPr>
              <a:xfrm flipH="1">
                <a:off x="6910157" y="5154015"/>
                <a:ext cx="142905" cy="1714511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250" name="Группа 249"/>
          <p:cNvGrpSpPr/>
          <p:nvPr/>
        </p:nvGrpSpPr>
        <p:grpSpPr>
          <a:xfrm rot="20571690">
            <a:off x="3127103" y="5901080"/>
            <a:ext cx="928662" cy="1000108"/>
            <a:chOff x="5898071" y="4400554"/>
            <a:chExt cx="2324143" cy="2470145"/>
          </a:xfrm>
        </p:grpSpPr>
        <p:sp>
          <p:nvSpPr>
            <p:cNvPr id="251" name="Полилиния 25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Полилиния 25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Полилиния 25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Полилиния 25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57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62" name="Полилиния 26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3" name="Полилиния 26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4" name="Полилиния 26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285" name="Группа 284"/>
          <p:cNvGrpSpPr/>
          <p:nvPr/>
        </p:nvGrpSpPr>
        <p:grpSpPr>
          <a:xfrm>
            <a:off x="0" y="6197605"/>
            <a:ext cx="642942" cy="660395"/>
            <a:chOff x="214282" y="5643578"/>
            <a:chExt cx="1285884" cy="1017585"/>
          </a:xfrm>
        </p:grpSpPr>
        <p:sp>
          <p:nvSpPr>
            <p:cNvPr id="280" name="Полилиния 279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2" name="Полилиния 281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3" name="Полилиния 282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4" name="24-конечная звезда 283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291" name="Группа 290"/>
          <p:cNvGrpSpPr/>
          <p:nvPr/>
        </p:nvGrpSpPr>
        <p:grpSpPr>
          <a:xfrm>
            <a:off x="642910" y="6357958"/>
            <a:ext cx="571504" cy="588957"/>
            <a:chOff x="214282" y="5643578"/>
            <a:chExt cx="1285884" cy="1017585"/>
          </a:xfrm>
        </p:grpSpPr>
        <p:sp>
          <p:nvSpPr>
            <p:cNvPr id="292" name="Полилиния 29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3" name="Полилиния 29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4" name="Полилиния 29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5" name="24-конечная звезда 29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296" name="Группа 295"/>
          <p:cNvGrpSpPr/>
          <p:nvPr/>
        </p:nvGrpSpPr>
        <p:grpSpPr>
          <a:xfrm>
            <a:off x="5715008" y="6197605"/>
            <a:ext cx="642942" cy="660395"/>
            <a:chOff x="214282" y="5643578"/>
            <a:chExt cx="1285884" cy="1017585"/>
          </a:xfrm>
        </p:grpSpPr>
        <p:sp>
          <p:nvSpPr>
            <p:cNvPr id="297" name="Полилиния 29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8" name="Полилиния 29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9" name="Полилиния 29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0" name="24-конечная звезда 29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01" name="Группа 300"/>
          <p:cNvGrpSpPr/>
          <p:nvPr/>
        </p:nvGrpSpPr>
        <p:grpSpPr>
          <a:xfrm>
            <a:off x="6000760" y="5929330"/>
            <a:ext cx="1000132" cy="928671"/>
            <a:chOff x="214282" y="5643578"/>
            <a:chExt cx="1285884" cy="1017585"/>
          </a:xfrm>
        </p:grpSpPr>
        <p:sp>
          <p:nvSpPr>
            <p:cNvPr id="302" name="Полилиния 30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5" name="24-конечная звезда 30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06" name="Группа 305"/>
          <p:cNvGrpSpPr/>
          <p:nvPr/>
        </p:nvGrpSpPr>
        <p:grpSpPr>
          <a:xfrm>
            <a:off x="1214414" y="6197605"/>
            <a:ext cx="642942" cy="660395"/>
            <a:chOff x="214282" y="5643578"/>
            <a:chExt cx="1285884" cy="1017585"/>
          </a:xfrm>
        </p:grpSpPr>
        <p:sp>
          <p:nvSpPr>
            <p:cNvPr id="307" name="Полилиния 30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8" name="Полилиния 30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9" name="Полилиния 30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0" name="24-конечная звезда 30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286" name="Группа 285"/>
          <p:cNvGrpSpPr/>
          <p:nvPr/>
        </p:nvGrpSpPr>
        <p:grpSpPr>
          <a:xfrm>
            <a:off x="1428728" y="5929330"/>
            <a:ext cx="1000132" cy="1017585"/>
            <a:chOff x="214282" y="5643578"/>
            <a:chExt cx="1285884" cy="1017585"/>
          </a:xfrm>
        </p:grpSpPr>
        <p:sp>
          <p:nvSpPr>
            <p:cNvPr id="287" name="Полилиния 28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8" name="Полилиния 28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9" name="Полилиния 28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0" name="24-конечная звезда 28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11" name="Группа 310"/>
          <p:cNvGrpSpPr/>
          <p:nvPr/>
        </p:nvGrpSpPr>
        <p:grpSpPr>
          <a:xfrm>
            <a:off x="2500298" y="6197605"/>
            <a:ext cx="642942" cy="660395"/>
            <a:chOff x="214282" y="5643578"/>
            <a:chExt cx="1285884" cy="1017585"/>
          </a:xfrm>
        </p:grpSpPr>
        <p:sp>
          <p:nvSpPr>
            <p:cNvPr id="312" name="Полилиния 31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3" name="Полилиния 31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4" name="Полилиния 31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5" name="24-конечная звезда 31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16" name="Овал 315"/>
          <p:cNvSpPr/>
          <p:nvPr/>
        </p:nvSpPr>
        <p:spPr>
          <a:xfrm>
            <a:off x="285720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7" name="Овал 316"/>
          <p:cNvSpPr/>
          <p:nvPr/>
        </p:nvSpPr>
        <p:spPr>
          <a:xfrm>
            <a:off x="642910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8" name="Овал 317"/>
          <p:cNvSpPr/>
          <p:nvPr/>
        </p:nvSpPr>
        <p:spPr>
          <a:xfrm>
            <a:off x="1428728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9" name="Овал 318"/>
          <p:cNvSpPr/>
          <p:nvPr/>
        </p:nvSpPr>
        <p:spPr>
          <a:xfrm>
            <a:off x="114297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0" name="Овал 319"/>
          <p:cNvSpPr/>
          <p:nvPr/>
        </p:nvSpPr>
        <p:spPr>
          <a:xfrm>
            <a:off x="1571604" y="604363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1" name="Овал 320"/>
          <p:cNvSpPr/>
          <p:nvPr/>
        </p:nvSpPr>
        <p:spPr>
          <a:xfrm>
            <a:off x="2143108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2" name="Овал 321"/>
          <p:cNvSpPr/>
          <p:nvPr/>
        </p:nvSpPr>
        <p:spPr>
          <a:xfrm>
            <a:off x="264317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3" name="Овал 322"/>
          <p:cNvSpPr/>
          <p:nvPr/>
        </p:nvSpPr>
        <p:spPr>
          <a:xfrm>
            <a:off x="342899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4" name="Овал 323"/>
          <p:cNvSpPr/>
          <p:nvPr/>
        </p:nvSpPr>
        <p:spPr>
          <a:xfrm>
            <a:off x="442912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5" name="Овал 324"/>
          <p:cNvSpPr/>
          <p:nvPr/>
        </p:nvSpPr>
        <p:spPr>
          <a:xfrm>
            <a:off x="400049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6" name="Овал 325"/>
          <p:cNvSpPr/>
          <p:nvPr/>
        </p:nvSpPr>
        <p:spPr>
          <a:xfrm>
            <a:off x="521494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7" name="Овал 326"/>
          <p:cNvSpPr/>
          <p:nvPr/>
        </p:nvSpPr>
        <p:spPr>
          <a:xfrm>
            <a:off x="5857884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8" name="Овал 327"/>
          <p:cNvSpPr/>
          <p:nvPr/>
        </p:nvSpPr>
        <p:spPr>
          <a:xfrm>
            <a:off x="6643702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9" name="Овал 328"/>
          <p:cNvSpPr/>
          <p:nvPr/>
        </p:nvSpPr>
        <p:spPr>
          <a:xfrm>
            <a:off x="7429520" y="597219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0" name="Овал 329"/>
          <p:cNvSpPr/>
          <p:nvPr/>
        </p:nvSpPr>
        <p:spPr>
          <a:xfrm>
            <a:off x="8929718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1" name="Овал 330"/>
          <p:cNvSpPr/>
          <p:nvPr/>
        </p:nvSpPr>
        <p:spPr>
          <a:xfrm>
            <a:off x="857252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2" name="Овал 331"/>
          <p:cNvSpPr/>
          <p:nvPr/>
        </p:nvSpPr>
        <p:spPr>
          <a:xfrm>
            <a:off x="8001024" y="5900754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3" name="Овал 332"/>
          <p:cNvSpPr/>
          <p:nvPr/>
        </p:nvSpPr>
        <p:spPr>
          <a:xfrm>
            <a:off x="7072330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4" name="Овал 333"/>
          <p:cNvSpPr/>
          <p:nvPr/>
        </p:nvSpPr>
        <p:spPr>
          <a:xfrm>
            <a:off x="6429388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5" name="Овал 334"/>
          <p:cNvSpPr/>
          <p:nvPr/>
        </p:nvSpPr>
        <p:spPr>
          <a:xfrm>
            <a:off x="607219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6" name="Овал 335"/>
          <p:cNvSpPr/>
          <p:nvPr/>
        </p:nvSpPr>
        <p:spPr>
          <a:xfrm>
            <a:off x="5500694" y="575787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7" name="Овал 336"/>
          <p:cNvSpPr/>
          <p:nvPr/>
        </p:nvSpPr>
        <p:spPr>
          <a:xfrm>
            <a:off x="4786314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8" name="Овал 337"/>
          <p:cNvSpPr/>
          <p:nvPr/>
        </p:nvSpPr>
        <p:spPr>
          <a:xfrm>
            <a:off x="3857620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9" name="Овал 338"/>
          <p:cNvSpPr/>
          <p:nvPr/>
        </p:nvSpPr>
        <p:spPr>
          <a:xfrm>
            <a:off x="2928926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0" name="Овал 339"/>
          <p:cNvSpPr/>
          <p:nvPr/>
        </p:nvSpPr>
        <p:spPr>
          <a:xfrm>
            <a:off x="1785918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1" name="Овал 340"/>
          <p:cNvSpPr/>
          <p:nvPr/>
        </p:nvSpPr>
        <p:spPr>
          <a:xfrm>
            <a:off x="1000100" y="611506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356" name="Группа 355"/>
          <p:cNvGrpSpPr/>
          <p:nvPr/>
        </p:nvGrpSpPr>
        <p:grpSpPr>
          <a:xfrm rot="3478556">
            <a:off x="156922" y="6491361"/>
            <a:ext cx="250390" cy="340455"/>
            <a:chOff x="2857488" y="4883951"/>
            <a:chExt cx="571504" cy="903297"/>
          </a:xfrm>
        </p:grpSpPr>
        <p:sp>
          <p:nvSpPr>
            <p:cNvPr id="346" name="Овал 345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44" name="Прямая соединительная линия 343"/>
            <p:cNvCxnSpPr>
              <a:stCxn id="342" idx="0"/>
              <a:endCxn id="342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" name="Овал 346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9" name="Овал 348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1" name="Овал 350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2" name="Овал 351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3" name="Овал 352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4" name="Овал 353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5" name="Овал 354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57" name="Группа 356"/>
          <p:cNvGrpSpPr/>
          <p:nvPr/>
        </p:nvGrpSpPr>
        <p:grpSpPr>
          <a:xfrm rot="20068700">
            <a:off x="1657121" y="6384141"/>
            <a:ext cx="250390" cy="340455"/>
            <a:chOff x="2857488" y="4883951"/>
            <a:chExt cx="571504" cy="903297"/>
          </a:xfrm>
        </p:grpSpPr>
        <p:sp>
          <p:nvSpPr>
            <p:cNvPr id="358" name="Овал 357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9" name="Овал 358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60" name="Прямая соединительная линия 359"/>
            <p:cNvCxnSpPr>
              <a:stCxn id="359" idx="0"/>
              <a:endCxn id="359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1" name="Овал 360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2" name="Овал 361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3" name="Овал 362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4" name="Овал 363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5" name="Овал 364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6" name="Овал 365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7" name="Овал 366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8" name="Овал 367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9" name="Овал 368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70" name="Группа 369"/>
          <p:cNvGrpSpPr/>
          <p:nvPr/>
        </p:nvGrpSpPr>
        <p:grpSpPr>
          <a:xfrm rot="1300059">
            <a:off x="4697443" y="6483348"/>
            <a:ext cx="250390" cy="340455"/>
            <a:chOff x="2857488" y="4883951"/>
            <a:chExt cx="571504" cy="903297"/>
          </a:xfrm>
        </p:grpSpPr>
        <p:sp>
          <p:nvSpPr>
            <p:cNvPr id="371" name="Овал 370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2" name="Овал 37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73" name="Прямая соединительная линия 372"/>
            <p:cNvCxnSpPr>
              <a:stCxn id="372" idx="0"/>
              <a:endCxn id="372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4" name="Овал 373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5" name="Овал 374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6" name="Овал 375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7" name="Овал 376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8" name="Овал 377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9" name="Овал 378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0" name="Овал 379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1" name="Овал 380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2" name="Овал 381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89" name="Полилиния 388"/>
          <p:cNvSpPr/>
          <p:nvPr/>
        </p:nvSpPr>
        <p:spPr>
          <a:xfrm>
            <a:off x="262759" y="3247697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0" name="Полилиния 389"/>
          <p:cNvSpPr/>
          <p:nvPr/>
        </p:nvSpPr>
        <p:spPr>
          <a:xfrm>
            <a:off x="928662" y="3286124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1" name="Полилиния 390"/>
          <p:cNvSpPr/>
          <p:nvPr/>
        </p:nvSpPr>
        <p:spPr>
          <a:xfrm>
            <a:off x="428596" y="3071810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2" name="Полилиния 391"/>
          <p:cNvSpPr/>
          <p:nvPr/>
        </p:nvSpPr>
        <p:spPr>
          <a:xfrm>
            <a:off x="785786" y="3071810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3" name="Полилиния 392"/>
          <p:cNvSpPr/>
          <p:nvPr/>
        </p:nvSpPr>
        <p:spPr>
          <a:xfrm>
            <a:off x="642910" y="2857496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4" name="Овал 393"/>
          <p:cNvSpPr/>
          <p:nvPr/>
        </p:nvSpPr>
        <p:spPr>
          <a:xfrm>
            <a:off x="0" y="214290"/>
            <a:ext cx="1428728" cy="1357322"/>
          </a:xfrm>
          <a:prstGeom prst="ellipse">
            <a:avLst/>
          </a:prstGeom>
          <a:gradFill flip="none" rotWithShape="1">
            <a:gsLst>
              <a:gs pos="100000">
                <a:schemeClr val="bg1"/>
              </a:gs>
              <a:gs pos="26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5" name="Заголовок 394"/>
          <p:cNvSpPr>
            <a:spLocks noGrp="1"/>
          </p:cNvSpPr>
          <p:nvPr>
            <p:ph type="ctrTitle"/>
          </p:nvPr>
        </p:nvSpPr>
        <p:spPr>
          <a:xfrm>
            <a:off x="685800" y="1820380"/>
            <a:ext cx="7772400" cy="3773862"/>
          </a:xfrm>
        </p:spPr>
        <p:txBody>
          <a:bodyPr>
            <a:normAutofit/>
          </a:bodyPr>
          <a:lstStyle/>
          <a:p>
            <a:r>
              <a:rPr lang="ru-RU" sz="4000" dirty="0" err="1">
                <a:solidFill>
                  <a:srgbClr val="002060"/>
                </a:solidFill>
                <a:latin typeface="Comic Sans MS" pitchFamily="66" charset="0"/>
              </a:rPr>
              <a:t>Здоровьесберегающая</a:t>
            </a:r>
            <a:r>
              <a:rPr lang="ru-RU" sz="4000" dirty="0">
                <a:solidFill>
                  <a:srgbClr val="002060"/>
                </a:solidFill>
                <a:latin typeface="Comic Sans MS" pitchFamily="66" charset="0"/>
              </a:rPr>
              <a:t> методика </a:t>
            </a:r>
            <a:r>
              <a:rPr lang="ru-RU" sz="4000" dirty="0" smtClean="0">
                <a:solidFill>
                  <a:srgbClr val="002060"/>
                </a:solidFill>
                <a:latin typeface="Comic Sans MS" pitchFamily="66" charset="0"/>
              </a:rPr>
              <a:t>                         Владимира Базарного</a:t>
            </a:r>
            <a:br>
              <a:rPr lang="ru-RU" sz="4000" dirty="0" smtClean="0">
                <a:solidFill>
                  <a:srgbClr val="002060"/>
                </a:solidFill>
                <a:latin typeface="Comic Sans MS" pitchFamily="66" charset="0"/>
              </a:rPr>
            </a:br>
            <a:r>
              <a:rPr lang="ru-RU" sz="4000" dirty="0" smtClean="0">
                <a:solidFill>
                  <a:srgbClr val="002060"/>
                </a:solidFill>
                <a:latin typeface="Comic Sans MS" pitchFamily="66" charset="0"/>
              </a:rPr>
              <a:t/>
            </a:r>
            <a:br>
              <a:rPr lang="ru-RU" sz="4000" dirty="0" smtClean="0">
                <a:solidFill>
                  <a:srgbClr val="002060"/>
                </a:solidFill>
                <a:latin typeface="Comic Sans MS" pitchFamily="66" charset="0"/>
              </a:rPr>
            </a:br>
            <a:r>
              <a:rPr lang="ru-RU" sz="4000" dirty="0">
                <a:solidFill>
                  <a:srgbClr val="002060"/>
                </a:solidFill>
                <a:latin typeface="Comic Sans MS" pitchFamily="66" charset="0"/>
              </a:rPr>
              <a:t/>
            </a:r>
            <a:br>
              <a:rPr lang="ru-RU" sz="4000" dirty="0">
                <a:solidFill>
                  <a:srgbClr val="002060"/>
                </a:solidFill>
                <a:latin typeface="Comic Sans MS" pitchFamily="66" charset="0"/>
              </a:rPr>
            </a:br>
            <a:endParaRPr lang="ru-RU" sz="2000" b="1" dirty="0">
              <a:ln>
                <a:solidFill>
                  <a:sysClr val="windowText" lastClr="000000"/>
                </a:solidFill>
              </a:ln>
              <a:solidFill>
                <a:srgbClr val="FF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96" name="Подзаголовок 395"/>
          <p:cNvSpPr>
            <a:spLocks noGrp="1"/>
          </p:cNvSpPr>
          <p:nvPr>
            <p:ph type="subTitle" idx="1"/>
          </p:nvPr>
        </p:nvSpPr>
        <p:spPr/>
        <p:txBody>
          <a:bodyPr>
            <a:normAutofit fontScale="92500" lnSpcReduction="20000"/>
          </a:bodyPr>
          <a:lstStyle/>
          <a:p>
            <a:pPr algn="l"/>
            <a:endParaRPr lang="ru-RU" dirty="0">
              <a:solidFill>
                <a:schemeClr val="tx1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algn="l"/>
            <a:r>
              <a:rPr lang="ru-RU" dirty="0" smtClean="0">
                <a:solidFill>
                  <a:schemeClr val="accent1">
                    <a:lumMod val="50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Консультация для воспитателей.</a:t>
            </a:r>
          </a:p>
          <a:p>
            <a:pPr algn="l"/>
            <a:r>
              <a:rPr lang="ru-RU" dirty="0" smtClean="0">
                <a:solidFill>
                  <a:schemeClr val="accent1">
                    <a:lumMod val="50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подготовил: ст. воспитатель Кондракова Ю.Г.</a:t>
            </a:r>
            <a:endParaRPr lang="ru-RU" dirty="0" smtClean="0">
              <a:solidFill>
                <a:schemeClr val="accent1">
                  <a:lumMod val="50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Овал 108"/>
          <p:cNvSpPr/>
          <p:nvPr/>
        </p:nvSpPr>
        <p:spPr>
          <a:xfrm>
            <a:off x="163482" y="387328"/>
            <a:ext cx="1053703" cy="1006623"/>
          </a:xfrm>
          <a:prstGeom prst="ellipse">
            <a:avLst/>
          </a:prstGeom>
          <a:gradFill flip="none" rotWithShape="1">
            <a:gsLst>
              <a:gs pos="100000">
                <a:schemeClr val="bg1">
                  <a:alpha val="0"/>
                </a:schemeClr>
              </a:gs>
              <a:gs pos="4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2" name="Группа 387"/>
          <p:cNvGrpSpPr/>
          <p:nvPr/>
        </p:nvGrpSpPr>
        <p:grpSpPr>
          <a:xfrm>
            <a:off x="-836391" y="302553"/>
            <a:ext cx="9285264" cy="7124638"/>
            <a:chOff x="-836391" y="302553"/>
            <a:chExt cx="9285264" cy="7124638"/>
          </a:xfrm>
        </p:grpSpPr>
        <p:sp>
          <p:nvSpPr>
            <p:cNvPr id="383" name="Полилиния 382"/>
            <p:cNvSpPr/>
            <p:nvPr/>
          </p:nvSpPr>
          <p:spPr>
            <a:xfrm rot="1219034">
              <a:off x="208762" y="205413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4" name="Полилиния 383"/>
            <p:cNvSpPr/>
            <p:nvPr/>
          </p:nvSpPr>
          <p:spPr>
            <a:xfrm rot="1635534">
              <a:off x="184862" y="270974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5" name="Полилиния 384"/>
            <p:cNvSpPr/>
            <p:nvPr/>
          </p:nvSpPr>
          <p:spPr>
            <a:xfrm rot="2120141">
              <a:off x="-7745" y="3397179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6" name="Полилиния 385"/>
            <p:cNvSpPr/>
            <p:nvPr/>
          </p:nvSpPr>
          <p:spPr>
            <a:xfrm rot="2683881">
              <a:off x="-836391" y="3656663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7" name="Полилиния 386"/>
            <p:cNvSpPr/>
            <p:nvPr/>
          </p:nvSpPr>
          <p:spPr>
            <a:xfrm rot="3406944">
              <a:off x="-1350748" y="3554015"/>
              <a:ext cx="7124638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07" name="Облако 106"/>
          <p:cNvSpPr/>
          <p:nvPr/>
        </p:nvSpPr>
        <p:spPr>
          <a:xfrm>
            <a:off x="2571736" y="571480"/>
            <a:ext cx="5000660" cy="857256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8" name="Облако 107"/>
          <p:cNvSpPr/>
          <p:nvPr/>
        </p:nvSpPr>
        <p:spPr>
          <a:xfrm>
            <a:off x="5429256" y="1928802"/>
            <a:ext cx="3429024" cy="714380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3" name="Группа 56"/>
          <p:cNvGrpSpPr/>
          <p:nvPr/>
        </p:nvGrpSpPr>
        <p:grpSpPr>
          <a:xfrm>
            <a:off x="5072066" y="0"/>
            <a:ext cx="4762740" cy="3000396"/>
            <a:chOff x="5214942" y="-71462"/>
            <a:chExt cx="4191236" cy="2724650"/>
          </a:xfrm>
        </p:grpSpPr>
        <p:sp>
          <p:nvSpPr>
            <p:cNvPr id="4" name="Полилиния 3"/>
            <p:cNvSpPr/>
            <p:nvPr/>
          </p:nvSpPr>
          <p:spPr>
            <a:xfrm>
              <a:off x="5318235" y="785794"/>
              <a:ext cx="3825765" cy="1734207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" name="Полилиния 10"/>
            <p:cNvSpPr/>
            <p:nvPr/>
          </p:nvSpPr>
          <p:spPr>
            <a:xfrm rot="860733" flipV="1">
              <a:off x="6909393" y="3183"/>
              <a:ext cx="2496785" cy="1305578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" name="Полилиния 9"/>
            <p:cNvSpPr/>
            <p:nvPr/>
          </p:nvSpPr>
          <p:spPr>
            <a:xfrm>
              <a:off x="7000892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 rot="19708205">
              <a:off x="7500958" y="7141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" name="Полилиния 12"/>
            <p:cNvSpPr/>
            <p:nvPr/>
          </p:nvSpPr>
          <p:spPr>
            <a:xfrm>
              <a:off x="814390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778671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" name="Полилиния 14"/>
            <p:cNvSpPr/>
            <p:nvPr/>
          </p:nvSpPr>
          <p:spPr>
            <a:xfrm>
              <a:off x="7358082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" name="Полилиния 15"/>
            <p:cNvSpPr/>
            <p:nvPr/>
          </p:nvSpPr>
          <p:spPr>
            <a:xfrm>
              <a:off x="6715140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" name="Полилиния 16"/>
            <p:cNvSpPr/>
            <p:nvPr/>
          </p:nvSpPr>
          <p:spPr>
            <a:xfrm>
              <a:off x="7286644" y="92867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" name="Полилиния 17"/>
            <p:cNvSpPr/>
            <p:nvPr/>
          </p:nvSpPr>
          <p:spPr>
            <a:xfrm>
              <a:off x="721520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" name="Полилиния 18"/>
            <p:cNvSpPr/>
            <p:nvPr/>
          </p:nvSpPr>
          <p:spPr>
            <a:xfrm>
              <a:off x="7572396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" name="Полилиния 19"/>
            <p:cNvSpPr/>
            <p:nvPr/>
          </p:nvSpPr>
          <p:spPr>
            <a:xfrm rot="1969772">
              <a:off x="7844062" y="91107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1" name="Полилиния 20"/>
            <p:cNvSpPr/>
            <p:nvPr/>
          </p:nvSpPr>
          <p:spPr>
            <a:xfrm>
              <a:off x="7786710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" name="Полилиния 21"/>
            <p:cNvSpPr/>
            <p:nvPr/>
          </p:nvSpPr>
          <p:spPr>
            <a:xfrm>
              <a:off x="8286776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" name="Полилиния 22"/>
            <p:cNvSpPr/>
            <p:nvPr/>
          </p:nvSpPr>
          <p:spPr>
            <a:xfrm>
              <a:off x="6572264" y="78579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" name="Полилиния 23"/>
            <p:cNvSpPr/>
            <p:nvPr/>
          </p:nvSpPr>
          <p:spPr>
            <a:xfrm rot="20410928">
              <a:off x="6072198" y="71435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" name="Полилиния 24"/>
            <p:cNvSpPr/>
            <p:nvPr/>
          </p:nvSpPr>
          <p:spPr>
            <a:xfrm rot="587691">
              <a:off x="5214942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6" name="Полилиния 25"/>
            <p:cNvSpPr/>
            <p:nvPr/>
          </p:nvSpPr>
          <p:spPr>
            <a:xfrm rot="20411730">
              <a:off x="5429256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" name="Полилиния 26"/>
            <p:cNvSpPr/>
            <p:nvPr/>
          </p:nvSpPr>
          <p:spPr>
            <a:xfrm rot="1771934">
              <a:off x="6072198" y="185736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" name="Полилиния 27"/>
            <p:cNvSpPr/>
            <p:nvPr/>
          </p:nvSpPr>
          <p:spPr>
            <a:xfrm rot="1666315">
              <a:off x="6215074" y="228599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" name="Полилиния 28"/>
            <p:cNvSpPr/>
            <p:nvPr/>
          </p:nvSpPr>
          <p:spPr>
            <a:xfrm>
              <a:off x="7143768" y="235743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" name="Полилиния 29"/>
            <p:cNvSpPr/>
            <p:nvPr/>
          </p:nvSpPr>
          <p:spPr>
            <a:xfrm>
              <a:off x="721520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" name="Полилиния 30"/>
            <p:cNvSpPr/>
            <p:nvPr/>
          </p:nvSpPr>
          <p:spPr>
            <a:xfrm>
              <a:off x="6072198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" name="Полилиния 31"/>
            <p:cNvSpPr/>
            <p:nvPr/>
          </p:nvSpPr>
          <p:spPr>
            <a:xfrm rot="1065905">
              <a:off x="550069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" name="Полилиния 32"/>
            <p:cNvSpPr/>
            <p:nvPr/>
          </p:nvSpPr>
          <p:spPr>
            <a:xfrm rot="19191918">
              <a:off x="5715008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" name="Полилиния 33"/>
            <p:cNvSpPr/>
            <p:nvPr/>
          </p:nvSpPr>
          <p:spPr>
            <a:xfrm rot="1361292">
              <a:off x="5857884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" name="Полилиния 34"/>
            <p:cNvSpPr/>
            <p:nvPr/>
          </p:nvSpPr>
          <p:spPr>
            <a:xfrm rot="1099206">
              <a:off x="6000760" y="142873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" name="Полилиния 35"/>
            <p:cNvSpPr/>
            <p:nvPr/>
          </p:nvSpPr>
          <p:spPr>
            <a:xfrm rot="20247737">
              <a:off x="6689470" y="104357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" name="Полилиния 36"/>
            <p:cNvSpPr/>
            <p:nvPr/>
          </p:nvSpPr>
          <p:spPr>
            <a:xfrm>
              <a:off x="692945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" name="Полилиния 37"/>
            <p:cNvSpPr/>
            <p:nvPr/>
          </p:nvSpPr>
          <p:spPr>
            <a:xfrm>
              <a:off x="6858016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" name="Полилиния 38"/>
            <p:cNvSpPr/>
            <p:nvPr/>
          </p:nvSpPr>
          <p:spPr>
            <a:xfrm>
              <a:off x="7215206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" name="Полилиния 39"/>
            <p:cNvSpPr/>
            <p:nvPr/>
          </p:nvSpPr>
          <p:spPr>
            <a:xfrm>
              <a:off x="5643570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1" name="Полилиния 40"/>
            <p:cNvSpPr/>
            <p:nvPr/>
          </p:nvSpPr>
          <p:spPr>
            <a:xfrm rot="20716111">
              <a:off x="6286512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2" name="Полилиния 41"/>
            <p:cNvSpPr/>
            <p:nvPr/>
          </p:nvSpPr>
          <p:spPr>
            <a:xfrm>
              <a:off x="585788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3" name="Полилиния 42"/>
            <p:cNvSpPr/>
            <p:nvPr/>
          </p:nvSpPr>
          <p:spPr>
            <a:xfrm>
              <a:off x="6286512" y="171448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4" name="Полилиния 43"/>
            <p:cNvSpPr/>
            <p:nvPr/>
          </p:nvSpPr>
          <p:spPr>
            <a:xfrm rot="1666315">
              <a:off x="6410397" y="1978341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5" name="Полилиния 44"/>
            <p:cNvSpPr/>
            <p:nvPr/>
          </p:nvSpPr>
          <p:spPr>
            <a:xfrm>
              <a:off x="6500826" y="22145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6" name="Полилиния 45"/>
            <p:cNvSpPr/>
            <p:nvPr/>
          </p:nvSpPr>
          <p:spPr>
            <a:xfrm>
              <a:off x="6572264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7" name="Полилиния 46"/>
            <p:cNvSpPr/>
            <p:nvPr/>
          </p:nvSpPr>
          <p:spPr>
            <a:xfrm rot="1771934">
              <a:off x="669803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8" name="Полилиния 47"/>
            <p:cNvSpPr/>
            <p:nvPr/>
          </p:nvSpPr>
          <p:spPr>
            <a:xfrm rot="1771934">
              <a:off x="705522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9" name="Полилиния 48"/>
            <p:cNvSpPr/>
            <p:nvPr/>
          </p:nvSpPr>
          <p:spPr>
            <a:xfrm>
              <a:off x="685801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0" name="Полилиния 49"/>
            <p:cNvSpPr/>
            <p:nvPr/>
          </p:nvSpPr>
          <p:spPr>
            <a:xfrm rot="1874304">
              <a:off x="7556933" y="5526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1" name="Полилиния 50"/>
            <p:cNvSpPr/>
            <p:nvPr/>
          </p:nvSpPr>
          <p:spPr>
            <a:xfrm rot="1874304">
              <a:off x="6985430" y="4812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2" name="Полилиния 51"/>
            <p:cNvSpPr/>
            <p:nvPr/>
          </p:nvSpPr>
          <p:spPr>
            <a:xfrm>
              <a:off x="7929586" y="14285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3" name="Полилиния 52"/>
            <p:cNvSpPr/>
            <p:nvPr/>
          </p:nvSpPr>
          <p:spPr>
            <a:xfrm>
              <a:off x="7643834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4" name="Полилиния 53"/>
            <p:cNvSpPr/>
            <p:nvPr/>
          </p:nvSpPr>
          <p:spPr>
            <a:xfrm>
              <a:off x="792958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5" name="Полилиния 54"/>
            <p:cNvSpPr/>
            <p:nvPr/>
          </p:nvSpPr>
          <p:spPr>
            <a:xfrm rot="1874304">
              <a:off x="8056999" y="409823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6" name="Полилиния 55"/>
            <p:cNvSpPr/>
            <p:nvPr/>
          </p:nvSpPr>
          <p:spPr>
            <a:xfrm>
              <a:off x="6572264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" name="Группа 218"/>
          <p:cNvGrpSpPr/>
          <p:nvPr/>
        </p:nvGrpSpPr>
        <p:grpSpPr>
          <a:xfrm>
            <a:off x="-55071" y="3786190"/>
            <a:ext cx="9247681" cy="3082320"/>
            <a:chOff x="-65581" y="3302758"/>
            <a:chExt cx="9247681" cy="3555242"/>
          </a:xfrm>
        </p:grpSpPr>
        <p:sp>
          <p:nvSpPr>
            <p:cNvPr id="117" name="Полилиния 116"/>
            <p:cNvSpPr/>
            <p:nvPr/>
          </p:nvSpPr>
          <p:spPr>
            <a:xfrm>
              <a:off x="-12700" y="5146130"/>
              <a:ext cx="9156700" cy="1711869"/>
            </a:xfrm>
            <a:custGeom>
              <a:avLst/>
              <a:gdLst>
                <a:gd name="connsiteX0" fmla="*/ 0 w 7531100"/>
                <a:gd name="connsiteY0" fmla="*/ 0 h 1384300"/>
                <a:gd name="connsiteX1" fmla="*/ 3200400 w 7531100"/>
                <a:gd name="connsiteY1" fmla="*/ 12700 h 1384300"/>
                <a:gd name="connsiteX2" fmla="*/ 6070600 w 7531100"/>
                <a:gd name="connsiteY2" fmla="*/ 241300 h 1384300"/>
                <a:gd name="connsiteX3" fmla="*/ 7531100 w 7531100"/>
                <a:gd name="connsiteY3" fmla="*/ 1371600 h 1384300"/>
                <a:gd name="connsiteX4" fmla="*/ 0 w 7531100"/>
                <a:gd name="connsiteY4" fmla="*/ 1384300 h 1384300"/>
                <a:gd name="connsiteX5" fmla="*/ 0 w 7531100"/>
                <a:gd name="connsiteY5" fmla="*/ 0 h 1384300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31100" h="1711869">
                  <a:moveTo>
                    <a:pt x="0" y="327569"/>
                  </a:moveTo>
                  <a:cubicBezTo>
                    <a:pt x="998562" y="0"/>
                    <a:pt x="2157430" y="512234"/>
                    <a:pt x="3200400" y="340269"/>
                  </a:cubicBezTo>
                  <a:cubicBezTo>
                    <a:pt x="4225399" y="178329"/>
                    <a:pt x="5274201" y="94191"/>
                    <a:pt x="6070600" y="568869"/>
                  </a:cubicBezTo>
                  <a:cubicBezTo>
                    <a:pt x="6563499" y="668857"/>
                    <a:pt x="7177844" y="446598"/>
                    <a:pt x="7518023" y="311666"/>
                  </a:cubicBezTo>
                  <a:lnTo>
                    <a:pt x="7531100" y="1699169"/>
                  </a:lnTo>
                  <a:lnTo>
                    <a:pt x="0" y="1711869"/>
                  </a:lnTo>
                  <a:lnTo>
                    <a:pt x="0" y="327569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6" name="Группа 119"/>
            <p:cNvGrpSpPr/>
            <p:nvPr/>
          </p:nvGrpSpPr>
          <p:grpSpPr>
            <a:xfrm>
              <a:off x="428596" y="3632354"/>
              <a:ext cx="1109662" cy="1971543"/>
              <a:chOff x="428596" y="3632354"/>
              <a:chExt cx="1109662" cy="1971543"/>
            </a:xfrm>
          </p:grpSpPr>
          <p:sp>
            <p:nvSpPr>
              <p:cNvPr id="118" name="Равнобедренный треугольник 117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9" name="Полилиния 118"/>
              <p:cNvSpPr/>
              <p:nvPr/>
            </p:nvSpPr>
            <p:spPr>
              <a:xfrm>
                <a:off x="428596" y="3632354"/>
                <a:ext cx="1109662" cy="1812775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" name="Группа 120"/>
            <p:cNvGrpSpPr/>
            <p:nvPr/>
          </p:nvGrpSpPr>
          <p:grpSpPr>
            <a:xfrm>
              <a:off x="7858148" y="4209144"/>
              <a:ext cx="928694" cy="1537629"/>
              <a:chOff x="428596" y="3829035"/>
              <a:chExt cx="1109662" cy="1774862"/>
            </a:xfrm>
          </p:grpSpPr>
          <p:sp>
            <p:nvSpPr>
              <p:cNvPr id="122" name="Равнобедренный треугольник 121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23" name="Полилиния 122"/>
              <p:cNvSpPr/>
              <p:nvPr/>
            </p:nvSpPr>
            <p:spPr>
              <a:xfrm>
                <a:off x="428596" y="3829035"/>
                <a:ext cx="1109662" cy="1616093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8" name="Группа 123"/>
            <p:cNvGrpSpPr/>
            <p:nvPr/>
          </p:nvGrpSpPr>
          <p:grpSpPr>
            <a:xfrm>
              <a:off x="4500562" y="3302758"/>
              <a:ext cx="1357322" cy="2269381"/>
              <a:chOff x="428596" y="3644850"/>
              <a:chExt cx="1109662" cy="1959047"/>
            </a:xfrm>
          </p:grpSpPr>
          <p:sp>
            <p:nvSpPr>
              <p:cNvPr id="125" name="Равнобедренный треугольник 124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26" name="Полилиния 125"/>
              <p:cNvSpPr/>
              <p:nvPr/>
            </p:nvSpPr>
            <p:spPr>
              <a:xfrm>
                <a:off x="428596" y="3644850"/>
                <a:ext cx="1109662" cy="1800279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16" name="Полилиния 115"/>
            <p:cNvSpPr/>
            <p:nvPr/>
          </p:nvSpPr>
          <p:spPr>
            <a:xfrm>
              <a:off x="-65581" y="5715016"/>
              <a:ext cx="9247681" cy="1142984"/>
            </a:xfrm>
            <a:custGeom>
              <a:avLst/>
              <a:gdLst>
                <a:gd name="connsiteX0" fmla="*/ 9194800 w 9781117"/>
                <a:gd name="connsiteY0" fmla="*/ 511588 h 2492788"/>
                <a:gd name="connsiteX1" fmla="*/ 5715000 w 9781117"/>
                <a:gd name="connsiteY1" fmla="*/ 295688 h 2492788"/>
                <a:gd name="connsiteX2" fmla="*/ 1765300 w 9781117"/>
                <a:gd name="connsiteY2" fmla="*/ 943388 h 2492788"/>
                <a:gd name="connsiteX3" fmla="*/ 63500 w 9781117"/>
                <a:gd name="connsiteY3" fmla="*/ 816388 h 2492788"/>
                <a:gd name="connsiteX4" fmla="*/ 0 w 9781117"/>
                <a:gd name="connsiteY4" fmla="*/ 2480088 h 2492788"/>
                <a:gd name="connsiteX5" fmla="*/ 9232900 w 9781117"/>
                <a:gd name="connsiteY5" fmla="*/ 2492788 h 2492788"/>
                <a:gd name="connsiteX6" fmla="*/ 9194800 w 9781117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47681" h="2468858">
                  <a:moveTo>
                    <a:pt x="9194800" y="487658"/>
                  </a:moveTo>
                  <a:cubicBezTo>
                    <a:pt x="8608483" y="121475"/>
                    <a:pt x="6832055" y="802503"/>
                    <a:pt x="5715000" y="271758"/>
                  </a:cubicBezTo>
                  <a:cubicBezTo>
                    <a:pt x="5445623" y="0"/>
                    <a:pt x="2116574" y="444364"/>
                    <a:pt x="1765300" y="919458"/>
                  </a:cubicBezTo>
                  <a:cubicBezTo>
                    <a:pt x="1117095" y="1140637"/>
                    <a:pt x="630767" y="834791"/>
                    <a:pt x="63500" y="792458"/>
                  </a:cubicBezTo>
                  <a:lnTo>
                    <a:pt x="0" y="2456158"/>
                  </a:lnTo>
                  <a:lnTo>
                    <a:pt x="9232900" y="2468858"/>
                  </a:lnTo>
                  <a:cubicBezTo>
                    <a:pt x="9215861" y="1804322"/>
                    <a:pt x="9247681" y="1320553"/>
                    <a:pt x="9194800" y="487658"/>
                  </a:cubicBez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" name="Группа 143"/>
          <p:cNvGrpSpPr/>
          <p:nvPr/>
        </p:nvGrpSpPr>
        <p:grpSpPr>
          <a:xfrm rot="626960">
            <a:off x="7869702" y="5933812"/>
            <a:ext cx="928662" cy="1000108"/>
            <a:chOff x="5898071" y="4400554"/>
            <a:chExt cx="2324143" cy="2470145"/>
          </a:xfrm>
        </p:grpSpPr>
        <p:sp>
          <p:nvSpPr>
            <p:cNvPr id="145" name="Полилиния 14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7" name="Полилиния 14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8" name="Полилиния 14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Полилиния 14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Полилиния 14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57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56" name="Полилиния 15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58" name="Группа 138"/>
            <p:cNvGrpSpPr/>
            <p:nvPr/>
          </p:nvGrpSpPr>
          <p:grpSpPr>
            <a:xfrm rot="639347">
              <a:off x="6792579" y="4410371"/>
              <a:ext cx="798923" cy="2457470"/>
              <a:chOff x="6586553" y="4400554"/>
              <a:chExt cx="798923" cy="2457470"/>
            </a:xfrm>
          </p:grpSpPr>
          <p:sp>
            <p:nvSpPr>
              <p:cNvPr id="153" name="Полилиния 15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59" name="Группа 158"/>
          <p:cNvGrpSpPr/>
          <p:nvPr/>
        </p:nvGrpSpPr>
        <p:grpSpPr>
          <a:xfrm rot="388224">
            <a:off x="6557801" y="5855841"/>
            <a:ext cx="1292760" cy="1084245"/>
            <a:chOff x="5898071" y="4400554"/>
            <a:chExt cx="2324143" cy="2470145"/>
          </a:xfrm>
        </p:grpSpPr>
        <p:sp>
          <p:nvSpPr>
            <p:cNvPr id="160" name="Полилиния 15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Полилиния 16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Полилиния 16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3" name="Полилиния 16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4" name="Полилиния 16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Полилиния 16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60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71" name="Полилиния 170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3" name="Полилиния 172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61" name="Группа 173"/>
          <p:cNvGrpSpPr/>
          <p:nvPr/>
        </p:nvGrpSpPr>
        <p:grpSpPr>
          <a:xfrm rot="626960">
            <a:off x="8369768" y="5933813"/>
            <a:ext cx="928662" cy="1000108"/>
            <a:chOff x="5898071" y="4400554"/>
            <a:chExt cx="2324143" cy="2470145"/>
          </a:xfrm>
        </p:grpSpPr>
        <p:sp>
          <p:nvSpPr>
            <p:cNvPr id="175" name="Полилиния 17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7" name="Полилиния 17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8" name="Полилиния 17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9" name="Полилиния 17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0" name="Полилиния 17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62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86" name="Полилиния 18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63" name="Группа 142"/>
          <p:cNvGrpSpPr/>
          <p:nvPr/>
        </p:nvGrpSpPr>
        <p:grpSpPr>
          <a:xfrm rot="20815479">
            <a:off x="7178705" y="5851445"/>
            <a:ext cx="1292760" cy="1079937"/>
            <a:chOff x="5898071" y="4410369"/>
            <a:chExt cx="2324143" cy="2460330"/>
          </a:xfrm>
        </p:grpSpPr>
        <p:sp>
          <p:nvSpPr>
            <p:cNvPr id="127" name="Полилиния 126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Полилиния 128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Полилиния 129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96" name="Группа 138"/>
            <p:cNvGrpSpPr/>
            <p:nvPr/>
          </p:nvGrpSpPr>
          <p:grpSpPr>
            <a:xfrm rot="639347">
              <a:off x="6792579" y="4410369"/>
              <a:ext cx="798923" cy="2457470"/>
              <a:chOff x="6586553" y="4400554"/>
              <a:chExt cx="798923" cy="2457470"/>
            </a:xfrm>
          </p:grpSpPr>
          <p:sp>
            <p:nvSpPr>
              <p:cNvPr id="140" name="Полилиния 139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97" name="Группа 203"/>
          <p:cNvGrpSpPr/>
          <p:nvPr/>
        </p:nvGrpSpPr>
        <p:grpSpPr>
          <a:xfrm rot="626960">
            <a:off x="3440547" y="6005251"/>
            <a:ext cx="928662" cy="1000108"/>
            <a:chOff x="5898071" y="4400554"/>
            <a:chExt cx="2324143" cy="2470145"/>
          </a:xfrm>
        </p:grpSpPr>
        <p:sp>
          <p:nvSpPr>
            <p:cNvPr id="205" name="Полилиния 20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7" name="Полилиния 20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8" name="Полилиния 20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9" name="Полилиния 20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10" name="Полилиния 20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98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16" name="Полилиния 21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8" name="Полилиния 21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99" name="Группа 138"/>
            <p:cNvGrpSpPr/>
            <p:nvPr/>
          </p:nvGrpSpPr>
          <p:grpSpPr>
            <a:xfrm rot="639347">
              <a:off x="6792579" y="4410375"/>
              <a:ext cx="798923" cy="2457470"/>
              <a:chOff x="6586553" y="4400554"/>
              <a:chExt cx="798923" cy="2457470"/>
            </a:xfrm>
          </p:grpSpPr>
          <p:sp>
            <p:nvSpPr>
              <p:cNvPr id="213" name="Полилиния 21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5" name="Полилиния 21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00" name="Группа 219"/>
          <p:cNvGrpSpPr/>
          <p:nvPr/>
        </p:nvGrpSpPr>
        <p:grpSpPr>
          <a:xfrm rot="20477843">
            <a:off x="4922140" y="5908939"/>
            <a:ext cx="928662" cy="1000108"/>
            <a:chOff x="5898071" y="4400554"/>
            <a:chExt cx="2324143" cy="2470145"/>
          </a:xfrm>
        </p:grpSpPr>
        <p:sp>
          <p:nvSpPr>
            <p:cNvPr id="221" name="Полилиния 22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2" name="Полилиния 22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3" name="Полилиния 22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4" name="Полилиния 22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5" name="Полилиния 22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6" name="Полилиния 22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1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32" name="Полилиния 23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3" name="Полилиния 23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4" name="Полилиния 23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102" name="Группа 138"/>
            <p:cNvGrpSpPr/>
            <p:nvPr/>
          </p:nvGrpSpPr>
          <p:grpSpPr>
            <a:xfrm rot="639347">
              <a:off x="6792579" y="4410377"/>
              <a:ext cx="798923" cy="2457470"/>
              <a:chOff x="6586553" y="4400554"/>
              <a:chExt cx="798923" cy="2457470"/>
            </a:xfrm>
          </p:grpSpPr>
          <p:sp>
            <p:nvSpPr>
              <p:cNvPr id="229" name="Полилиния 228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0" name="Полилиния 229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1" name="Полилиния 230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03" name="Группа 234"/>
          <p:cNvGrpSpPr/>
          <p:nvPr/>
        </p:nvGrpSpPr>
        <p:grpSpPr>
          <a:xfrm rot="20416555">
            <a:off x="3927703" y="5985261"/>
            <a:ext cx="928662" cy="1000108"/>
            <a:chOff x="5898071" y="4400554"/>
            <a:chExt cx="2324143" cy="2470145"/>
          </a:xfrm>
        </p:grpSpPr>
        <p:sp>
          <p:nvSpPr>
            <p:cNvPr id="236" name="Полилиния 235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9" name="Полилиния 238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0" name="Полилиния 239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1" name="Полилиния 240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4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47" name="Полилиния 246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8" name="Полилиния 247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9" name="Полилиния 248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05" name="Группа 188"/>
          <p:cNvGrpSpPr/>
          <p:nvPr/>
        </p:nvGrpSpPr>
        <p:grpSpPr>
          <a:xfrm rot="709197">
            <a:off x="4239936" y="5884284"/>
            <a:ext cx="1292760" cy="1083291"/>
            <a:chOff x="5898071" y="4410280"/>
            <a:chExt cx="2324143" cy="2467972"/>
          </a:xfrm>
        </p:grpSpPr>
        <p:sp>
          <p:nvSpPr>
            <p:cNvPr id="190" name="Полилиния 18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3" name="Полилиния 19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4" name="Полилиния 19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5" name="Полилиния 19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6" name="Группа 138"/>
            <p:cNvGrpSpPr/>
            <p:nvPr/>
          </p:nvGrpSpPr>
          <p:grpSpPr>
            <a:xfrm rot="639347">
              <a:off x="6791608" y="4410280"/>
              <a:ext cx="798923" cy="2467972"/>
              <a:chOff x="6586553" y="4400554"/>
              <a:chExt cx="798923" cy="2467972"/>
            </a:xfrm>
          </p:grpSpPr>
          <p:sp>
            <p:nvSpPr>
              <p:cNvPr id="198" name="Полилиния 197"/>
              <p:cNvSpPr/>
              <p:nvPr/>
            </p:nvSpPr>
            <p:spPr>
              <a:xfrm flipH="1">
                <a:off x="6910157" y="5154015"/>
                <a:ext cx="142905" cy="1714511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10" name="Группа 249"/>
          <p:cNvGrpSpPr/>
          <p:nvPr/>
        </p:nvGrpSpPr>
        <p:grpSpPr>
          <a:xfrm rot="20571690">
            <a:off x="3127103" y="5901080"/>
            <a:ext cx="928662" cy="1000108"/>
            <a:chOff x="5898071" y="4400554"/>
            <a:chExt cx="2324143" cy="2470145"/>
          </a:xfrm>
        </p:grpSpPr>
        <p:sp>
          <p:nvSpPr>
            <p:cNvPr id="251" name="Полилиния 25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Полилиния 25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Полилиния 25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Полилиния 25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11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62" name="Полилиния 26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3" name="Полилиния 26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4" name="Полилиния 26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12" name="Группа 284"/>
          <p:cNvGrpSpPr/>
          <p:nvPr/>
        </p:nvGrpSpPr>
        <p:grpSpPr>
          <a:xfrm>
            <a:off x="0" y="6197605"/>
            <a:ext cx="642942" cy="660395"/>
            <a:chOff x="214282" y="5643578"/>
            <a:chExt cx="1285884" cy="1017585"/>
          </a:xfrm>
        </p:grpSpPr>
        <p:sp>
          <p:nvSpPr>
            <p:cNvPr id="280" name="Полилиния 279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2" name="Полилиния 281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3" name="Полилиния 282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4" name="24-конечная звезда 283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3" name="Группа 290"/>
          <p:cNvGrpSpPr/>
          <p:nvPr/>
        </p:nvGrpSpPr>
        <p:grpSpPr>
          <a:xfrm>
            <a:off x="642910" y="6357958"/>
            <a:ext cx="571504" cy="588957"/>
            <a:chOff x="214282" y="5643578"/>
            <a:chExt cx="1285884" cy="1017585"/>
          </a:xfrm>
        </p:grpSpPr>
        <p:sp>
          <p:nvSpPr>
            <p:cNvPr id="292" name="Полилиния 29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3" name="Полилиния 29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4" name="Полилиния 29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5" name="24-конечная звезда 29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4" name="Группа 295"/>
          <p:cNvGrpSpPr/>
          <p:nvPr/>
        </p:nvGrpSpPr>
        <p:grpSpPr>
          <a:xfrm>
            <a:off x="5715008" y="6197605"/>
            <a:ext cx="642942" cy="660395"/>
            <a:chOff x="214282" y="5643578"/>
            <a:chExt cx="1285884" cy="1017585"/>
          </a:xfrm>
        </p:grpSpPr>
        <p:sp>
          <p:nvSpPr>
            <p:cNvPr id="297" name="Полилиния 29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8" name="Полилиния 29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9" name="Полилиния 29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0" name="24-конечная звезда 29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0" name="Группа 305"/>
          <p:cNvGrpSpPr/>
          <p:nvPr/>
        </p:nvGrpSpPr>
        <p:grpSpPr>
          <a:xfrm>
            <a:off x="1214414" y="6197605"/>
            <a:ext cx="642942" cy="660395"/>
            <a:chOff x="214282" y="5643578"/>
            <a:chExt cx="1285884" cy="1017585"/>
          </a:xfrm>
        </p:grpSpPr>
        <p:sp>
          <p:nvSpPr>
            <p:cNvPr id="307" name="Полилиния 30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8" name="Полилиния 30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9" name="Полилиния 30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0" name="24-конечная звезда 30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4" name="Группа 310"/>
          <p:cNvGrpSpPr/>
          <p:nvPr/>
        </p:nvGrpSpPr>
        <p:grpSpPr>
          <a:xfrm>
            <a:off x="2500298" y="6197605"/>
            <a:ext cx="642942" cy="660395"/>
            <a:chOff x="214282" y="5643578"/>
            <a:chExt cx="1285884" cy="1017585"/>
          </a:xfrm>
        </p:grpSpPr>
        <p:sp>
          <p:nvSpPr>
            <p:cNvPr id="312" name="Полилиния 31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3" name="Полилиния 31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4" name="Полилиния 31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5" name="24-конечная звезда 31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16" name="Овал 315"/>
          <p:cNvSpPr/>
          <p:nvPr/>
        </p:nvSpPr>
        <p:spPr>
          <a:xfrm>
            <a:off x="285720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7" name="Овал 316"/>
          <p:cNvSpPr/>
          <p:nvPr/>
        </p:nvSpPr>
        <p:spPr>
          <a:xfrm>
            <a:off x="642910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8" name="Овал 317"/>
          <p:cNvSpPr/>
          <p:nvPr/>
        </p:nvSpPr>
        <p:spPr>
          <a:xfrm>
            <a:off x="1428728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9" name="Овал 318"/>
          <p:cNvSpPr/>
          <p:nvPr/>
        </p:nvSpPr>
        <p:spPr>
          <a:xfrm>
            <a:off x="114297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0" name="Овал 319"/>
          <p:cNvSpPr/>
          <p:nvPr/>
        </p:nvSpPr>
        <p:spPr>
          <a:xfrm>
            <a:off x="1571604" y="604363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1" name="Овал 320"/>
          <p:cNvSpPr/>
          <p:nvPr/>
        </p:nvSpPr>
        <p:spPr>
          <a:xfrm>
            <a:off x="2143108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2" name="Овал 321"/>
          <p:cNvSpPr/>
          <p:nvPr/>
        </p:nvSpPr>
        <p:spPr>
          <a:xfrm>
            <a:off x="264317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3" name="Овал 322"/>
          <p:cNvSpPr/>
          <p:nvPr/>
        </p:nvSpPr>
        <p:spPr>
          <a:xfrm>
            <a:off x="342899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4" name="Овал 323"/>
          <p:cNvSpPr/>
          <p:nvPr/>
        </p:nvSpPr>
        <p:spPr>
          <a:xfrm>
            <a:off x="442912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5" name="Овал 324"/>
          <p:cNvSpPr/>
          <p:nvPr/>
        </p:nvSpPr>
        <p:spPr>
          <a:xfrm>
            <a:off x="400049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6" name="Овал 325"/>
          <p:cNvSpPr/>
          <p:nvPr/>
        </p:nvSpPr>
        <p:spPr>
          <a:xfrm>
            <a:off x="521494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7" name="Овал 326"/>
          <p:cNvSpPr/>
          <p:nvPr/>
        </p:nvSpPr>
        <p:spPr>
          <a:xfrm>
            <a:off x="5857884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8" name="Овал 327"/>
          <p:cNvSpPr/>
          <p:nvPr/>
        </p:nvSpPr>
        <p:spPr>
          <a:xfrm>
            <a:off x="6643702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9" name="Овал 328"/>
          <p:cNvSpPr/>
          <p:nvPr/>
        </p:nvSpPr>
        <p:spPr>
          <a:xfrm>
            <a:off x="7429520" y="597219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0" name="Овал 329"/>
          <p:cNvSpPr/>
          <p:nvPr/>
        </p:nvSpPr>
        <p:spPr>
          <a:xfrm>
            <a:off x="8929718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1" name="Овал 330"/>
          <p:cNvSpPr/>
          <p:nvPr/>
        </p:nvSpPr>
        <p:spPr>
          <a:xfrm>
            <a:off x="857252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2" name="Овал 331"/>
          <p:cNvSpPr/>
          <p:nvPr/>
        </p:nvSpPr>
        <p:spPr>
          <a:xfrm>
            <a:off x="8001024" y="5900754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3" name="Овал 332"/>
          <p:cNvSpPr/>
          <p:nvPr/>
        </p:nvSpPr>
        <p:spPr>
          <a:xfrm>
            <a:off x="7072330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4" name="Овал 333"/>
          <p:cNvSpPr/>
          <p:nvPr/>
        </p:nvSpPr>
        <p:spPr>
          <a:xfrm>
            <a:off x="6429388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5" name="Овал 334"/>
          <p:cNvSpPr/>
          <p:nvPr/>
        </p:nvSpPr>
        <p:spPr>
          <a:xfrm>
            <a:off x="607219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6" name="Овал 335"/>
          <p:cNvSpPr/>
          <p:nvPr/>
        </p:nvSpPr>
        <p:spPr>
          <a:xfrm>
            <a:off x="5500694" y="575787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7" name="Овал 336"/>
          <p:cNvSpPr/>
          <p:nvPr/>
        </p:nvSpPr>
        <p:spPr>
          <a:xfrm>
            <a:off x="4786314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8" name="Овал 337"/>
          <p:cNvSpPr/>
          <p:nvPr/>
        </p:nvSpPr>
        <p:spPr>
          <a:xfrm>
            <a:off x="3857620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9" name="Овал 338"/>
          <p:cNvSpPr/>
          <p:nvPr/>
        </p:nvSpPr>
        <p:spPr>
          <a:xfrm>
            <a:off x="2928926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0" name="Овал 339"/>
          <p:cNvSpPr/>
          <p:nvPr/>
        </p:nvSpPr>
        <p:spPr>
          <a:xfrm>
            <a:off x="1785918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1" name="Овал 340"/>
          <p:cNvSpPr/>
          <p:nvPr/>
        </p:nvSpPr>
        <p:spPr>
          <a:xfrm>
            <a:off x="1000100" y="611506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31" name="Группа 355"/>
          <p:cNvGrpSpPr/>
          <p:nvPr/>
        </p:nvGrpSpPr>
        <p:grpSpPr>
          <a:xfrm rot="3478556">
            <a:off x="156922" y="6491361"/>
            <a:ext cx="250390" cy="340455"/>
            <a:chOff x="2857488" y="4883951"/>
            <a:chExt cx="571504" cy="903297"/>
          </a:xfrm>
        </p:grpSpPr>
        <p:sp>
          <p:nvSpPr>
            <p:cNvPr id="346" name="Овал 345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44" name="Прямая соединительная линия 343"/>
            <p:cNvCxnSpPr>
              <a:stCxn id="342" idx="0"/>
              <a:endCxn id="342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" name="Овал 346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9" name="Овал 348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1" name="Овал 350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2" name="Овал 351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3" name="Овал 352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4" name="Овал 353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5" name="Овал 354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4" name="Группа 369"/>
          <p:cNvGrpSpPr/>
          <p:nvPr/>
        </p:nvGrpSpPr>
        <p:grpSpPr>
          <a:xfrm rot="1300059">
            <a:off x="4697443" y="6483348"/>
            <a:ext cx="250390" cy="340455"/>
            <a:chOff x="2857488" y="4883951"/>
            <a:chExt cx="571504" cy="903297"/>
          </a:xfrm>
        </p:grpSpPr>
        <p:sp>
          <p:nvSpPr>
            <p:cNvPr id="371" name="Овал 370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2" name="Овал 37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73" name="Прямая соединительная линия 372"/>
            <p:cNvCxnSpPr>
              <a:stCxn id="372" idx="0"/>
              <a:endCxn id="372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4" name="Овал 373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5" name="Овал 374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6" name="Овал 375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7" name="Овал 376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8" name="Овал 377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9" name="Овал 378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0" name="Овал 379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1" name="Овал 380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2" name="Овал 381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89" name="Полилиния 388"/>
          <p:cNvSpPr/>
          <p:nvPr/>
        </p:nvSpPr>
        <p:spPr>
          <a:xfrm>
            <a:off x="262759" y="3247697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0" name="Полилиния 389"/>
          <p:cNvSpPr/>
          <p:nvPr/>
        </p:nvSpPr>
        <p:spPr>
          <a:xfrm>
            <a:off x="928662" y="3286124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1" name="Полилиния 390"/>
          <p:cNvSpPr/>
          <p:nvPr/>
        </p:nvSpPr>
        <p:spPr>
          <a:xfrm>
            <a:off x="428596" y="3071810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2" name="Полилиния 391"/>
          <p:cNvSpPr/>
          <p:nvPr/>
        </p:nvSpPr>
        <p:spPr>
          <a:xfrm>
            <a:off x="785786" y="3071810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3" name="Полилиния 392"/>
          <p:cNvSpPr/>
          <p:nvPr/>
        </p:nvSpPr>
        <p:spPr>
          <a:xfrm>
            <a:off x="642910" y="2857496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4" name="Овал 393"/>
          <p:cNvSpPr/>
          <p:nvPr/>
        </p:nvSpPr>
        <p:spPr>
          <a:xfrm>
            <a:off x="0" y="214290"/>
            <a:ext cx="1428728" cy="1357322"/>
          </a:xfrm>
          <a:prstGeom prst="ellipse">
            <a:avLst/>
          </a:prstGeom>
          <a:gradFill flip="none" rotWithShape="1">
            <a:gsLst>
              <a:gs pos="100000">
                <a:schemeClr val="bg1"/>
              </a:gs>
              <a:gs pos="26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5" name="Заголовок 394"/>
          <p:cNvSpPr>
            <a:spLocks noGrp="1"/>
          </p:cNvSpPr>
          <p:nvPr>
            <p:ph type="title"/>
          </p:nvPr>
        </p:nvSpPr>
        <p:spPr>
          <a:xfrm>
            <a:off x="1214414" y="0"/>
            <a:ext cx="6643734" cy="1143000"/>
          </a:xfrm>
          <a:prstGeom prst="round2SameRect">
            <a:avLst>
              <a:gd name="adj1" fmla="val 16667"/>
              <a:gd name="adj2" fmla="val 38889"/>
            </a:avLst>
          </a:prstGeom>
          <a:gradFill>
            <a:gsLst>
              <a:gs pos="100000">
                <a:srgbClr val="FFCCCC"/>
              </a:gs>
              <a:gs pos="26000">
                <a:schemeClr val="bg1"/>
              </a:gs>
            </a:gsLst>
            <a:path path="circle">
              <a:fillToRect l="50000" t="50000" r="50000" b="50000"/>
            </a:path>
          </a:gradFill>
          <a:scene3d>
            <a:camera prst="orthographicFront"/>
            <a:lightRig rig="threePt" dir="t"/>
          </a:scene3d>
          <a:sp3d>
            <a:bevelT w="171450" h="31750"/>
          </a:sp3d>
        </p:spPr>
        <p:txBody>
          <a:bodyPr>
            <a:normAutofit fontScale="90000"/>
          </a:bodyPr>
          <a:lstStyle/>
          <a:p>
            <a:r>
              <a:rPr lang="en-US" sz="6600" b="1" dirty="0" smtClean="0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SPRING</a:t>
            </a:r>
            <a:endParaRPr lang="ru-RU" sz="6600" b="1" dirty="0">
              <a:ln>
                <a:solidFill>
                  <a:sysClr val="windowText" lastClr="000000"/>
                </a:solidFill>
              </a:ln>
              <a:solidFill>
                <a:srgbClr val="FFCCCC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396" name="Подзаголовок 395"/>
          <p:cNvSpPr>
            <a:spLocks noGrp="1"/>
          </p:cNvSpPr>
          <p:nvPr>
            <p:ph idx="1"/>
          </p:nvPr>
        </p:nvSpPr>
        <p:spPr>
          <a:xfrm>
            <a:off x="500034" y="1285860"/>
            <a:ext cx="8229600" cy="4714908"/>
          </a:xfrm>
          <a:prstGeom prst="roundRect">
            <a:avLst>
              <a:gd name="adj" fmla="val 7968"/>
            </a:avLst>
          </a:prstGeom>
          <a:noFill/>
          <a:ln w="31750">
            <a:solidFill>
              <a:schemeClr val="bg1"/>
            </a:solidFill>
          </a:ln>
        </p:spPr>
        <p:txBody>
          <a:bodyPr vert="horz" lIns="91440" tIns="45720" rIns="91440" bIns="45720" rtlCol="0">
            <a:normAutofit/>
          </a:bodyPr>
          <a:lstStyle/>
          <a:p>
            <a:pPr marL="0" lvl="0" indent="180000" algn="just" eaLnBrk="0" fontAlgn="base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None/>
              <a:tabLst>
                <a:tab pos="457200" algn="l"/>
              </a:tabLst>
            </a:pPr>
            <a:endParaRPr lang="ru-RU" sz="1600" dirty="0">
              <a:solidFill>
                <a:schemeClr val="tx2">
                  <a:lumMod val="50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29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96" name="Скругленный прямоугольник 295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1" name="Скругленный прямоугольник 30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6" name="Полилиния 305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1" name="Полилиния 310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3" name="Скругленный прямоугольник 34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5" name="Полилиния 34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6" name="Полилиния 355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57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70" name="Скругленный прямоугольник 369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8" name="Скругленный прямоугольник 387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7" name="Полилиния 396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8" name="Полилиния 397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9" name="Скругленный прямоугольник 398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0" name="Полилиния 399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1" name="Полилиния 400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402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403" name="Скругленный прямоугольник 402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4" name="Скругленный прямоугольник 403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5" name="Полилиния 404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6" name="Полилиния 405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7" name="Скругленный прямоугольник 406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8" name="Полилиния 407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9" name="Полилиния 408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1" name="Группа 285"/>
          <p:cNvGrpSpPr/>
          <p:nvPr/>
        </p:nvGrpSpPr>
        <p:grpSpPr>
          <a:xfrm>
            <a:off x="1428728" y="5929330"/>
            <a:ext cx="1000132" cy="1017585"/>
            <a:chOff x="214282" y="5643578"/>
            <a:chExt cx="1285884" cy="1017585"/>
          </a:xfrm>
        </p:grpSpPr>
        <p:sp>
          <p:nvSpPr>
            <p:cNvPr id="287" name="Полилиния 28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8" name="Полилиния 28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9" name="Полилиния 28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0" name="24-конечная звезда 28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3" name="Группа 356"/>
          <p:cNvGrpSpPr/>
          <p:nvPr/>
        </p:nvGrpSpPr>
        <p:grpSpPr>
          <a:xfrm rot="20068700">
            <a:off x="1657121" y="6384141"/>
            <a:ext cx="250390" cy="340455"/>
            <a:chOff x="2857488" y="4883951"/>
            <a:chExt cx="571504" cy="903297"/>
          </a:xfrm>
        </p:grpSpPr>
        <p:sp>
          <p:nvSpPr>
            <p:cNvPr id="358" name="Овал 357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9" name="Овал 358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60" name="Прямая соединительная линия 359"/>
            <p:cNvCxnSpPr>
              <a:stCxn id="359" idx="0"/>
              <a:endCxn id="359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1" name="Овал 360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2" name="Овал 361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3" name="Овал 362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4" name="Овал 363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5" name="Овал 364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6" name="Овал 365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7" name="Овал 366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8" name="Овал 367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9" name="Овал 368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5" name="Группа 300"/>
          <p:cNvGrpSpPr/>
          <p:nvPr/>
        </p:nvGrpSpPr>
        <p:grpSpPr>
          <a:xfrm>
            <a:off x="6000760" y="5929330"/>
            <a:ext cx="1000132" cy="928671"/>
            <a:chOff x="214282" y="5643578"/>
            <a:chExt cx="1285884" cy="1017585"/>
          </a:xfrm>
        </p:grpSpPr>
        <p:sp>
          <p:nvSpPr>
            <p:cNvPr id="302" name="Полилиния 30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5" name="24-конечная звезда 30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pic>
        <p:nvPicPr>
          <p:cNvPr id="1026" name="Picture 2" descr="C:\Users\mobiworld\Desktop\СЕМИНАР 14 МАЯ\IMG_20150513_112205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1399" y="162846"/>
            <a:ext cx="3560535" cy="5549776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rnd">
            <a:solidFill>
              <a:schemeClr val="accent3">
                <a:lumMod val="50000"/>
              </a:schemeClr>
            </a:solidFill>
          </a:ln>
          <a:effectLst>
            <a:outerShdw blurRad="50000" algn="tl" rotWithShape="0">
              <a:srgbClr val="000000">
                <a:alpha val="41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  <a:extLst/>
        </p:spPr>
      </p:pic>
      <p:pic>
        <p:nvPicPr>
          <p:cNvPr id="1027" name="Picture 3" descr="C:\Users\mobiworld\Desktop\СЕМИНАР 14 МАЯ\IMG_20150513_112144.jp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84494" y="162847"/>
            <a:ext cx="3705626" cy="5590850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rnd">
            <a:solidFill>
              <a:schemeClr val="accent3">
                <a:lumMod val="50000"/>
              </a:schemeClr>
            </a:solidFill>
          </a:ln>
          <a:effectLst>
            <a:outerShdw blurRad="50000" algn="tl" rotWithShape="0">
              <a:srgbClr val="000000">
                <a:alpha val="41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  <a:extLst/>
        </p:spPr>
      </p:pic>
    </p:spTree>
    <p:extLst>
      <p:ext uri="{BB962C8B-B14F-4D97-AF65-F5344CB8AC3E}">
        <p14:creationId xmlns:p14="http://schemas.microsoft.com/office/powerpoint/2010/main" val="25770856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Овал 108"/>
          <p:cNvSpPr/>
          <p:nvPr/>
        </p:nvSpPr>
        <p:spPr>
          <a:xfrm>
            <a:off x="163482" y="387328"/>
            <a:ext cx="1053703" cy="1006623"/>
          </a:xfrm>
          <a:prstGeom prst="ellipse">
            <a:avLst/>
          </a:prstGeom>
          <a:gradFill flip="none" rotWithShape="1">
            <a:gsLst>
              <a:gs pos="100000">
                <a:schemeClr val="bg1">
                  <a:alpha val="0"/>
                </a:schemeClr>
              </a:gs>
              <a:gs pos="4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2" name="Группа 387"/>
          <p:cNvGrpSpPr/>
          <p:nvPr/>
        </p:nvGrpSpPr>
        <p:grpSpPr>
          <a:xfrm>
            <a:off x="-836391" y="302553"/>
            <a:ext cx="9285264" cy="7124638"/>
            <a:chOff x="-836391" y="302553"/>
            <a:chExt cx="9285264" cy="7124638"/>
          </a:xfrm>
        </p:grpSpPr>
        <p:sp>
          <p:nvSpPr>
            <p:cNvPr id="383" name="Полилиния 382"/>
            <p:cNvSpPr/>
            <p:nvPr/>
          </p:nvSpPr>
          <p:spPr>
            <a:xfrm rot="1219034">
              <a:off x="208762" y="205413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4" name="Полилиния 383"/>
            <p:cNvSpPr/>
            <p:nvPr/>
          </p:nvSpPr>
          <p:spPr>
            <a:xfrm rot="1635534">
              <a:off x="184862" y="270974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5" name="Полилиния 384"/>
            <p:cNvSpPr/>
            <p:nvPr/>
          </p:nvSpPr>
          <p:spPr>
            <a:xfrm rot="2120141">
              <a:off x="-7745" y="3397179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6" name="Полилиния 385"/>
            <p:cNvSpPr/>
            <p:nvPr/>
          </p:nvSpPr>
          <p:spPr>
            <a:xfrm rot="2683881">
              <a:off x="-836391" y="3656663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7" name="Полилиния 386"/>
            <p:cNvSpPr/>
            <p:nvPr/>
          </p:nvSpPr>
          <p:spPr>
            <a:xfrm rot="3406944">
              <a:off x="-1350748" y="3554015"/>
              <a:ext cx="7124638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07" name="Облако 106"/>
          <p:cNvSpPr/>
          <p:nvPr/>
        </p:nvSpPr>
        <p:spPr>
          <a:xfrm>
            <a:off x="2571736" y="571480"/>
            <a:ext cx="5000660" cy="857256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8" name="Облако 107"/>
          <p:cNvSpPr/>
          <p:nvPr/>
        </p:nvSpPr>
        <p:spPr>
          <a:xfrm>
            <a:off x="5429256" y="1928802"/>
            <a:ext cx="3429024" cy="714380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3" name="Группа 56"/>
          <p:cNvGrpSpPr/>
          <p:nvPr/>
        </p:nvGrpSpPr>
        <p:grpSpPr>
          <a:xfrm>
            <a:off x="5072066" y="0"/>
            <a:ext cx="4762740" cy="3000396"/>
            <a:chOff x="5214942" y="-71462"/>
            <a:chExt cx="4191236" cy="2724650"/>
          </a:xfrm>
        </p:grpSpPr>
        <p:sp>
          <p:nvSpPr>
            <p:cNvPr id="4" name="Полилиния 3"/>
            <p:cNvSpPr/>
            <p:nvPr/>
          </p:nvSpPr>
          <p:spPr>
            <a:xfrm>
              <a:off x="5318235" y="785794"/>
              <a:ext cx="3825765" cy="1734207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" name="Полилиния 10"/>
            <p:cNvSpPr/>
            <p:nvPr/>
          </p:nvSpPr>
          <p:spPr>
            <a:xfrm rot="860733" flipV="1">
              <a:off x="6909393" y="3183"/>
              <a:ext cx="2496785" cy="1305578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" name="Полилиния 9"/>
            <p:cNvSpPr/>
            <p:nvPr/>
          </p:nvSpPr>
          <p:spPr>
            <a:xfrm>
              <a:off x="7000892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 rot="19708205">
              <a:off x="7500958" y="7141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" name="Полилиния 12"/>
            <p:cNvSpPr/>
            <p:nvPr/>
          </p:nvSpPr>
          <p:spPr>
            <a:xfrm>
              <a:off x="814390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778671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" name="Полилиния 14"/>
            <p:cNvSpPr/>
            <p:nvPr/>
          </p:nvSpPr>
          <p:spPr>
            <a:xfrm>
              <a:off x="7358082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" name="Полилиния 15"/>
            <p:cNvSpPr/>
            <p:nvPr/>
          </p:nvSpPr>
          <p:spPr>
            <a:xfrm>
              <a:off x="6715140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" name="Полилиния 16"/>
            <p:cNvSpPr/>
            <p:nvPr/>
          </p:nvSpPr>
          <p:spPr>
            <a:xfrm>
              <a:off x="7286644" y="92867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" name="Полилиния 17"/>
            <p:cNvSpPr/>
            <p:nvPr/>
          </p:nvSpPr>
          <p:spPr>
            <a:xfrm>
              <a:off x="721520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" name="Полилиния 18"/>
            <p:cNvSpPr/>
            <p:nvPr/>
          </p:nvSpPr>
          <p:spPr>
            <a:xfrm>
              <a:off x="7572396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" name="Полилиния 19"/>
            <p:cNvSpPr/>
            <p:nvPr/>
          </p:nvSpPr>
          <p:spPr>
            <a:xfrm rot="1969772">
              <a:off x="7844062" y="91107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1" name="Полилиния 20"/>
            <p:cNvSpPr/>
            <p:nvPr/>
          </p:nvSpPr>
          <p:spPr>
            <a:xfrm>
              <a:off x="7786710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" name="Полилиния 21"/>
            <p:cNvSpPr/>
            <p:nvPr/>
          </p:nvSpPr>
          <p:spPr>
            <a:xfrm>
              <a:off x="8286776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" name="Полилиния 22"/>
            <p:cNvSpPr/>
            <p:nvPr/>
          </p:nvSpPr>
          <p:spPr>
            <a:xfrm>
              <a:off x="6572264" y="78579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" name="Полилиния 23"/>
            <p:cNvSpPr/>
            <p:nvPr/>
          </p:nvSpPr>
          <p:spPr>
            <a:xfrm rot="20410928">
              <a:off x="6072198" y="71435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" name="Полилиния 24"/>
            <p:cNvSpPr/>
            <p:nvPr/>
          </p:nvSpPr>
          <p:spPr>
            <a:xfrm rot="587691">
              <a:off x="5214942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6" name="Полилиния 25"/>
            <p:cNvSpPr/>
            <p:nvPr/>
          </p:nvSpPr>
          <p:spPr>
            <a:xfrm rot="20411730">
              <a:off x="5429256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" name="Полилиния 26"/>
            <p:cNvSpPr/>
            <p:nvPr/>
          </p:nvSpPr>
          <p:spPr>
            <a:xfrm rot="1771934">
              <a:off x="6072198" y="185736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" name="Полилиния 27"/>
            <p:cNvSpPr/>
            <p:nvPr/>
          </p:nvSpPr>
          <p:spPr>
            <a:xfrm rot="1666315">
              <a:off x="6215074" y="228599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" name="Полилиния 28"/>
            <p:cNvSpPr/>
            <p:nvPr/>
          </p:nvSpPr>
          <p:spPr>
            <a:xfrm>
              <a:off x="7143768" y="235743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" name="Полилиния 29"/>
            <p:cNvSpPr/>
            <p:nvPr/>
          </p:nvSpPr>
          <p:spPr>
            <a:xfrm>
              <a:off x="721520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" name="Полилиния 30"/>
            <p:cNvSpPr/>
            <p:nvPr/>
          </p:nvSpPr>
          <p:spPr>
            <a:xfrm>
              <a:off x="6072198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" name="Полилиния 31"/>
            <p:cNvSpPr/>
            <p:nvPr/>
          </p:nvSpPr>
          <p:spPr>
            <a:xfrm rot="1065905">
              <a:off x="550069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" name="Полилиния 32"/>
            <p:cNvSpPr/>
            <p:nvPr/>
          </p:nvSpPr>
          <p:spPr>
            <a:xfrm rot="19191918">
              <a:off x="5715008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" name="Полилиния 33"/>
            <p:cNvSpPr/>
            <p:nvPr/>
          </p:nvSpPr>
          <p:spPr>
            <a:xfrm rot="1361292">
              <a:off x="5857884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" name="Полилиния 34"/>
            <p:cNvSpPr/>
            <p:nvPr/>
          </p:nvSpPr>
          <p:spPr>
            <a:xfrm rot="1099206">
              <a:off x="6000760" y="142873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" name="Полилиния 35"/>
            <p:cNvSpPr/>
            <p:nvPr/>
          </p:nvSpPr>
          <p:spPr>
            <a:xfrm rot="20247737">
              <a:off x="6689470" y="104357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" name="Полилиния 36"/>
            <p:cNvSpPr/>
            <p:nvPr/>
          </p:nvSpPr>
          <p:spPr>
            <a:xfrm>
              <a:off x="692945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" name="Полилиния 37"/>
            <p:cNvSpPr/>
            <p:nvPr/>
          </p:nvSpPr>
          <p:spPr>
            <a:xfrm>
              <a:off x="6858016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" name="Полилиния 38"/>
            <p:cNvSpPr/>
            <p:nvPr/>
          </p:nvSpPr>
          <p:spPr>
            <a:xfrm>
              <a:off x="7215206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" name="Полилиния 39"/>
            <p:cNvSpPr/>
            <p:nvPr/>
          </p:nvSpPr>
          <p:spPr>
            <a:xfrm>
              <a:off x="5643570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1" name="Полилиния 40"/>
            <p:cNvSpPr/>
            <p:nvPr/>
          </p:nvSpPr>
          <p:spPr>
            <a:xfrm rot="20716111">
              <a:off x="6286512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2" name="Полилиния 41"/>
            <p:cNvSpPr/>
            <p:nvPr/>
          </p:nvSpPr>
          <p:spPr>
            <a:xfrm>
              <a:off x="585788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3" name="Полилиния 42"/>
            <p:cNvSpPr/>
            <p:nvPr/>
          </p:nvSpPr>
          <p:spPr>
            <a:xfrm>
              <a:off x="6286512" y="171448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4" name="Полилиния 43"/>
            <p:cNvSpPr/>
            <p:nvPr/>
          </p:nvSpPr>
          <p:spPr>
            <a:xfrm rot="1666315">
              <a:off x="6410397" y="1978341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5" name="Полилиния 44"/>
            <p:cNvSpPr/>
            <p:nvPr/>
          </p:nvSpPr>
          <p:spPr>
            <a:xfrm>
              <a:off x="6500826" y="22145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6" name="Полилиния 45"/>
            <p:cNvSpPr/>
            <p:nvPr/>
          </p:nvSpPr>
          <p:spPr>
            <a:xfrm>
              <a:off x="6572264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7" name="Полилиния 46"/>
            <p:cNvSpPr/>
            <p:nvPr/>
          </p:nvSpPr>
          <p:spPr>
            <a:xfrm rot="1771934">
              <a:off x="669803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8" name="Полилиния 47"/>
            <p:cNvSpPr/>
            <p:nvPr/>
          </p:nvSpPr>
          <p:spPr>
            <a:xfrm rot="1771934">
              <a:off x="705522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9" name="Полилиния 48"/>
            <p:cNvSpPr/>
            <p:nvPr/>
          </p:nvSpPr>
          <p:spPr>
            <a:xfrm>
              <a:off x="685801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0" name="Полилиния 49"/>
            <p:cNvSpPr/>
            <p:nvPr/>
          </p:nvSpPr>
          <p:spPr>
            <a:xfrm rot="1874304">
              <a:off x="7556933" y="5526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1" name="Полилиния 50"/>
            <p:cNvSpPr/>
            <p:nvPr/>
          </p:nvSpPr>
          <p:spPr>
            <a:xfrm rot="1874304">
              <a:off x="6985430" y="4812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2" name="Полилиния 51"/>
            <p:cNvSpPr/>
            <p:nvPr/>
          </p:nvSpPr>
          <p:spPr>
            <a:xfrm>
              <a:off x="7929586" y="14285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3" name="Полилиния 52"/>
            <p:cNvSpPr/>
            <p:nvPr/>
          </p:nvSpPr>
          <p:spPr>
            <a:xfrm>
              <a:off x="7643834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4" name="Полилиния 53"/>
            <p:cNvSpPr/>
            <p:nvPr/>
          </p:nvSpPr>
          <p:spPr>
            <a:xfrm>
              <a:off x="792958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5" name="Полилиния 54"/>
            <p:cNvSpPr/>
            <p:nvPr/>
          </p:nvSpPr>
          <p:spPr>
            <a:xfrm rot="1874304">
              <a:off x="8056999" y="409823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6" name="Полилиния 55"/>
            <p:cNvSpPr/>
            <p:nvPr/>
          </p:nvSpPr>
          <p:spPr>
            <a:xfrm>
              <a:off x="6572264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" name="Группа 218"/>
          <p:cNvGrpSpPr/>
          <p:nvPr/>
        </p:nvGrpSpPr>
        <p:grpSpPr>
          <a:xfrm>
            <a:off x="-55071" y="3786190"/>
            <a:ext cx="9247681" cy="3082320"/>
            <a:chOff x="-65581" y="3302758"/>
            <a:chExt cx="9247681" cy="3555242"/>
          </a:xfrm>
        </p:grpSpPr>
        <p:sp>
          <p:nvSpPr>
            <p:cNvPr id="117" name="Полилиния 116"/>
            <p:cNvSpPr/>
            <p:nvPr/>
          </p:nvSpPr>
          <p:spPr>
            <a:xfrm>
              <a:off x="-12700" y="5146130"/>
              <a:ext cx="9156700" cy="1711869"/>
            </a:xfrm>
            <a:custGeom>
              <a:avLst/>
              <a:gdLst>
                <a:gd name="connsiteX0" fmla="*/ 0 w 7531100"/>
                <a:gd name="connsiteY0" fmla="*/ 0 h 1384300"/>
                <a:gd name="connsiteX1" fmla="*/ 3200400 w 7531100"/>
                <a:gd name="connsiteY1" fmla="*/ 12700 h 1384300"/>
                <a:gd name="connsiteX2" fmla="*/ 6070600 w 7531100"/>
                <a:gd name="connsiteY2" fmla="*/ 241300 h 1384300"/>
                <a:gd name="connsiteX3" fmla="*/ 7531100 w 7531100"/>
                <a:gd name="connsiteY3" fmla="*/ 1371600 h 1384300"/>
                <a:gd name="connsiteX4" fmla="*/ 0 w 7531100"/>
                <a:gd name="connsiteY4" fmla="*/ 1384300 h 1384300"/>
                <a:gd name="connsiteX5" fmla="*/ 0 w 7531100"/>
                <a:gd name="connsiteY5" fmla="*/ 0 h 1384300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31100" h="1711869">
                  <a:moveTo>
                    <a:pt x="0" y="327569"/>
                  </a:moveTo>
                  <a:cubicBezTo>
                    <a:pt x="998562" y="0"/>
                    <a:pt x="2157430" y="512234"/>
                    <a:pt x="3200400" y="340269"/>
                  </a:cubicBezTo>
                  <a:cubicBezTo>
                    <a:pt x="4225399" y="178329"/>
                    <a:pt x="5274201" y="94191"/>
                    <a:pt x="6070600" y="568869"/>
                  </a:cubicBezTo>
                  <a:cubicBezTo>
                    <a:pt x="6563499" y="668857"/>
                    <a:pt x="7177844" y="446598"/>
                    <a:pt x="7518023" y="311666"/>
                  </a:cubicBezTo>
                  <a:lnTo>
                    <a:pt x="7531100" y="1699169"/>
                  </a:lnTo>
                  <a:lnTo>
                    <a:pt x="0" y="1711869"/>
                  </a:lnTo>
                  <a:lnTo>
                    <a:pt x="0" y="327569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6" name="Группа 119"/>
            <p:cNvGrpSpPr/>
            <p:nvPr/>
          </p:nvGrpSpPr>
          <p:grpSpPr>
            <a:xfrm>
              <a:off x="428596" y="3632354"/>
              <a:ext cx="1109662" cy="1971543"/>
              <a:chOff x="428596" y="3632354"/>
              <a:chExt cx="1109662" cy="1971543"/>
            </a:xfrm>
          </p:grpSpPr>
          <p:sp>
            <p:nvSpPr>
              <p:cNvPr id="118" name="Равнобедренный треугольник 117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9" name="Полилиния 118"/>
              <p:cNvSpPr/>
              <p:nvPr/>
            </p:nvSpPr>
            <p:spPr>
              <a:xfrm>
                <a:off x="428596" y="3632354"/>
                <a:ext cx="1109662" cy="1812775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" name="Группа 120"/>
            <p:cNvGrpSpPr/>
            <p:nvPr/>
          </p:nvGrpSpPr>
          <p:grpSpPr>
            <a:xfrm>
              <a:off x="7858148" y="4209144"/>
              <a:ext cx="928694" cy="1537629"/>
              <a:chOff x="428596" y="3829035"/>
              <a:chExt cx="1109662" cy="1774862"/>
            </a:xfrm>
          </p:grpSpPr>
          <p:sp>
            <p:nvSpPr>
              <p:cNvPr id="122" name="Равнобедренный треугольник 121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23" name="Полилиния 122"/>
              <p:cNvSpPr/>
              <p:nvPr/>
            </p:nvSpPr>
            <p:spPr>
              <a:xfrm>
                <a:off x="428596" y="3829035"/>
                <a:ext cx="1109662" cy="1616093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8" name="Группа 123"/>
            <p:cNvGrpSpPr/>
            <p:nvPr/>
          </p:nvGrpSpPr>
          <p:grpSpPr>
            <a:xfrm>
              <a:off x="4500562" y="3302758"/>
              <a:ext cx="1357322" cy="2269381"/>
              <a:chOff x="428596" y="3644850"/>
              <a:chExt cx="1109662" cy="1959047"/>
            </a:xfrm>
          </p:grpSpPr>
          <p:sp>
            <p:nvSpPr>
              <p:cNvPr id="125" name="Равнобедренный треугольник 124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26" name="Полилиния 125"/>
              <p:cNvSpPr/>
              <p:nvPr/>
            </p:nvSpPr>
            <p:spPr>
              <a:xfrm>
                <a:off x="428596" y="3644850"/>
                <a:ext cx="1109662" cy="1800279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16" name="Полилиния 115"/>
            <p:cNvSpPr/>
            <p:nvPr/>
          </p:nvSpPr>
          <p:spPr>
            <a:xfrm>
              <a:off x="-65581" y="5715016"/>
              <a:ext cx="9247681" cy="1142984"/>
            </a:xfrm>
            <a:custGeom>
              <a:avLst/>
              <a:gdLst>
                <a:gd name="connsiteX0" fmla="*/ 9194800 w 9781117"/>
                <a:gd name="connsiteY0" fmla="*/ 511588 h 2492788"/>
                <a:gd name="connsiteX1" fmla="*/ 5715000 w 9781117"/>
                <a:gd name="connsiteY1" fmla="*/ 295688 h 2492788"/>
                <a:gd name="connsiteX2" fmla="*/ 1765300 w 9781117"/>
                <a:gd name="connsiteY2" fmla="*/ 943388 h 2492788"/>
                <a:gd name="connsiteX3" fmla="*/ 63500 w 9781117"/>
                <a:gd name="connsiteY3" fmla="*/ 816388 h 2492788"/>
                <a:gd name="connsiteX4" fmla="*/ 0 w 9781117"/>
                <a:gd name="connsiteY4" fmla="*/ 2480088 h 2492788"/>
                <a:gd name="connsiteX5" fmla="*/ 9232900 w 9781117"/>
                <a:gd name="connsiteY5" fmla="*/ 2492788 h 2492788"/>
                <a:gd name="connsiteX6" fmla="*/ 9194800 w 9781117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47681" h="2468858">
                  <a:moveTo>
                    <a:pt x="9194800" y="487658"/>
                  </a:moveTo>
                  <a:cubicBezTo>
                    <a:pt x="8608483" y="121475"/>
                    <a:pt x="6832055" y="802503"/>
                    <a:pt x="5715000" y="271758"/>
                  </a:cubicBezTo>
                  <a:cubicBezTo>
                    <a:pt x="5445623" y="0"/>
                    <a:pt x="2116574" y="444364"/>
                    <a:pt x="1765300" y="919458"/>
                  </a:cubicBezTo>
                  <a:cubicBezTo>
                    <a:pt x="1117095" y="1140637"/>
                    <a:pt x="630767" y="834791"/>
                    <a:pt x="63500" y="792458"/>
                  </a:cubicBezTo>
                  <a:lnTo>
                    <a:pt x="0" y="2456158"/>
                  </a:lnTo>
                  <a:lnTo>
                    <a:pt x="9232900" y="2468858"/>
                  </a:lnTo>
                  <a:cubicBezTo>
                    <a:pt x="9215861" y="1804322"/>
                    <a:pt x="9247681" y="1320553"/>
                    <a:pt x="9194800" y="487658"/>
                  </a:cubicBez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" name="Группа 143"/>
          <p:cNvGrpSpPr/>
          <p:nvPr/>
        </p:nvGrpSpPr>
        <p:grpSpPr>
          <a:xfrm rot="626960">
            <a:off x="7869702" y="5933812"/>
            <a:ext cx="928662" cy="1000108"/>
            <a:chOff x="5898071" y="4400554"/>
            <a:chExt cx="2324143" cy="2470145"/>
          </a:xfrm>
        </p:grpSpPr>
        <p:sp>
          <p:nvSpPr>
            <p:cNvPr id="145" name="Полилиния 14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7" name="Полилиния 14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8" name="Полилиния 14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Полилиния 14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Полилиния 14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57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56" name="Полилиния 15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58" name="Группа 138"/>
            <p:cNvGrpSpPr/>
            <p:nvPr/>
          </p:nvGrpSpPr>
          <p:grpSpPr>
            <a:xfrm rot="639347">
              <a:off x="6792579" y="4410371"/>
              <a:ext cx="798923" cy="2457470"/>
              <a:chOff x="6586553" y="4400554"/>
              <a:chExt cx="798923" cy="2457470"/>
            </a:xfrm>
          </p:grpSpPr>
          <p:sp>
            <p:nvSpPr>
              <p:cNvPr id="153" name="Полилиния 15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59" name="Группа 158"/>
          <p:cNvGrpSpPr/>
          <p:nvPr/>
        </p:nvGrpSpPr>
        <p:grpSpPr>
          <a:xfrm rot="388224">
            <a:off x="6557801" y="5855841"/>
            <a:ext cx="1292760" cy="1084245"/>
            <a:chOff x="5898071" y="4400554"/>
            <a:chExt cx="2324143" cy="2470145"/>
          </a:xfrm>
        </p:grpSpPr>
        <p:sp>
          <p:nvSpPr>
            <p:cNvPr id="160" name="Полилиния 15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Полилиния 16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Полилиния 16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3" name="Полилиния 16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4" name="Полилиния 16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Полилиния 16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60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71" name="Полилиния 170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3" name="Полилиния 172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61" name="Группа 173"/>
          <p:cNvGrpSpPr/>
          <p:nvPr/>
        </p:nvGrpSpPr>
        <p:grpSpPr>
          <a:xfrm rot="626960">
            <a:off x="8369768" y="5933813"/>
            <a:ext cx="928662" cy="1000108"/>
            <a:chOff x="5898071" y="4400554"/>
            <a:chExt cx="2324143" cy="2470145"/>
          </a:xfrm>
        </p:grpSpPr>
        <p:sp>
          <p:nvSpPr>
            <p:cNvPr id="175" name="Полилиния 17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7" name="Полилиния 17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8" name="Полилиния 17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9" name="Полилиния 17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0" name="Полилиния 17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62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86" name="Полилиния 18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63" name="Группа 142"/>
          <p:cNvGrpSpPr/>
          <p:nvPr/>
        </p:nvGrpSpPr>
        <p:grpSpPr>
          <a:xfrm rot="20815479">
            <a:off x="7178705" y="5851445"/>
            <a:ext cx="1292760" cy="1079937"/>
            <a:chOff x="5898071" y="4410369"/>
            <a:chExt cx="2324143" cy="2460330"/>
          </a:xfrm>
        </p:grpSpPr>
        <p:sp>
          <p:nvSpPr>
            <p:cNvPr id="127" name="Полилиния 126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Полилиния 128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Полилиния 129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96" name="Группа 138"/>
            <p:cNvGrpSpPr/>
            <p:nvPr/>
          </p:nvGrpSpPr>
          <p:grpSpPr>
            <a:xfrm rot="639347">
              <a:off x="6792579" y="4410369"/>
              <a:ext cx="798923" cy="2457470"/>
              <a:chOff x="6586553" y="4400554"/>
              <a:chExt cx="798923" cy="2457470"/>
            </a:xfrm>
          </p:grpSpPr>
          <p:sp>
            <p:nvSpPr>
              <p:cNvPr id="140" name="Полилиния 139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97" name="Группа 203"/>
          <p:cNvGrpSpPr/>
          <p:nvPr/>
        </p:nvGrpSpPr>
        <p:grpSpPr>
          <a:xfrm rot="626960">
            <a:off x="3440547" y="6005251"/>
            <a:ext cx="928662" cy="1000108"/>
            <a:chOff x="5898071" y="4400554"/>
            <a:chExt cx="2324143" cy="2470145"/>
          </a:xfrm>
        </p:grpSpPr>
        <p:sp>
          <p:nvSpPr>
            <p:cNvPr id="205" name="Полилиния 20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7" name="Полилиния 20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8" name="Полилиния 20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9" name="Полилиния 20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10" name="Полилиния 20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98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16" name="Полилиния 21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8" name="Полилиния 21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99" name="Группа 138"/>
            <p:cNvGrpSpPr/>
            <p:nvPr/>
          </p:nvGrpSpPr>
          <p:grpSpPr>
            <a:xfrm rot="639347">
              <a:off x="6792579" y="4410375"/>
              <a:ext cx="798923" cy="2457470"/>
              <a:chOff x="6586553" y="4400554"/>
              <a:chExt cx="798923" cy="2457470"/>
            </a:xfrm>
          </p:grpSpPr>
          <p:sp>
            <p:nvSpPr>
              <p:cNvPr id="213" name="Полилиния 21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5" name="Полилиния 21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00" name="Группа 219"/>
          <p:cNvGrpSpPr/>
          <p:nvPr/>
        </p:nvGrpSpPr>
        <p:grpSpPr>
          <a:xfrm rot="20477843">
            <a:off x="4922140" y="5908939"/>
            <a:ext cx="928662" cy="1000108"/>
            <a:chOff x="5898071" y="4400554"/>
            <a:chExt cx="2324143" cy="2470145"/>
          </a:xfrm>
        </p:grpSpPr>
        <p:sp>
          <p:nvSpPr>
            <p:cNvPr id="221" name="Полилиния 22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2" name="Полилиния 22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3" name="Полилиния 22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4" name="Полилиния 22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5" name="Полилиния 22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6" name="Полилиния 22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1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32" name="Полилиния 23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3" name="Полилиния 23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4" name="Полилиния 23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102" name="Группа 138"/>
            <p:cNvGrpSpPr/>
            <p:nvPr/>
          </p:nvGrpSpPr>
          <p:grpSpPr>
            <a:xfrm rot="639347">
              <a:off x="6792579" y="4410377"/>
              <a:ext cx="798923" cy="2457470"/>
              <a:chOff x="6586553" y="4400554"/>
              <a:chExt cx="798923" cy="2457470"/>
            </a:xfrm>
          </p:grpSpPr>
          <p:sp>
            <p:nvSpPr>
              <p:cNvPr id="229" name="Полилиния 228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0" name="Полилиния 229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1" name="Полилиния 230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03" name="Группа 234"/>
          <p:cNvGrpSpPr/>
          <p:nvPr/>
        </p:nvGrpSpPr>
        <p:grpSpPr>
          <a:xfrm rot="20416555">
            <a:off x="3927703" y="5985261"/>
            <a:ext cx="928662" cy="1000108"/>
            <a:chOff x="5898071" y="4400554"/>
            <a:chExt cx="2324143" cy="2470145"/>
          </a:xfrm>
        </p:grpSpPr>
        <p:sp>
          <p:nvSpPr>
            <p:cNvPr id="236" name="Полилиния 235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9" name="Полилиния 238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0" name="Полилиния 239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1" name="Полилиния 240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4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47" name="Полилиния 246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8" name="Полилиния 247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9" name="Полилиния 248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05" name="Группа 188"/>
          <p:cNvGrpSpPr/>
          <p:nvPr/>
        </p:nvGrpSpPr>
        <p:grpSpPr>
          <a:xfrm rot="709197">
            <a:off x="4239936" y="5884284"/>
            <a:ext cx="1292760" cy="1083291"/>
            <a:chOff x="5898071" y="4410280"/>
            <a:chExt cx="2324143" cy="2467972"/>
          </a:xfrm>
        </p:grpSpPr>
        <p:sp>
          <p:nvSpPr>
            <p:cNvPr id="190" name="Полилиния 18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3" name="Полилиния 19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4" name="Полилиния 19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5" name="Полилиния 19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6" name="Группа 138"/>
            <p:cNvGrpSpPr/>
            <p:nvPr/>
          </p:nvGrpSpPr>
          <p:grpSpPr>
            <a:xfrm rot="639347">
              <a:off x="6791608" y="4410280"/>
              <a:ext cx="798923" cy="2467972"/>
              <a:chOff x="6586553" y="4400554"/>
              <a:chExt cx="798923" cy="2467972"/>
            </a:xfrm>
          </p:grpSpPr>
          <p:sp>
            <p:nvSpPr>
              <p:cNvPr id="198" name="Полилиния 197"/>
              <p:cNvSpPr/>
              <p:nvPr/>
            </p:nvSpPr>
            <p:spPr>
              <a:xfrm flipH="1">
                <a:off x="6910157" y="5154015"/>
                <a:ext cx="142905" cy="1714511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10" name="Группа 249"/>
          <p:cNvGrpSpPr/>
          <p:nvPr/>
        </p:nvGrpSpPr>
        <p:grpSpPr>
          <a:xfrm rot="20571690">
            <a:off x="3127103" y="5901080"/>
            <a:ext cx="928662" cy="1000108"/>
            <a:chOff x="5898071" y="4400554"/>
            <a:chExt cx="2324143" cy="2470145"/>
          </a:xfrm>
        </p:grpSpPr>
        <p:sp>
          <p:nvSpPr>
            <p:cNvPr id="251" name="Полилиния 25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Полилиния 25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Полилиния 25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Полилиния 25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11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62" name="Полилиния 26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3" name="Полилиния 26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4" name="Полилиния 26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12" name="Группа 284"/>
          <p:cNvGrpSpPr/>
          <p:nvPr/>
        </p:nvGrpSpPr>
        <p:grpSpPr>
          <a:xfrm>
            <a:off x="0" y="6197605"/>
            <a:ext cx="642942" cy="660395"/>
            <a:chOff x="214282" y="5643578"/>
            <a:chExt cx="1285884" cy="1017585"/>
          </a:xfrm>
        </p:grpSpPr>
        <p:sp>
          <p:nvSpPr>
            <p:cNvPr id="280" name="Полилиния 279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2" name="Полилиния 281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3" name="Полилиния 282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4" name="24-конечная звезда 283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3" name="Группа 290"/>
          <p:cNvGrpSpPr/>
          <p:nvPr/>
        </p:nvGrpSpPr>
        <p:grpSpPr>
          <a:xfrm>
            <a:off x="642910" y="6357958"/>
            <a:ext cx="571504" cy="588957"/>
            <a:chOff x="214282" y="5643578"/>
            <a:chExt cx="1285884" cy="1017585"/>
          </a:xfrm>
        </p:grpSpPr>
        <p:sp>
          <p:nvSpPr>
            <p:cNvPr id="292" name="Полилиния 29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3" name="Полилиния 29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4" name="Полилиния 29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5" name="24-конечная звезда 29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4" name="Группа 295"/>
          <p:cNvGrpSpPr/>
          <p:nvPr/>
        </p:nvGrpSpPr>
        <p:grpSpPr>
          <a:xfrm>
            <a:off x="5715008" y="6197605"/>
            <a:ext cx="642942" cy="660395"/>
            <a:chOff x="214282" y="5643578"/>
            <a:chExt cx="1285884" cy="1017585"/>
          </a:xfrm>
        </p:grpSpPr>
        <p:sp>
          <p:nvSpPr>
            <p:cNvPr id="297" name="Полилиния 29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8" name="Полилиния 29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9" name="Полилиния 29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0" name="24-конечная звезда 29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0" name="Группа 305"/>
          <p:cNvGrpSpPr/>
          <p:nvPr/>
        </p:nvGrpSpPr>
        <p:grpSpPr>
          <a:xfrm>
            <a:off x="1214414" y="6197605"/>
            <a:ext cx="642942" cy="660395"/>
            <a:chOff x="214282" y="5643578"/>
            <a:chExt cx="1285884" cy="1017585"/>
          </a:xfrm>
        </p:grpSpPr>
        <p:sp>
          <p:nvSpPr>
            <p:cNvPr id="307" name="Полилиния 30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8" name="Полилиния 30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9" name="Полилиния 30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0" name="24-конечная звезда 30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4" name="Группа 310"/>
          <p:cNvGrpSpPr/>
          <p:nvPr/>
        </p:nvGrpSpPr>
        <p:grpSpPr>
          <a:xfrm>
            <a:off x="2500298" y="6197605"/>
            <a:ext cx="642942" cy="660395"/>
            <a:chOff x="214282" y="5643578"/>
            <a:chExt cx="1285884" cy="1017585"/>
          </a:xfrm>
        </p:grpSpPr>
        <p:sp>
          <p:nvSpPr>
            <p:cNvPr id="312" name="Полилиния 31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3" name="Полилиния 31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4" name="Полилиния 31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5" name="24-конечная звезда 31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16" name="Овал 315"/>
          <p:cNvSpPr/>
          <p:nvPr/>
        </p:nvSpPr>
        <p:spPr>
          <a:xfrm>
            <a:off x="285720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7" name="Овал 316"/>
          <p:cNvSpPr/>
          <p:nvPr/>
        </p:nvSpPr>
        <p:spPr>
          <a:xfrm>
            <a:off x="642910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8" name="Овал 317"/>
          <p:cNvSpPr/>
          <p:nvPr/>
        </p:nvSpPr>
        <p:spPr>
          <a:xfrm>
            <a:off x="1428728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9" name="Овал 318"/>
          <p:cNvSpPr/>
          <p:nvPr/>
        </p:nvSpPr>
        <p:spPr>
          <a:xfrm>
            <a:off x="114297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0" name="Овал 319"/>
          <p:cNvSpPr/>
          <p:nvPr/>
        </p:nvSpPr>
        <p:spPr>
          <a:xfrm>
            <a:off x="1571604" y="604363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1" name="Овал 320"/>
          <p:cNvSpPr/>
          <p:nvPr/>
        </p:nvSpPr>
        <p:spPr>
          <a:xfrm>
            <a:off x="2143108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2" name="Овал 321"/>
          <p:cNvSpPr/>
          <p:nvPr/>
        </p:nvSpPr>
        <p:spPr>
          <a:xfrm>
            <a:off x="264317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3" name="Овал 322"/>
          <p:cNvSpPr/>
          <p:nvPr/>
        </p:nvSpPr>
        <p:spPr>
          <a:xfrm>
            <a:off x="342899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4" name="Овал 323"/>
          <p:cNvSpPr/>
          <p:nvPr/>
        </p:nvSpPr>
        <p:spPr>
          <a:xfrm>
            <a:off x="442912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5" name="Овал 324"/>
          <p:cNvSpPr/>
          <p:nvPr/>
        </p:nvSpPr>
        <p:spPr>
          <a:xfrm>
            <a:off x="400049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6" name="Овал 325"/>
          <p:cNvSpPr/>
          <p:nvPr/>
        </p:nvSpPr>
        <p:spPr>
          <a:xfrm>
            <a:off x="521494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7" name="Овал 326"/>
          <p:cNvSpPr/>
          <p:nvPr/>
        </p:nvSpPr>
        <p:spPr>
          <a:xfrm>
            <a:off x="5857884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8" name="Овал 327"/>
          <p:cNvSpPr/>
          <p:nvPr/>
        </p:nvSpPr>
        <p:spPr>
          <a:xfrm>
            <a:off x="6643702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9" name="Овал 328"/>
          <p:cNvSpPr/>
          <p:nvPr/>
        </p:nvSpPr>
        <p:spPr>
          <a:xfrm>
            <a:off x="7429520" y="597219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0" name="Овал 329"/>
          <p:cNvSpPr/>
          <p:nvPr/>
        </p:nvSpPr>
        <p:spPr>
          <a:xfrm>
            <a:off x="8929718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1" name="Овал 330"/>
          <p:cNvSpPr/>
          <p:nvPr/>
        </p:nvSpPr>
        <p:spPr>
          <a:xfrm>
            <a:off x="857252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2" name="Овал 331"/>
          <p:cNvSpPr/>
          <p:nvPr/>
        </p:nvSpPr>
        <p:spPr>
          <a:xfrm>
            <a:off x="8001024" y="5900754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3" name="Овал 332"/>
          <p:cNvSpPr/>
          <p:nvPr/>
        </p:nvSpPr>
        <p:spPr>
          <a:xfrm>
            <a:off x="7072330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4" name="Овал 333"/>
          <p:cNvSpPr/>
          <p:nvPr/>
        </p:nvSpPr>
        <p:spPr>
          <a:xfrm>
            <a:off x="6429388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5" name="Овал 334"/>
          <p:cNvSpPr/>
          <p:nvPr/>
        </p:nvSpPr>
        <p:spPr>
          <a:xfrm>
            <a:off x="607219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6" name="Овал 335"/>
          <p:cNvSpPr/>
          <p:nvPr/>
        </p:nvSpPr>
        <p:spPr>
          <a:xfrm>
            <a:off x="5500694" y="575787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7" name="Овал 336"/>
          <p:cNvSpPr/>
          <p:nvPr/>
        </p:nvSpPr>
        <p:spPr>
          <a:xfrm>
            <a:off x="4786314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8" name="Овал 337"/>
          <p:cNvSpPr/>
          <p:nvPr/>
        </p:nvSpPr>
        <p:spPr>
          <a:xfrm>
            <a:off x="3857620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9" name="Овал 338"/>
          <p:cNvSpPr/>
          <p:nvPr/>
        </p:nvSpPr>
        <p:spPr>
          <a:xfrm>
            <a:off x="2928926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0" name="Овал 339"/>
          <p:cNvSpPr/>
          <p:nvPr/>
        </p:nvSpPr>
        <p:spPr>
          <a:xfrm>
            <a:off x="1785918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1" name="Овал 340"/>
          <p:cNvSpPr/>
          <p:nvPr/>
        </p:nvSpPr>
        <p:spPr>
          <a:xfrm>
            <a:off x="1000100" y="611506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31" name="Группа 355"/>
          <p:cNvGrpSpPr/>
          <p:nvPr/>
        </p:nvGrpSpPr>
        <p:grpSpPr>
          <a:xfrm rot="3478556">
            <a:off x="156922" y="6491361"/>
            <a:ext cx="250390" cy="340455"/>
            <a:chOff x="2857488" y="4883951"/>
            <a:chExt cx="571504" cy="903297"/>
          </a:xfrm>
        </p:grpSpPr>
        <p:sp>
          <p:nvSpPr>
            <p:cNvPr id="346" name="Овал 345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44" name="Прямая соединительная линия 343"/>
            <p:cNvCxnSpPr>
              <a:stCxn id="342" idx="0"/>
              <a:endCxn id="342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" name="Овал 346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9" name="Овал 348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1" name="Овал 350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2" name="Овал 351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3" name="Овал 352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4" name="Овал 353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5" name="Овал 354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4" name="Группа 369"/>
          <p:cNvGrpSpPr/>
          <p:nvPr/>
        </p:nvGrpSpPr>
        <p:grpSpPr>
          <a:xfrm rot="1300059">
            <a:off x="4697443" y="6483348"/>
            <a:ext cx="250390" cy="340455"/>
            <a:chOff x="2857488" y="4883951"/>
            <a:chExt cx="571504" cy="903297"/>
          </a:xfrm>
        </p:grpSpPr>
        <p:sp>
          <p:nvSpPr>
            <p:cNvPr id="371" name="Овал 370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2" name="Овал 37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73" name="Прямая соединительная линия 372"/>
            <p:cNvCxnSpPr>
              <a:stCxn id="372" idx="0"/>
              <a:endCxn id="372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4" name="Овал 373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5" name="Овал 374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6" name="Овал 375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7" name="Овал 376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8" name="Овал 377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9" name="Овал 378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0" name="Овал 379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1" name="Овал 380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2" name="Овал 381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89" name="Полилиния 388"/>
          <p:cNvSpPr/>
          <p:nvPr/>
        </p:nvSpPr>
        <p:spPr>
          <a:xfrm>
            <a:off x="262759" y="3247697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0" name="Полилиния 389"/>
          <p:cNvSpPr/>
          <p:nvPr/>
        </p:nvSpPr>
        <p:spPr>
          <a:xfrm>
            <a:off x="928662" y="3286124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1" name="Полилиния 390"/>
          <p:cNvSpPr/>
          <p:nvPr/>
        </p:nvSpPr>
        <p:spPr>
          <a:xfrm>
            <a:off x="428596" y="3071810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2" name="Полилиния 391"/>
          <p:cNvSpPr/>
          <p:nvPr/>
        </p:nvSpPr>
        <p:spPr>
          <a:xfrm>
            <a:off x="785786" y="3071810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3" name="Полилиния 392"/>
          <p:cNvSpPr/>
          <p:nvPr/>
        </p:nvSpPr>
        <p:spPr>
          <a:xfrm>
            <a:off x="642910" y="2857496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4" name="Овал 393"/>
          <p:cNvSpPr/>
          <p:nvPr/>
        </p:nvSpPr>
        <p:spPr>
          <a:xfrm>
            <a:off x="0" y="214290"/>
            <a:ext cx="1428728" cy="1357322"/>
          </a:xfrm>
          <a:prstGeom prst="ellipse">
            <a:avLst/>
          </a:prstGeom>
          <a:gradFill flip="none" rotWithShape="1">
            <a:gsLst>
              <a:gs pos="100000">
                <a:schemeClr val="bg1"/>
              </a:gs>
              <a:gs pos="26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5" name="Заголовок 394"/>
          <p:cNvSpPr>
            <a:spLocks noGrp="1"/>
          </p:cNvSpPr>
          <p:nvPr>
            <p:ph type="title"/>
          </p:nvPr>
        </p:nvSpPr>
        <p:spPr>
          <a:xfrm>
            <a:off x="1214414" y="0"/>
            <a:ext cx="6643734" cy="1143000"/>
          </a:xfrm>
          <a:prstGeom prst="round2SameRect">
            <a:avLst>
              <a:gd name="adj1" fmla="val 16667"/>
              <a:gd name="adj2" fmla="val 38889"/>
            </a:avLst>
          </a:prstGeom>
          <a:gradFill>
            <a:gsLst>
              <a:gs pos="100000">
                <a:srgbClr val="FFCCCC"/>
              </a:gs>
              <a:gs pos="26000">
                <a:schemeClr val="bg1"/>
              </a:gs>
            </a:gsLst>
            <a:path path="circle">
              <a:fillToRect l="50000" t="50000" r="50000" b="50000"/>
            </a:path>
          </a:gradFill>
          <a:scene3d>
            <a:camera prst="orthographicFront"/>
            <a:lightRig rig="threePt" dir="t"/>
          </a:scene3d>
          <a:sp3d>
            <a:bevelT w="171450" h="31750"/>
          </a:sp3d>
        </p:spPr>
        <p:txBody>
          <a:bodyPr>
            <a:normAutofit fontScale="90000"/>
          </a:bodyPr>
          <a:lstStyle/>
          <a:p>
            <a:pPr lvl="0" fontAlgn="base">
              <a:lnSpc>
                <a:spcPct val="150000"/>
              </a:lnSpc>
              <a:spcAft>
                <a:spcPct val="0"/>
              </a:spcAft>
              <a:tabLst>
                <a:tab pos="457200" algn="l"/>
              </a:tabLst>
            </a:pPr>
            <a:r>
              <a:rPr lang="ru-RU" sz="2800" b="1" i="1" dirty="0">
                <a:solidFill>
                  <a:srgbClr val="FF0000"/>
                </a:solidFill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Упражнения на мышечно-телесную координацию</a:t>
            </a:r>
            <a:endParaRPr lang="ru-RU" sz="28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96" name="Подзаголовок 395"/>
          <p:cNvSpPr>
            <a:spLocks noGrp="1"/>
          </p:cNvSpPr>
          <p:nvPr>
            <p:ph idx="1"/>
          </p:nvPr>
        </p:nvSpPr>
        <p:spPr>
          <a:xfrm>
            <a:off x="500034" y="1285860"/>
            <a:ext cx="8229600" cy="4714908"/>
          </a:xfrm>
          <a:prstGeom prst="roundRect">
            <a:avLst>
              <a:gd name="adj" fmla="val 7968"/>
            </a:avLst>
          </a:prstGeom>
          <a:noFill/>
          <a:ln w="31750">
            <a:solidFill>
              <a:schemeClr val="bg1"/>
            </a:solidFill>
          </a:ln>
        </p:spPr>
        <p:txBody>
          <a:bodyPr vert="horz" lIns="91440" tIns="45720" rIns="91440" bIns="45720" rtlCol="0">
            <a:normAutofit/>
          </a:bodyPr>
          <a:lstStyle/>
          <a:p>
            <a:pPr lvl="0" indent="180000" algn="just" eaLnBrk="0" fontAlgn="base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tabLst>
                <a:tab pos="457200" algn="l"/>
              </a:tabLst>
            </a:pPr>
            <a:endParaRPr lang="ru-RU" sz="1800" b="1" dirty="0" smtClean="0">
              <a:latin typeface="Times New Roman" pitchFamily="18" charset="0"/>
              <a:ea typeface="Times New Roman" pitchFamily="18" charset="0"/>
              <a:cs typeface="Times New Roman" pitchFamily="18" charset="0"/>
            </a:endParaRPr>
          </a:p>
          <a:p>
            <a:pPr lvl="0" indent="180000" algn="just" eaLnBrk="0" fontAlgn="base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tabLst>
                <a:tab pos="457200" algn="l"/>
              </a:tabLst>
            </a:pPr>
            <a:r>
              <a:rPr lang="ru-RU" sz="1800" b="1" dirty="0" smtClean="0"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Упражнение </a:t>
            </a:r>
            <a:r>
              <a:rPr lang="ru-RU" sz="1800" b="1" dirty="0"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проводится в режиме движения наглядного материала, постоянного поиска и выполнения активизирующих внимание детей заданий. Всевозможные карточки могут оказаться в любой точке группы.                              </a:t>
            </a:r>
          </a:p>
          <a:p>
            <a:pPr lvl="0" indent="180000" algn="just" eaLnBrk="0" fontAlgn="base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tabLst>
                <a:tab pos="457200" algn="l"/>
              </a:tabLst>
            </a:pPr>
            <a:r>
              <a:rPr lang="ru-RU" sz="1800" b="1" dirty="0"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Дети ищут их, тем самым переключают зрение с ближнего на дальнее расстояние и наоборот.</a:t>
            </a:r>
          </a:p>
          <a:p>
            <a:pPr indent="180000" algn="just" eaLnBrk="0" fontAlgn="base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tabLst>
                <a:tab pos="457200" algn="l"/>
              </a:tabLst>
            </a:pPr>
            <a:r>
              <a:rPr lang="ru-RU" sz="1800" b="1" dirty="0">
                <a:latin typeface="Times New Roman" pitchFamily="18" charset="0"/>
                <a:cs typeface="Times New Roman" pitchFamily="18" charset="0"/>
              </a:rPr>
              <a:t>Например, педагог показывает дидактический материал сначала с близкого расстояния, а затем постепенно отходит от детей, тренируя тем самым мышцы глаза.</a:t>
            </a:r>
          </a:p>
          <a:p>
            <a:pPr marL="0" lvl="0" indent="180000" algn="just" eaLnBrk="0" fontAlgn="base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None/>
              <a:tabLst>
                <a:tab pos="457200" algn="l"/>
              </a:tabLst>
            </a:pPr>
            <a:endParaRPr lang="ru-RU" sz="180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29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96" name="Скругленный прямоугольник 295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1" name="Скругленный прямоугольник 30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6" name="Полилиния 305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1" name="Полилиния 310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3" name="Скругленный прямоугольник 34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5" name="Полилиния 34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6" name="Полилиния 355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57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70" name="Скругленный прямоугольник 369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8" name="Скругленный прямоугольник 387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7" name="Полилиния 396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8" name="Полилиния 397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9" name="Скругленный прямоугольник 398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0" name="Полилиния 399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1" name="Полилиния 400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402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403" name="Скругленный прямоугольник 402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4" name="Скругленный прямоугольник 403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5" name="Полилиния 404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6" name="Полилиния 405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7" name="Скругленный прямоугольник 406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8" name="Полилиния 407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9" name="Полилиния 408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1" name="Группа 285"/>
          <p:cNvGrpSpPr/>
          <p:nvPr/>
        </p:nvGrpSpPr>
        <p:grpSpPr>
          <a:xfrm>
            <a:off x="1428728" y="5929330"/>
            <a:ext cx="1000132" cy="1017585"/>
            <a:chOff x="214282" y="5643578"/>
            <a:chExt cx="1285884" cy="1017585"/>
          </a:xfrm>
        </p:grpSpPr>
        <p:sp>
          <p:nvSpPr>
            <p:cNvPr id="287" name="Полилиния 28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8" name="Полилиния 28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9" name="Полилиния 28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0" name="24-конечная звезда 28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3" name="Группа 356"/>
          <p:cNvGrpSpPr/>
          <p:nvPr/>
        </p:nvGrpSpPr>
        <p:grpSpPr>
          <a:xfrm rot="20068700">
            <a:off x="1657121" y="6384141"/>
            <a:ext cx="250390" cy="340455"/>
            <a:chOff x="2857488" y="4883951"/>
            <a:chExt cx="571504" cy="903297"/>
          </a:xfrm>
        </p:grpSpPr>
        <p:sp>
          <p:nvSpPr>
            <p:cNvPr id="358" name="Овал 357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9" name="Овал 358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60" name="Прямая соединительная линия 359"/>
            <p:cNvCxnSpPr>
              <a:stCxn id="359" idx="0"/>
              <a:endCxn id="359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1" name="Овал 360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2" name="Овал 361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3" name="Овал 362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4" name="Овал 363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5" name="Овал 364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6" name="Овал 365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7" name="Овал 366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8" name="Овал 367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9" name="Овал 368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5" name="Группа 300"/>
          <p:cNvGrpSpPr/>
          <p:nvPr/>
        </p:nvGrpSpPr>
        <p:grpSpPr>
          <a:xfrm>
            <a:off x="6000760" y="5929330"/>
            <a:ext cx="1000132" cy="928671"/>
            <a:chOff x="214282" y="5643578"/>
            <a:chExt cx="1285884" cy="1017585"/>
          </a:xfrm>
        </p:grpSpPr>
        <p:sp>
          <p:nvSpPr>
            <p:cNvPr id="302" name="Полилиния 30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5" name="24-конечная звезда 30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5053305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Овал 108"/>
          <p:cNvSpPr/>
          <p:nvPr/>
        </p:nvSpPr>
        <p:spPr>
          <a:xfrm>
            <a:off x="163482" y="387328"/>
            <a:ext cx="1053703" cy="1006623"/>
          </a:xfrm>
          <a:prstGeom prst="ellipse">
            <a:avLst/>
          </a:prstGeom>
          <a:gradFill flip="none" rotWithShape="1">
            <a:gsLst>
              <a:gs pos="100000">
                <a:schemeClr val="bg1">
                  <a:alpha val="0"/>
                </a:schemeClr>
              </a:gs>
              <a:gs pos="4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2" name="Группа 387"/>
          <p:cNvGrpSpPr/>
          <p:nvPr/>
        </p:nvGrpSpPr>
        <p:grpSpPr>
          <a:xfrm>
            <a:off x="-836391" y="302553"/>
            <a:ext cx="9285264" cy="7124638"/>
            <a:chOff x="-836391" y="302553"/>
            <a:chExt cx="9285264" cy="7124638"/>
          </a:xfrm>
        </p:grpSpPr>
        <p:sp>
          <p:nvSpPr>
            <p:cNvPr id="383" name="Полилиния 382"/>
            <p:cNvSpPr/>
            <p:nvPr/>
          </p:nvSpPr>
          <p:spPr>
            <a:xfrm rot="1219034">
              <a:off x="208762" y="205413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4" name="Полилиния 383"/>
            <p:cNvSpPr/>
            <p:nvPr/>
          </p:nvSpPr>
          <p:spPr>
            <a:xfrm rot="1635534">
              <a:off x="184862" y="270974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5" name="Полилиния 384"/>
            <p:cNvSpPr/>
            <p:nvPr/>
          </p:nvSpPr>
          <p:spPr>
            <a:xfrm rot="2120141">
              <a:off x="-7745" y="3397179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6" name="Полилиния 385"/>
            <p:cNvSpPr/>
            <p:nvPr/>
          </p:nvSpPr>
          <p:spPr>
            <a:xfrm rot="2683881">
              <a:off x="-836391" y="3656663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7" name="Полилиния 386"/>
            <p:cNvSpPr/>
            <p:nvPr/>
          </p:nvSpPr>
          <p:spPr>
            <a:xfrm rot="3406944">
              <a:off x="-1350748" y="3554015"/>
              <a:ext cx="7124638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07" name="Облако 106"/>
          <p:cNvSpPr/>
          <p:nvPr/>
        </p:nvSpPr>
        <p:spPr>
          <a:xfrm>
            <a:off x="2571736" y="571480"/>
            <a:ext cx="5000660" cy="857256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8" name="Облако 107"/>
          <p:cNvSpPr/>
          <p:nvPr/>
        </p:nvSpPr>
        <p:spPr>
          <a:xfrm>
            <a:off x="5429256" y="1928802"/>
            <a:ext cx="3429024" cy="714380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3" name="Группа 56"/>
          <p:cNvGrpSpPr/>
          <p:nvPr/>
        </p:nvGrpSpPr>
        <p:grpSpPr>
          <a:xfrm>
            <a:off x="5072066" y="0"/>
            <a:ext cx="4762740" cy="3000396"/>
            <a:chOff x="5214942" y="-71462"/>
            <a:chExt cx="4191236" cy="2724650"/>
          </a:xfrm>
        </p:grpSpPr>
        <p:sp>
          <p:nvSpPr>
            <p:cNvPr id="4" name="Полилиния 3"/>
            <p:cNvSpPr/>
            <p:nvPr/>
          </p:nvSpPr>
          <p:spPr>
            <a:xfrm>
              <a:off x="5318235" y="785794"/>
              <a:ext cx="3825765" cy="1734207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" name="Полилиния 10"/>
            <p:cNvSpPr/>
            <p:nvPr/>
          </p:nvSpPr>
          <p:spPr>
            <a:xfrm rot="860733" flipV="1">
              <a:off x="6909393" y="3183"/>
              <a:ext cx="2496785" cy="1305578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" name="Полилиния 9"/>
            <p:cNvSpPr/>
            <p:nvPr/>
          </p:nvSpPr>
          <p:spPr>
            <a:xfrm>
              <a:off x="7000892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 rot="19708205">
              <a:off x="7500958" y="7141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" name="Полилиния 12"/>
            <p:cNvSpPr/>
            <p:nvPr/>
          </p:nvSpPr>
          <p:spPr>
            <a:xfrm>
              <a:off x="814390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778671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" name="Полилиния 14"/>
            <p:cNvSpPr/>
            <p:nvPr/>
          </p:nvSpPr>
          <p:spPr>
            <a:xfrm>
              <a:off x="7358082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" name="Полилиния 15"/>
            <p:cNvSpPr/>
            <p:nvPr/>
          </p:nvSpPr>
          <p:spPr>
            <a:xfrm>
              <a:off x="6715140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" name="Полилиния 16"/>
            <p:cNvSpPr/>
            <p:nvPr/>
          </p:nvSpPr>
          <p:spPr>
            <a:xfrm>
              <a:off x="7286644" y="92867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" name="Полилиния 17"/>
            <p:cNvSpPr/>
            <p:nvPr/>
          </p:nvSpPr>
          <p:spPr>
            <a:xfrm>
              <a:off x="721520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" name="Полилиния 18"/>
            <p:cNvSpPr/>
            <p:nvPr/>
          </p:nvSpPr>
          <p:spPr>
            <a:xfrm>
              <a:off x="7572396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" name="Полилиния 19"/>
            <p:cNvSpPr/>
            <p:nvPr/>
          </p:nvSpPr>
          <p:spPr>
            <a:xfrm rot="1969772">
              <a:off x="7844062" y="91107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1" name="Полилиния 20"/>
            <p:cNvSpPr/>
            <p:nvPr/>
          </p:nvSpPr>
          <p:spPr>
            <a:xfrm>
              <a:off x="7786710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" name="Полилиния 21"/>
            <p:cNvSpPr/>
            <p:nvPr/>
          </p:nvSpPr>
          <p:spPr>
            <a:xfrm>
              <a:off x="8286776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" name="Полилиния 22"/>
            <p:cNvSpPr/>
            <p:nvPr/>
          </p:nvSpPr>
          <p:spPr>
            <a:xfrm>
              <a:off x="6572264" y="78579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" name="Полилиния 23"/>
            <p:cNvSpPr/>
            <p:nvPr/>
          </p:nvSpPr>
          <p:spPr>
            <a:xfrm rot="20410928">
              <a:off x="6072198" y="71435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" name="Полилиния 24"/>
            <p:cNvSpPr/>
            <p:nvPr/>
          </p:nvSpPr>
          <p:spPr>
            <a:xfrm rot="587691">
              <a:off x="5214942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6" name="Полилиния 25"/>
            <p:cNvSpPr/>
            <p:nvPr/>
          </p:nvSpPr>
          <p:spPr>
            <a:xfrm rot="20411730">
              <a:off x="5429256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" name="Полилиния 26"/>
            <p:cNvSpPr/>
            <p:nvPr/>
          </p:nvSpPr>
          <p:spPr>
            <a:xfrm rot="1771934">
              <a:off x="6072198" y="185736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" name="Полилиния 27"/>
            <p:cNvSpPr/>
            <p:nvPr/>
          </p:nvSpPr>
          <p:spPr>
            <a:xfrm rot="1666315">
              <a:off x="6215074" y="228599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" name="Полилиния 28"/>
            <p:cNvSpPr/>
            <p:nvPr/>
          </p:nvSpPr>
          <p:spPr>
            <a:xfrm>
              <a:off x="7143768" y="235743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" name="Полилиния 29"/>
            <p:cNvSpPr/>
            <p:nvPr/>
          </p:nvSpPr>
          <p:spPr>
            <a:xfrm>
              <a:off x="721520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" name="Полилиния 30"/>
            <p:cNvSpPr/>
            <p:nvPr/>
          </p:nvSpPr>
          <p:spPr>
            <a:xfrm>
              <a:off x="6072198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" name="Полилиния 31"/>
            <p:cNvSpPr/>
            <p:nvPr/>
          </p:nvSpPr>
          <p:spPr>
            <a:xfrm rot="1065905">
              <a:off x="550069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" name="Полилиния 32"/>
            <p:cNvSpPr/>
            <p:nvPr/>
          </p:nvSpPr>
          <p:spPr>
            <a:xfrm rot="19191918">
              <a:off x="5715008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" name="Полилиния 33"/>
            <p:cNvSpPr/>
            <p:nvPr/>
          </p:nvSpPr>
          <p:spPr>
            <a:xfrm rot="1361292">
              <a:off x="5857884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" name="Полилиния 34"/>
            <p:cNvSpPr/>
            <p:nvPr/>
          </p:nvSpPr>
          <p:spPr>
            <a:xfrm rot="1099206">
              <a:off x="6000760" y="142873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" name="Полилиния 35"/>
            <p:cNvSpPr/>
            <p:nvPr/>
          </p:nvSpPr>
          <p:spPr>
            <a:xfrm rot="20247737">
              <a:off x="6689470" y="104357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" name="Полилиния 36"/>
            <p:cNvSpPr/>
            <p:nvPr/>
          </p:nvSpPr>
          <p:spPr>
            <a:xfrm>
              <a:off x="692945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" name="Полилиния 37"/>
            <p:cNvSpPr/>
            <p:nvPr/>
          </p:nvSpPr>
          <p:spPr>
            <a:xfrm>
              <a:off x="6858016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" name="Полилиния 38"/>
            <p:cNvSpPr/>
            <p:nvPr/>
          </p:nvSpPr>
          <p:spPr>
            <a:xfrm>
              <a:off x="7215206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" name="Полилиния 39"/>
            <p:cNvSpPr/>
            <p:nvPr/>
          </p:nvSpPr>
          <p:spPr>
            <a:xfrm>
              <a:off x="5643570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1" name="Полилиния 40"/>
            <p:cNvSpPr/>
            <p:nvPr/>
          </p:nvSpPr>
          <p:spPr>
            <a:xfrm rot="20716111">
              <a:off x="6286512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2" name="Полилиния 41"/>
            <p:cNvSpPr/>
            <p:nvPr/>
          </p:nvSpPr>
          <p:spPr>
            <a:xfrm>
              <a:off x="585788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3" name="Полилиния 42"/>
            <p:cNvSpPr/>
            <p:nvPr/>
          </p:nvSpPr>
          <p:spPr>
            <a:xfrm>
              <a:off x="6286512" y="171448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4" name="Полилиния 43"/>
            <p:cNvSpPr/>
            <p:nvPr/>
          </p:nvSpPr>
          <p:spPr>
            <a:xfrm rot="1666315">
              <a:off x="6410397" y="1978341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5" name="Полилиния 44"/>
            <p:cNvSpPr/>
            <p:nvPr/>
          </p:nvSpPr>
          <p:spPr>
            <a:xfrm>
              <a:off x="6500826" y="22145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6" name="Полилиния 45"/>
            <p:cNvSpPr/>
            <p:nvPr/>
          </p:nvSpPr>
          <p:spPr>
            <a:xfrm>
              <a:off x="6572264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7" name="Полилиния 46"/>
            <p:cNvSpPr/>
            <p:nvPr/>
          </p:nvSpPr>
          <p:spPr>
            <a:xfrm rot="1771934">
              <a:off x="669803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8" name="Полилиния 47"/>
            <p:cNvSpPr/>
            <p:nvPr/>
          </p:nvSpPr>
          <p:spPr>
            <a:xfrm rot="1771934">
              <a:off x="705522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9" name="Полилиния 48"/>
            <p:cNvSpPr/>
            <p:nvPr/>
          </p:nvSpPr>
          <p:spPr>
            <a:xfrm>
              <a:off x="685801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0" name="Полилиния 49"/>
            <p:cNvSpPr/>
            <p:nvPr/>
          </p:nvSpPr>
          <p:spPr>
            <a:xfrm rot="1874304">
              <a:off x="7556933" y="5526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1" name="Полилиния 50"/>
            <p:cNvSpPr/>
            <p:nvPr/>
          </p:nvSpPr>
          <p:spPr>
            <a:xfrm rot="1874304">
              <a:off x="6985430" y="4812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2" name="Полилиния 51"/>
            <p:cNvSpPr/>
            <p:nvPr/>
          </p:nvSpPr>
          <p:spPr>
            <a:xfrm>
              <a:off x="7929586" y="14285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3" name="Полилиния 52"/>
            <p:cNvSpPr/>
            <p:nvPr/>
          </p:nvSpPr>
          <p:spPr>
            <a:xfrm>
              <a:off x="7643834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4" name="Полилиния 53"/>
            <p:cNvSpPr/>
            <p:nvPr/>
          </p:nvSpPr>
          <p:spPr>
            <a:xfrm>
              <a:off x="792958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5" name="Полилиния 54"/>
            <p:cNvSpPr/>
            <p:nvPr/>
          </p:nvSpPr>
          <p:spPr>
            <a:xfrm rot="1874304">
              <a:off x="8056999" y="409823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6" name="Полилиния 55"/>
            <p:cNvSpPr/>
            <p:nvPr/>
          </p:nvSpPr>
          <p:spPr>
            <a:xfrm>
              <a:off x="6572264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" name="Группа 218"/>
          <p:cNvGrpSpPr/>
          <p:nvPr/>
        </p:nvGrpSpPr>
        <p:grpSpPr>
          <a:xfrm>
            <a:off x="-55071" y="3786190"/>
            <a:ext cx="9247681" cy="3082320"/>
            <a:chOff x="-65581" y="3302758"/>
            <a:chExt cx="9247681" cy="3555242"/>
          </a:xfrm>
        </p:grpSpPr>
        <p:sp>
          <p:nvSpPr>
            <p:cNvPr id="117" name="Полилиния 116"/>
            <p:cNvSpPr/>
            <p:nvPr/>
          </p:nvSpPr>
          <p:spPr>
            <a:xfrm>
              <a:off x="-12700" y="5146130"/>
              <a:ext cx="9156700" cy="1711869"/>
            </a:xfrm>
            <a:custGeom>
              <a:avLst/>
              <a:gdLst>
                <a:gd name="connsiteX0" fmla="*/ 0 w 7531100"/>
                <a:gd name="connsiteY0" fmla="*/ 0 h 1384300"/>
                <a:gd name="connsiteX1" fmla="*/ 3200400 w 7531100"/>
                <a:gd name="connsiteY1" fmla="*/ 12700 h 1384300"/>
                <a:gd name="connsiteX2" fmla="*/ 6070600 w 7531100"/>
                <a:gd name="connsiteY2" fmla="*/ 241300 h 1384300"/>
                <a:gd name="connsiteX3" fmla="*/ 7531100 w 7531100"/>
                <a:gd name="connsiteY3" fmla="*/ 1371600 h 1384300"/>
                <a:gd name="connsiteX4" fmla="*/ 0 w 7531100"/>
                <a:gd name="connsiteY4" fmla="*/ 1384300 h 1384300"/>
                <a:gd name="connsiteX5" fmla="*/ 0 w 7531100"/>
                <a:gd name="connsiteY5" fmla="*/ 0 h 1384300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31100" h="1711869">
                  <a:moveTo>
                    <a:pt x="0" y="327569"/>
                  </a:moveTo>
                  <a:cubicBezTo>
                    <a:pt x="998562" y="0"/>
                    <a:pt x="2157430" y="512234"/>
                    <a:pt x="3200400" y="340269"/>
                  </a:cubicBezTo>
                  <a:cubicBezTo>
                    <a:pt x="4225399" y="178329"/>
                    <a:pt x="5274201" y="94191"/>
                    <a:pt x="6070600" y="568869"/>
                  </a:cubicBezTo>
                  <a:cubicBezTo>
                    <a:pt x="6563499" y="668857"/>
                    <a:pt x="7177844" y="446598"/>
                    <a:pt x="7518023" y="311666"/>
                  </a:cubicBezTo>
                  <a:lnTo>
                    <a:pt x="7531100" y="1699169"/>
                  </a:lnTo>
                  <a:lnTo>
                    <a:pt x="0" y="1711869"/>
                  </a:lnTo>
                  <a:lnTo>
                    <a:pt x="0" y="327569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6" name="Группа 119"/>
            <p:cNvGrpSpPr/>
            <p:nvPr/>
          </p:nvGrpSpPr>
          <p:grpSpPr>
            <a:xfrm>
              <a:off x="428596" y="3632354"/>
              <a:ext cx="1109662" cy="1971543"/>
              <a:chOff x="428596" y="3632354"/>
              <a:chExt cx="1109662" cy="1971543"/>
            </a:xfrm>
          </p:grpSpPr>
          <p:sp>
            <p:nvSpPr>
              <p:cNvPr id="118" name="Равнобедренный треугольник 117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9" name="Полилиния 118"/>
              <p:cNvSpPr/>
              <p:nvPr/>
            </p:nvSpPr>
            <p:spPr>
              <a:xfrm>
                <a:off x="428596" y="3632354"/>
                <a:ext cx="1109662" cy="1812775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" name="Группа 120"/>
            <p:cNvGrpSpPr/>
            <p:nvPr/>
          </p:nvGrpSpPr>
          <p:grpSpPr>
            <a:xfrm>
              <a:off x="7858148" y="4209144"/>
              <a:ext cx="928694" cy="1537629"/>
              <a:chOff x="428596" y="3829035"/>
              <a:chExt cx="1109662" cy="1774862"/>
            </a:xfrm>
          </p:grpSpPr>
          <p:sp>
            <p:nvSpPr>
              <p:cNvPr id="122" name="Равнобедренный треугольник 121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23" name="Полилиния 122"/>
              <p:cNvSpPr/>
              <p:nvPr/>
            </p:nvSpPr>
            <p:spPr>
              <a:xfrm>
                <a:off x="428596" y="3829035"/>
                <a:ext cx="1109662" cy="1616093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8" name="Группа 123"/>
            <p:cNvGrpSpPr/>
            <p:nvPr/>
          </p:nvGrpSpPr>
          <p:grpSpPr>
            <a:xfrm>
              <a:off x="4500562" y="3302758"/>
              <a:ext cx="1357322" cy="2269381"/>
              <a:chOff x="428596" y="3644850"/>
              <a:chExt cx="1109662" cy="1959047"/>
            </a:xfrm>
          </p:grpSpPr>
          <p:sp>
            <p:nvSpPr>
              <p:cNvPr id="125" name="Равнобедренный треугольник 124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26" name="Полилиния 125"/>
              <p:cNvSpPr/>
              <p:nvPr/>
            </p:nvSpPr>
            <p:spPr>
              <a:xfrm>
                <a:off x="428596" y="3644850"/>
                <a:ext cx="1109662" cy="1800279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16" name="Полилиния 115"/>
            <p:cNvSpPr/>
            <p:nvPr/>
          </p:nvSpPr>
          <p:spPr>
            <a:xfrm>
              <a:off x="-65581" y="5715016"/>
              <a:ext cx="9247681" cy="1142984"/>
            </a:xfrm>
            <a:custGeom>
              <a:avLst/>
              <a:gdLst>
                <a:gd name="connsiteX0" fmla="*/ 9194800 w 9781117"/>
                <a:gd name="connsiteY0" fmla="*/ 511588 h 2492788"/>
                <a:gd name="connsiteX1" fmla="*/ 5715000 w 9781117"/>
                <a:gd name="connsiteY1" fmla="*/ 295688 h 2492788"/>
                <a:gd name="connsiteX2" fmla="*/ 1765300 w 9781117"/>
                <a:gd name="connsiteY2" fmla="*/ 943388 h 2492788"/>
                <a:gd name="connsiteX3" fmla="*/ 63500 w 9781117"/>
                <a:gd name="connsiteY3" fmla="*/ 816388 h 2492788"/>
                <a:gd name="connsiteX4" fmla="*/ 0 w 9781117"/>
                <a:gd name="connsiteY4" fmla="*/ 2480088 h 2492788"/>
                <a:gd name="connsiteX5" fmla="*/ 9232900 w 9781117"/>
                <a:gd name="connsiteY5" fmla="*/ 2492788 h 2492788"/>
                <a:gd name="connsiteX6" fmla="*/ 9194800 w 9781117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47681" h="2468858">
                  <a:moveTo>
                    <a:pt x="9194800" y="487658"/>
                  </a:moveTo>
                  <a:cubicBezTo>
                    <a:pt x="8608483" y="121475"/>
                    <a:pt x="6832055" y="802503"/>
                    <a:pt x="5715000" y="271758"/>
                  </a:cubicBezTo>
                  <a:cubicBezTo>
                    <a:pt x="5445623" y="0"/>
                    <a:pt x="2116574" y="444364"/>
                    <a:pt x="1765300" y="919458"/>
                  </a:cubicBezTo>
                  <a:cubicBezTo>
                    <a:pt x="1117095" y="1140637"/>
                    <a:pt x="630767" y="834791"/>
                    <a:pt x="63500" y="792458"/>
                  </a:cubicBezTo>
                  <a:lnTo>
                    <a:pt x="0" y="2456158"/>
                  </a:lnTo>
                  <a:lnTo>
                    <a:pt x="9232900" y="2468858"/>
                  </a:lnTo>
                  <a:cubicBezTo>
                    <a:pt x="9215861" y="1804322"/>
                    <a:pt x="9247681" y="1320553"/>
                    <a:pt x="9194800" y="487658"/>
                  </a:cubicBez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" name="Группа 143"/>
          <p:cNvGrpSpPr/>
          <p:nvPr/>
        </p:nvGrpSpPr>
        <p:grpSpPr>
          <a:xfrm rot="626960">
            <a:off x="7869702" y="5933812"/>
            <a:ext cx="928662" cy="1000108"/>
            <a:chOff x="5898071" y="4400554"/>
            <a:chExt cx="2324143" cy="2470145"/>
          </a:xfrm>
        </p:grpSpPr>
        <p:sp>
          <p:nvSpPr>
            <p:cNvPr id="145" name="Полилиния 14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7" name="Полилиния 14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8" name="Полилиния 14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Полилиния 14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Полилиния 14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57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56" name="Полилиния 15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58" name="Группа 138"/>
            <p:cNvGrpSpPr/>
            <p:nvPr/>
          </p:nvGrpSpPr>
          <p:grpSpPr>
            <a:xfrm rot="639347">
              <a:off x="6792579" y="4410371"/>
              <a:ext cx="798923" cy="2457470"/>
              <a:chOff x="6586553" y="4400554"/>
              <a:chExt cx="798923" cy="2457470"/>
            </a:xfrm>
          </p:grpSpPr>
          <p:sp>
            <p:nvSpPr>
              <p:cNvPr id="153" name="Полилиния 15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59" name="Группа 158"/>
          <p:cNvGrpSpPr/>
          <p:nvPr/>
        </p:nvGrpSpPr>
        <p:grpSpPr>
          <a:xfrm rot="388224">
            <a:off x="6557801" y="5855841"/>
            <a:ext cx="1292760" cy="1084245"/>
            <a:chOff x="5898071" y="4400554"/>
            <a:chExt cx="2324143" cy="2470145"/>
          </a:xfrm>
        </p:grpSpPr>
        <p:sp>
          <p:nvSpPr>
            <p:cNvPr id="160" name="Полилиния 15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Полилиния 16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Полилиния 16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3" name="Полилиния 16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4" name="Полилиния 16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Полилиния 16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60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71" name="Полилиния 170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3" name="Полилиния 172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61" name="Группа 173"/>
          <p:cNvGrpSpPr/>
          <p:nvPr/>
        </p:nvGrpSpPr>
        <p:grpSpPr>
          <a:xfrm rot="626960">
            <a:off x="8369768" y="5933813"/>
            <a:ext cx="928662" cy="1000108"/>
            <a:chOff x="5898071" y="4400554"/>
            <a:chExt cx="2324143" cy="2470145"/>
          </a:xfrm>
        </p:grpSpPr>
        <p:sp>
          <p:nvSpPr>
            <p:cNvPr id="175" name="Полилиния 17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7" name="Полилиния 17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8" name="Полилиния 17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9" name="Полилиния 17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0" name="Полилиния 17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62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86" name="Полилиния 18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63" name="Группа 142"/>
          <p:cNvGrpSpPr/>
          <p:nvPr/>
        </p:nvGrpSpPr>
        <p:grpSpPr>
          <a:xfrm rot="20815479">
            <a:off x="7178705" y="5851445"/>
            <a:ext cx="1292760" cy="1079937"/>
            <a:chOff x="5898071" y="4410369"/>
            <a:chExt cx="2324143" cy="2460330"/>
          </a:xfrm>
        </p:grpSpPr>
        <p:sp>
          <p:nvSpPr>
            <p:cNvPr id="127" name="Полилиния 126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Полилиния 128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Полилиния 129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96" name="Группа 138"/>
            <p:cNvGrpSpPr/>
            <p:nvPr/>
          </p:nvGrpSpPr>
          <p:grpSpPr>
            <a:xfrm rot="639347">
              <a:off x="6792579" y="4410369"/>
              <a:ext cx="798923" cy="2457470"/>
              <a:chOff x="6586553" y="4400554"/>
              <a:chExt cx="798923" cy="2457470"/>
            </a:xfrm>
          </p:grpSpPr>
          <p:sp>
            <p:nvSpPr>
              <p:cNvPr id="140" name="Полилиния 139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97" name="Группа 203"/>
          <p:cNvGrpSpPr/>
          <p:nvPr/>
        </p:nvGrpSpPr>
        <p:grpSpPr>
          <a:xfrm rot="626960">
            <a:off x="3440547" y="6005251"/>
            <a:ext cx="928662" cy="1000108"/>
            <a:chOff x="5898071" y="4400554"/>
            <a:chExt cx="2324143" cy="2470145"/>
          </a:xfrm>
        </p:grpSpPr>
        <p:sp>
          <p:nvSpPr>
            <p:cNvPr id="205" name="Полилиния 20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7" name="Полилиния 20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8" name="Полилиния 20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9" name="Полилиния 20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10" name="Полилиния 20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98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16" name="Полилиния 21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8" name="Полилиния 21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99" name="Группа 138"/>
            <p:cNvGrpSpPr/>
            <p:nvPr/>
          </p:nvGrpSpPr>
          <p:grpSpPr>
            <a:xfrm rot="639347">
              <a:off x="6792579" y="4410375"/>
              <a:ext cx="798923" cy="2457470"/>
              <a:chOff x="6586553" y="4400554"/>
              <a:chExt cx="798923" cy="2457470"/>
            </a:xfrm>
          </p:grpSpPr>
          <p:sp>
            <p:nvSpPr>
              <p:cNvPr id="213" name="Полилиния 21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5" name="Полилиния 21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00" name="Группа 219"/>
          <p:cNvGrpSpPr/>
          <p:nvPr/>
        </p:nvGrpSpPr>
        <p:grpSpPr>
          <a:xfrm rot="20477843">
            <a:off x="4922140" y="5908939"/>
            <a:ext cx="928662" cy="1000108"/>
            <a:chOff x="5898071" y="4400554"/>
            <a:chExt cx="2324143" cy="2470145"/>
          </a:xfrm>
        </p:grpSpPr>
        <p:sp>
          <p:nvSpPr>
            <p:cNvPr id="221" name="Полилиния 22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2" name="Полилиния 22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3" name="Полилиния 22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4" name="Полилиния 22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5" name="Полилиния 22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6" name="Полилиния 22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1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32" name="Полилиния 23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3" name="Полилиния 23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4" name="Полилиния 23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102" name="Группа 138"/>
            <p:cNvGrpSpPr/>
            <p:nvPr/>
          </p:nvGrpSpPr>
          <p:grpSpPr>
            <a:xfrm rot="639347">
              <a:off x="6792579" y="4410377"/>
              <a:ext cx="798923" cy="2457470"/>
              <a:chOff x="6586553" y="4400554"/>
              <a:chExt cx="798923" cy="2457470"/>
            </a:xfrm>
          </p:grpSpPr>
          <p:sp>
            <p:nvSpPr>
              <p:cNvPr id="229" name="Полилиния 228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0" name="Полилиния 229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1" name="Полилиния 230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03" name="Группа 234"/>
          <p:cNvGrpSpPr/>
          <p:nvPr/>
        </p:nvGrpSpPr>
        <p:grpSpPr>
          <a:xfrm rot="20416555">
            <a:off x="3927703" y="5985261"/>
            <a:ext cx="928662" cy="1000108"/>
            <a:chOff x="5898071" y="4400554"/>
            <a:chExt cx="2324143" cy="2470145"/>
          </a:xfrm>
        </p:grpSpPr>
        <p:sp>
          <p:nvSpPr>
            <p:cNvPr id="236" name="Полилиния 235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9" name="Полилиния 238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0" name="Полилиния 239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1" name="Полилиния 240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4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47" name="Полилиния 246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8" name="Полилиния 247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9" name="Полилиния 248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05" name="Группа 188"/>
          <p:cNvGrpSpPr/>
          <p:nvPr/>
        </p:nvGrpSpPr>
        <p:grpSpPr>
          <a:xfrm rot="709197">
            <a:off x="4239936" y="5884284"/>
            <a:ext cx="1292760" cy="1083291"/>
            <a:chOff x="5898071" y="4410280"/>
            <a:chExt cx="2324143" cy="2467972"/>
          </a:xfrm>
        </p:grpSpPr>
        <p:sp>
          <p:nvSpPr>
            <p:cNvPr id="190" name="Полилиния 18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3" name="Полилиния 19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4" name="Полилиния 19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5" name="Полилиния 19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6" name="Группа 138"/>
            <p:cNvGrpSpPr/>
            <p:nvPr/>
          </p:nvGrpSpPr>
          <p:grpSpPr>
            <a:xfrm rot="639347">
              <a:off x="6791608" y="4410280"/>
              <a:ext cx="798923" cy="2467972"/>
              <a:chOff x="6586553" y="4400554"/>
              <a:chExt cx="798923" cy="2467972"/>
            </a:xfrm>
          </p:grpSpPr>
          <p:sp>
            <p:nvSpPr>
              <p:cNvPr id="198" name="Полилиния 197"/>
              <p:cNvSpPr/>
              <p:nvPr/>
            </p:nvSpPr>
            <p:spPr>
              <a:xfrm flipH="1">
                <a:off x="6910157" y="5154015"/>
                <a:ext cx="142905" cy="1714511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10" name="Группа 249"/>
          <p:cNvGrpSpPr/>
          <p:nvPr/>
        </p:nvGrpSpPr>
        <p:grpSpPr>
          <a:xfrm rot="20571690">
            <a:off x="3127103" y="5901080"/>
            <a:ext cx="928662" cy="1000108"/>
            <a:chOff x="5898071" y="4400554"/>
            <a:chExt cx="2324143" cy="2470145"/>
          </a:xfrm>
        </p:grpSpPr>
        <p:sp>
          <p:nvSpPr>
            <p:cNvPr id="251" name="Полилиния 25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Полилиния 25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Полилиния 25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Полилиния 25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11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62" name="Полилиния 26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3" name="Полилиния 26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4" name="Полилиния 26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12" name="Группа 284"/>
          <p:cNvGrpSpPr/>
          <p:nvPr/>
        </p:nvGrpSpPr>
        <p:grpSpPr>
          <a:xfrm>
            <a:off x="0" y="6197605"/>
            <a:ext cx="642942" cy="660395"/>
            <a:chOff x="214282" y="5643578"/>
            <a:chExt cx="1285884" cy="1017585"/>
          </a:xfrm>
        </p:grpSpPr>
        <p:sp>
          <p:nvSpPr>
            <p:cNvPr id="280" name="Полилиния 279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2" name="Полилиния 281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3" name="Полилиния 282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4" name="24-конечная звезда 283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3" name="Группа 290"/>
          <p:cNvGrpSpPr/>
          <p:nvPr/>
        </p:nvGrpSpPr>
        <p:grpSpPr>
          <a:xfrm>
            <a:off x="642910" y="6357958"/>
            <a:ext cx="571504" cy="588957"/>
            <a:chOff x="214282" y="5643578"/>
            <a:chExt cx="1285884" cy="1017585"/>
          </a:xfrm>
        </p:grpSpPr>
        <p:sp>
          <p:nvSpPr>
            <p:cNvPr id="292" name="Полилиния 29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3" name="Полилиния 29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4" name="Полилиния 29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5" name="24-конечная звезда 29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4" name="Группа 295"/>
          <p:cNvGrpSpPr/>
          <p:nvPr/>
        </p:nvGrpSpPr>
        <p:grpSpPr>
          <a:xfrm>
            <a:off x="5715008" y="6197605"/>
            <a:ext cx="642942" cy="660395"/>
            <a:chOff x="214282" y="5643578"/>
            <a:chExt cx="1285884" cy="1017585"/>
          </a:xfrm>
        </p:grpSpPr>
        <p:sp>
          <p:nvSpPr>
            <p:cNvPr id="297" name="Полилиния 29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8" name="Полилиния 29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9" name="Полилиния 29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0" name="24-конечная звезда 29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0" name="Группа 305"/>
          <p:cNvGrpSpPr/>
          <p:nvPr/>
        </p:nvGrpSpPr>
        <p:grpSpPr>
          <a:xfrm>
            <a:off x="1214414" y="6197605"/>
            <a:ext cx="642942" cy="660395"/>
            <a:chOff x="214282" y="5643578"/>
            <a:chExt cx="1285884" cy="1017585"/>
          </a:xfrm>
        </p:grpSpPr>
        <p:sp>
          <p:nvSpPr>
            <p:cNvPr id="307" name="Полилиния 30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8" name="Полилиния 30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9" name="Полилиния 30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0" name="24-конечная звезда 30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4" name="Группа 310"/>
          <p:cNvGrpSpPr/>
          <p:nvPr/>
        </p:nvGrpSpPr>
        <p:grpSpPr>
          <a:xfrm>
            <a:off x="2500298" y="6197605"/>
            <a:ext cx="642942" cy="660395"/>
            <a:chOff x="214282" y="5643578"/>
            <a:chExt cx="1285884" cy="1017585"/>
          </a:xfrm>
        </p:grpSpPr>
        <p:sp>
          <p:nvSpPr>
            <p:cNvPr id="312" name="Полилиния 31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3" name="Полилиния 31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4" name="Полилиния 31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5" name="24-конечная звезда 31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16" name="Овал 315"/>
          <p:cNvSpPr/>
          <p:nvPr/>
        </p:nvSpPr>
        <p:spPr>
          <a:xfrm>
            <a:off x="285720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7" name="Овал 316"/>
          <p:cNvSpPr/>
          <p:nvPr/>
        </p:nvSpPr>
        <p:spPr>
          <a:xfrm>
            <a:off x="642910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8" name="Овал 317"/>
          <p:cNvSpPr/>
          <p:nvPr/>
        </p:nvSpPr>
        <p:spPr>
          <a:xfrm>
            <a:off x="1428728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9" name="Овал 318"/>
          <p:cNvSpPr/>
          <p:nvPr/>
        </p:nvSpPr>
        <p:spPr>
          <a:xfrm>
            <a:off x="114297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0" name="Овал 319"/>
          <p:cNvSpPr/>
          <p:nvPr/>
        </p:nvSpPr>
        <p:spPr>
          <a:xfrm>
            <a:off x="1571604" y="604363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1" name="Овал 320"/>
          <p:cNvSpPr/>
          <p:nvPr/>
        </p:nvSpPr>
        <p:spPr>
          <a:xfrm>
            <a:off x="2143108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2" name="Овал 321"/>
          <p:cNvSpPr/>
          <p:nvPr/>
        </p:nvSpPr>
        <p:spPr>
          <a:xfrm>
            <a:off x="264317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3" name="Овал 322"/>
          <p:cNvSpPr/>
          <p:nvPr/>
        </p:nvSpPr>
        <p:spPr>
          <a:xfrm>
            <a:off x="342899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4" name="Овал 323"/>
          <p:cNvSpPr/>
          <p:nvPr/>
        </p:nvSpPr>
        <p:spPr>
          <a:xfrm>
            <a:off x="442912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5" name="Овал 324"/>
          <p:cNvSpPr/>
          <p:nvPr/>
        </p:nvSpPr>
        <p:spPr>
          <a:xfrm>
            <a:off x="400049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6" name="Овал 325"/>
          <p:cNvSpPr/>
          <p:nvPr/>
        </p:nvSpPr>
        <p:spPr>
          <a:xfrm>
            <a:off x="521494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7" name="Овал 326"/>
          <p:cNvSpPr/>
          <p:nvPr/>
        </p:nvSpPr>
        <p:spPr>
          <a:xfrm>
            <a:off x="5857884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8" name="Овал 327"/>
          <p:cNvSpPr/>
          <p:nvPr/>
        </p:nvSpPr>
        <p:spPr>
          <a:xfrm>
            <a:off x="6643702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9" name="Овал 328"/>
          <p:cNvSpPr/>
          <p:nvPr/>
        </p:nvSpPr>
        <p:spPr>
          <a:xfrm>
            <a:off x="7429520" y="597219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0" name="Овал 329"/>
          <p:cNvSpPr/>
          <p:nvPr/>
        </p:nvSpPr>
        <p:spPr>
          <a:xfrm>
            <a:off x="8929718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1" name="Овал 330"/>
          <p:cNvSpPr/>
          <p:nvPr/>
        </p:nvSpPr>
        <p:spPr>
          <a:xfrm>
            <a:off x="857252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2" name="Овал 331"/>
          <p:cNvSpPr/>
          <p:nvPr/>
        </p:nvSpPr>
        <p:spPr>
          <a:xfrm>
            <a:off x="8001024" y="5900754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3" name="Овал 332"/>
          <p:cNvSpPr/>
          <p:nvPr/>
        </p:nvSpPr>
        <p:spPr>
          <a:xfrm>
            <a:off x="7072330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4" name="Овал 333"/>
          <p:cNvSpPr/>
          <p:nvPr/>
        </p:nvSpPr>
        <p:spPr>
          <a:xfrm>
            <a:off x="6429388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5" name="Овал 334"/>
          <p:cNvSpPr/>
          <p:nvPr/>
        </p:nvSpPr>
        <p:spPr>
          <a:xfrm>
            <a:off x="607219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6" name="Овал 335"/>
          <p:cNvSpPr/>
          <p:nvPr/>
        </p:nvSpPr>
        <p:spPr>
          <a:xfrm>
            <a:off x="5500694" y="575787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7" name="Овал 336"/>
          <p:cNvSpPr/>
          <p:nvPr/>
        </p:nvSpPr>
        <p:spPr>
          <a:xfrm>
            <a:off x="4786314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8" name="Овал 337"/>
          <p:cNvSpPr/>
          <p:nvPr/>
        </p:nvSpPr>
        <p:spPr>
          <a:xfrm>
            <a:off x="3857620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9" name="Овал 338"/>
          <p:cNvSpPr/>
          <p:nvPr/>
        </p:nvSpPr>
        <p:spPr>
          <a:xfrm>
            <a:off x="2928926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0" name="Овал 339"/>
          <p:cNvSpPr/>
          <p:nvPr/>
        </p:nvSpPr>
        <p:spPr>
          <a:xfrm>
            <a:off x="1785918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1" name="Овал 340"/>
          <p:cNvSpPr/>
          <p:nvPr/>
        </p:nvSpPr>
        <p:spPr>
          <a:xfrm>
            <a:off x="1000100" y="611506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31" name="Группа 355"/>
          <p:cNvGrpSpPr/>
          <p:nvPr/>
        </p:nvGrpSpPr>
        <p:grpSpPr>
          <a:xfrm rot="3478556">
            <a:off x="156922" y="6491361"/>
            <a:ext cx="250390" cy="340455"/>
            <a:chOff x="2857488" y="4883951"/>
            <a:chExt cx="571504" cy="903297"/>
          </a:xfrm>
        </p:grpSpPr>
        <p:sp>
          <p:nvSpPr>
            <p:cNvPr id="346" name="Овал 345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44" name="Прямая соединительная линия 343"/>
            <p:cNvCxnSpPr>
              <a:stCxn id="342" idx="0"/>
              <a:endCxn id="342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" name="Овал 346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9" name="Овал 348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1" name="Овал 350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2" name="Овал 351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3" name="Овал 352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4" name="Овал 353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5" name="Овал 354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4" name="Группа 369"/>
          <p:cNvGrpSpPr/>
          <p:nvPr/>
        </p:nvGrpSpPr>
        <p:grpSpPr>
          <a:xfrm rot="1300059">
            <a:off x="4697443" y="6483348"/>
            <a:ext cx="250390" cy="340455"/>
            <a:chOff x="2857488" y="4883951"/>
            <a:chExt cx="571504" cy="903297"/>
          </a:xfrm>
        </p:grpSpPr>
        <p:sp>
          <p:nvSpPr>
            <p:cNvPr id="371" name="Овал 370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2" name="Овал 37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73" name="Прямая соединительная линия 372"/>
            <p:cNvCxnSpPr>
              <a:stCxn id="372" idx="0"/>
              <a:endCxn id="372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4" name="Овал 373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5" name="Овал 374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6" name="Овал 375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7" name="Овал 376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8" name="Овал 377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9" name="Овал 378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0" name="Овал 379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1" name="Овал 380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2" name="Овал 381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89" name="Полилиния 388"/>
          <p:cNvSpPr/>
          <p:nvPr/>
        </p:nvSpPr>
        <p:spPr>
          <a:xfrm>
            <a:off x="262759" y="3247697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0" name="Полилиния 389"/>
          <p:cNvSpPr/>
          <p:nvPr/>
        </p:nvSpPr>
        <p:spPr>
          <a:xfrm>
            <a:off x="928662" y="3286124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1" name="Полилиния 390"/>
          <p:cNvSpPr/>
          <p:nvPr/>
        </p:nvSpPr>
        <p:spPr>
          <a:xfrm>
            <a:off x="428596" y="3071810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2" name="Полилиния 391"/>
          <p:cNvSpPr/>
          <p:nvPr/>
        </p:nvSpPr>
        <p:spPr>
          <a:xfrm>
            <a:off x="785786" y="3071810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3" name="Полилиния 392"/>
          <p:cNvSpPr/>
          <p:nvPr/>
        </p:nvSpPr>
        <p:spPr>
          <a:xfrm>
            <a:off x="642910" y="2857496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4" name="Овал 393"/>
          <p:cNvSpPr/>
          <p:nvPr/>
        </p:nvSpPr>
        <p:spPr>
          <a:xfrm>
            <a:off x="0" y="214290"/>
            <a:ext cx="1428728" cy="1357322"/>
          </a:xfrm>
          <a:prstGeom prst="ellipse">
            <a:avLst/>
          </a:prstGeom>
          <a:gradFill flip="none" rotWithShape="1">
            <a:gsLst>
              <a:gs pos="100000">
                <a:schemeClr val="bg1"/>
              </a:gs>
              <a:gs pos="26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5" name="Заголовок 394"/>
          <p:cNvSpPr>
            <a:spLocks noGrp="1"/>
          </p:cNvSpPr>
          <p:nvPr>
            <p:ph type="title"/>
          </p:nvPr>
        </p:nvSpPr>
        <p:spPr>
          <a:xfrm>
            <a:off x="933091" y="120123"/>
            <a:ext cx="6643734" cy="1143000"/>
          </a:xfrm>
          <a:prstGeom prst="round2SameRect">
            <a:avLst>
              <a:gd name="adj1" fmla="val 16667"/>
              <a:gd name="adj2" fmla="val 38889"/>
            </a:avLst>
          </a:prstGeom>
          <a:gradFill>
            <a:gsLst>
              <a:gs pos="100000">
                <a:srgbClr val="FFCCCC"/>
              </a:gs>
              <a:gs pos="26000">
                <a:schemeClr val="bg1"/>
              </a:gs>
            </a:gsLst>
            <a:path path="circle">
              <a:fillToRect l="50000" t="50000" r="50000" b="50000"/>
            </a:path>
          </a:gradFill>
          <a:scene3d>
            <a:camera prst="orthographicFront"/>
            <a:lightRig rig="threePt" dir="t"/>
          </a:scene3d>
          <a:sp3d>
            <a:bevelT w="171450" h="31750"/>
          </a:sp3d>
        </p:spPr>
        <p:txBody>
          <a:bodyPr>
            <a:noAutofit/>
          </a:bodyPr>
          <a:lstStyle/>
          <a:p>
            <a:pPr indent="180000" eaLnBrk="0" fontAlgn="base" hangingPunct="0">
              <a:lnSpc>
                <a:spcPct val="150000"/>
              </a:lnSpc>
              <a:spcAft>
                <a:spcPct val="0"/>
              </a:spcAft>
              <a:tabLst>
                <a:tab pos="457200" algn="l"/>
              </a:tabLst>
            </a:pPr>
            <a:r>
              <a:rPr lang="ru-RU" sz="2000" b="1" i="1" dirty="0">
                <a:solidFill>
                  <a:srgbClr val="FF0000"/>
                </a:solidFill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Упражнения на мышечно-телесную </a:t>
            </a:r>
            <a:r>
              <a:rPr lang="ru-RU" sz="2000" b="1" i="1" dirty="0" smtClean="0">
                <a:solidFill>
                  <a:srgbClr val="FF0000"/>
                </a:solidFill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координацию </a:t>
            </a:r>
            <a:r>
              <a:rPr lang="ru-RU" sz="20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«СЕНСОРНЫЕ  </a:t>
            </a:r>
            <a:r>
              <a:rPr lang="ru-RU" sz="2000" b="1" i="1" dirty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КРЕСТЫ</a:t>
            </a:r>
            <a:r>
              <a:rPr lang="ru-RU" sz="20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»</a:t>
            </a:r>
            <a:endParaRPr lang="ru-RU" sz="2000" b="1" i="1" dirty="0">
              <a:solidFill>
                <a:srgbClr val="C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29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96" name="Скругленный прямоугольник 295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1" name="Скругленный прямоугольник 30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6" name="Полилиния 305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1" name="Полилиния 310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3" name="Скругленный прямоугольник 34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5" name="Полилиния 34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6" name="Полилиния 355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57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70" name="Скругленный прямоугольник 369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8" name="Скругленный прямоугольник 387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7" name="Полилиния 396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8" name="Полилиния 397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9" name="Скругленный прямоугольник 398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0" name="Полилиния 399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1" name="Полилиния 400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402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403" name="Скругленный прямоугольник 402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4" name="Скругленный прямоугольник 403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5" name="Полилиния 404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6" name="Полилиния 405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7" name="Скругленный прямоугольник 406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8" name="Полилиния 407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9" name="Полилиния 408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1" name="Группа 285"/>
          <p:cNvGrpSpPr/>
          <p:nvPr/>
        </p:nvGrpSpPr>
        <p:grpSpPr>
          <a:xfrm>
            <a:off x="1428728" y="5929330"/>
            <a:ext cx="1000132" cy="1017585"/>
            <a:chOff x="214282" y="5643578"/>
            <a:chExt cx="1285884" cy="1017585"/>
          </a:xfrm>
        </p:grpSpPr>
        <p:sp>
          <p:nvSpPr>
            <p:cNvPr id="287" name="Полилиния 28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8" name="Полилиния 28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9" name="Полилиния 28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0" name="24-конечная звезда 28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3" name="Группа 356"/>
          <p:cNvGrpSpPr/>
          <p:nvPr/>
        </p:nvGrpSpPr>
        <p:grpSpPr>
          <a:xfrm rot="20068700">
            <a:off x="1657121" y="6384141"/>
            <a:ext cx="250390" cy="340455"/>
            <a:chOff x="2857488" y="4883951"/>
            <a:chExt cx="571504" cy="903297"/>
          </a:xfrm>
        </p:grpSpPr>
        <p:sp>
          <p:nvSpPr>
            <p:cNvPr id="358" name="Овал 357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9" name="Овал 358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60" name="Прямая соединительная линия 359"/>
            <p:cNvCxnSpPr>
              <a:stCxn id="359" idx="0"/>
              <a:endCxn id="359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1" name="Овал 360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2" name="Овал 361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3" name="Овал 362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4" name="Овал 363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5" name="Овал 364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6" name="Овал 365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7" name="Овал 366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8" name="Овал 367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9" name="Овал 368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5" name="Группа 300"/>
          <p:cNvGrpSpPr/>
          <p:nvPr/>
        </p:nvGrpSpPr>
        <p:grpSpPr>
          <a:xfrm>
            <a:off x="6000760" y="5929330"/>
            <a:ext cx="1000132" cy="928671"/>
            <a:chOff x="214282" y="5643578"/>
            <a:chExt cx="1285884" cy="1017585"/>
          </a:xfrm>
        </p:grpSpPr>
        <p:sp>
          <p:nvSpPr>
            <p:cNvPr id="302" name="Полилиния 30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5" name="24-конечная звезда 30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pic>
        <p:nvPicPr>
          <p:cNvPr id="1026" name="Picture 2" descr="C:\Users\mobiworld\Pictures\IMG_20150513_144306.jpg"/>
          <p:cNvPicPr>
            <a:picLocks noGrp="1" noChangeAspect="1" noChangeArrowheads="1"/>
          </p:cNvPicPr>
          <p:nvPr>
            <p:ph idx="1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922" y="1600200"/>
            <a:ext cx="8046156" cy="4525963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rnd">
            <a:solidFill>
              <a:schemeClr val="accent3">
                <a:lumMod val="50000"/>
              </a:schemeClr>
            </a:solidFill>
          </a:ln>
          <a:effectLst>
            <a:outerShdw blurRad="50000" algn="tl" rotWithShape="0">
              <a:srgbClr val="000000">
                <a:alpha val="41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  <a:extLst/>
        </p:spPr>
      </p:pic>
    </p:spTree>
    <p:extLst>
      <p:ext uri="{BB962C8B-B14F-4D97-AF65-F5344CB8AC3E}">
        <p14:creationId xmlns:p14="http://schemas.microsoft.com/office/powerpoint/2010/main" val="38483572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Овал 108"/>
          <p:cNvSpPr/>
          <p:nvPr/>
        </p:nvSpPr>
        <p:spPr>
          <a:xfrm>
            <a:off x="163482" y="387328"/>
            <a:ext cx="1053703" cy="1006623"/>
          </a:xfrm>
          <a:prstGeom prst="ellipse">
            <a:avLst/>
          </a:prstGeom>
          <a:gradFill flip="none" rotWithShape="1">
            <a:gsLst>
              <a:gs pos="100000">
                <a:schemeClr val="bg1">
                  <a:alpha val="0"/>
                </a:schemeClr>
              </a:gs>
              <a:gs pos="4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2" name="Группа 387"/>
          <p:cNvGrpSpPr/>
          <p:nvPr/>
        </p:nvGrpSpPr>
        <p:grpSpPr>
          <a:xfrm>
            <a:off x="-836391" y="302553"/>
            <a:ext cx="9285264" cy="7124638"/>
            <a:chOff x="-836391" y="302553"/>
            <a:chExt cx="9285264" cy="7124638"/>
          </a:xfrm>
        </p:grpSpPr>
        <p:sp>
          <p:nvSpPr>
            <p:cNvPr id="383" name="Полилиния 382"/>
            <p:cNvSpPr/>
            <p:nvPr/>
          </p:nvSpPr>
          <p:spPr>
            <a:xfrm rot="1219034">
              <a:off x="208762" y="205413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4" name="Полилиния 383"/>
            <p:cNvSpPr/>
            <p:nvPr/>
          </p:nvSpPr>
          <p:spPr>
            <a:xfrm rot="1635534">
              <a:off x="184862" y="270974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5" name="Полилиния 384"/>
            <p:cNvSpPr/>
            <p:nvPr/>
          </p:nvSpPr>
          <p:spPr>
            <a:xfrm rot="2120141">
              <a:off x="-7745" y="3397179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6" name="Полилиния 385"/>
            <p:cNvSpPr/>
            <p:nvPr/>
          </p:nvSpPr>
          <p:spPr>
            <a:xfrm rot="2683881">
              <a:off x="-836391" y="3656663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7" name="Полилиния 386"/>
            <p:cNvSpPr/>
            <p:nvPr/>
          </p:nvSpPr>
          <p:spPr>
            <a:xfrm rot="3406944">
              <a:off x="-1350748" y="3554015"/>
              <a:ext cx="7124638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07" name="Облако 106"/>
          <p:cNvSpPr/>
          <p:nvPr/>
        </p:nvSpPr>
        <p:spPr>
          <a:xfrm>
            <a:off x="2571736" y="571480"/>
            <a:ext cx="5000660" cy="857256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8" name="Облако 107"/>
          <p:cNvSpPr/>
          <p:nvPr/>
        </p:nvSpPr>
        <p:spPr>
          <a:xfrm>
            <a:off x="5429256" y="1928802"/>
            <a:ext cx="3429024" cy="714380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3" name="Группа 56"/>
          <p:cNvGrpSpPr/>
          <p:nvPr/>
        </p:nvGrpSpPr>
        <p:grpSpPr>
          <a:xfrm>
            <a:off x="5072066" y="0"/>
            <a:ext cx="4762740" cy="3000396"/>
            <a:chOff x="5214942" y="-71462"/>
            <a:chExt cx="4191236" cy="2724650"/>
          </a:xfrm>
        </p:grpSpPr>
        <p:sp>
          <p:nvSpPr>
            <p:cNvPr id="4" name="Полилиния 3"/>
            <p:cNvSpPr/>
            <p:nvPr/>
          </p:nvSpPr>
          <p:spPr>
            <a:xfrm>
              <a:off x="5318235" y="785794"/>
              <a:ext cx="3825765" cy="1734207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" name="Полилиния 10"/>
            <p:cNvSpPr/>
            <p:nvPr/>
          </p:nvSpPr>
          <p:spPr>
            <a:xfrm rot="860733" flipV="1">
              <a:off x="6909393" y="3183"/>
              <a:ext cx="2496785" cy="1305578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" name="Полилиния 9"/>
            <p:cNvSpPr/>
            <p:nvPr/>
          </p:nvSpPr>
          <p:spPr>
            <a:xfrm>
              <a:off x="7000892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 rot="19708205">
              <a:off x="7500958" y="7141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" name="Полилиния 12"/>
            <p:cNvSpPr/>
            <p:nvPr/>
          </p:nvSpPr>
          <p:spPr>
            <a:xfrm>
              <a:off x="814390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778671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" name="Полилиния 14"/>
            <p:cNvSpPr/>
            <p:nvPr/>
          </p:nvSpPr>
          <p:spPr>
            <a:xfrm>
              <a:off x="7358082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" name="Полилиния 15"/>
            <p:cNvSpPr/>
            <p:nvPr/>
          </p:nvSpPr>
          <p:spPr>
            <a:xfrm>
              <a:off x="6715140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" name="Полилиния 16"/>
            <p:cNvSpPr/>
            <p:nvPr/>
          </p:nvSpPr>
          <p:spPr>
            <a:xfrm>
              <a:off x="7286644" y="92867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" name="Полилиния 17"/>
            <p:cNvSpPr/>
            <p:nvPr/>
          </p:nvSpPr>
          <p:spPr>
            <a:xfrm>
              <a:off x="721520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" name="Полилиния 18"/>
            <p:cNvSpPr/>
            <p:nvPr/>
          </p:nvSpPr>
          <p:spPr>
            <a:xfrm>
              <a:off x="7572396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" name="Полилиния 19"/>
            <p:cNvSpPr/>
            <p:nvPr/>
          </p:nvSpPr>
          <p:spPr>
            <a:xfrm rot="1969772">
              <a:off x="7844062" y="91107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1" name="Полилиния 20"/>
            <p:cNvSpPr/>
            <p:nvPr/>
          </p:nvSpPr>
          <p:spPr>
            <a:xfrm>
              <a:off x="7786710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" name="Полилиния 21"/>
            <p:cNvSpPr/>
            <p:nvPr/>
          </p:nvSpPr>
          <p:spPr>
            <a:xfrm>
              <a:off x="8286776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" name="Полилиния 22"/>
            <p:cNvSpPr/>
            <p:nvPr/>
          </p:nvSpPr>
          <p:spPr>
            <a:xfrm>
              <a:off x="6572264" y="78579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" name="Полилиния 23"/>
            <p:cNvSpPr/>
            <p:nvPr/>
          </p:nvSpPr>
          <p:spPr>
            <a:xfrm rot="20410928">
              <a:off x="6072198" y="71435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" name="Полилиния 24"/>
            <p:cNvSpPr/>
            <p:nvPr/>
          </p:nvSpPr>
          <p:spPr>
            <a:xfrm rot="587691">
              <a:off x="5214942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6" name="Полилиния 25"/>
            <p:cNvSpPr/>
            <p:nvPr/>
          </p:nvSpPr>
          <p:spPr>
            <a:xfrm rot="20411730">
              <a:off x="5429256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" name="Полилиния 26"/>
            <p:cNvSpPr/>
            <p:nvPr/>
          </p:nvSpPr>
          <p:spPr>
            <a:xfrm rot="1771934">
              <a:off x="6072198" y="185736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" name="Полилиния 27"/>
            <p:cNvSpPr/>
            <p:nvPr/>
          </p:nvSpPr>
          <p:spPr>
            <a:xfrm rot="1666315">
              <a:off x="6215074" y="228599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" name="Полилиния 28"/>
            <p:cNvSpPr/>
            <p:nvPr/>
          </p:nvSpPr>
          <p:spPr>
            <a:xfrm>
              <a:off x="7143768" y="235743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" name="Полилиния 29"/>
            <p:cNvSpPr/>
            <p:nvPr/>
          </p:nvSpPr>
          <p:spPr>
            <a:xfrm>
              <a:off x="721520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" name="Полилиния 30"/>
            <p:cNvSpPr/>
            <p:nvPr/>
          </p:nvSpPr>
          <p:spPr>
            <a:xfrm>
              <a:off x="6072198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" name="Полилиния 31"/>
            <p:cNvSpPr/>
            <p:nvPr/>
          </p:nvSpPr>
          <p:spPr>
            <a:xfrm rot="1065905">
              <a:off x="550069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" name="Полилиния 32"/>
            <p:cNvSpPr/>
            <p:nvPr/>
          </p:nvSpPr>
          <p:spPr>
            <a:xfrm rot="19191918">
              <a:off x="5715008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" name="Полилиния 33"/>
            <p:cNvSpPr/>
            <p:nvPr/>
          </p:nvSpPr>
          <p:spPr>
            <a:xfrm rot="1361292">
              <a:off x="5857884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" name="Полилиния 34"/>
            <p:cNvSpPr/>
            <p:nvPr/>
          </p:nvSpPr>
          <p:spPr>
            <a:xfrm rot="1099206">
              <a:off x="6000760" y="142873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" name="Полилиния 35"/>
            <p:cNvSpPr/>
            <p:nvPr/>
          </p:nvSpPr>
          <p:spPr>
            <a:xfrm rot="20247737">
              <a:off x="6689470" y="104357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" name="Полилиния 36"/>
            <p:cNvSpPr/>
            <p:nvPr/>
          </p:nvSpPr>
          <p:spPr>
            <a:xfrm>
              <a:off x="692945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" name="Полилиния 37"/>
            <p:cNvSpPr/>
            <p:nvPr/>
          </p:nvSpPr>
          <p:spPr>
            <a:xfrm>
              <a:off x="6858016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" name="Полилиния 38"/>
            <p:cNvSpPr/>
            <p:nvPr/>
          </p:nvSpPr>
          <p:spPr>
            <a:xfrm>
              <a:off x="7215206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" name="Полилиния 39"/>
            <p:cNvSpPr/>
            <p:nvPr/>
          </p:nvSpPr>
          <p:spPr>
            <a:xfrm>
              <a:off x="5643570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1" name="Полилиния 40"/>
            <p:cNvSpPr/>
            <p:nvPr/>
          </p:nvSpPr>
          <p:spPr>
            <a:xfrm rot="20716111">
              <a:off x="6286512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2" name="Полилиния 41"/>
            <p:cNvSpPr/>
            <p:nvPr/>
          </p:nvSpPr>
          <p:spPr>
            <a:xfrm>
              <a:off x="585788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3" name="Полилиния 42"/>
            <p:cNvSpPr/>
            <p:nvPr/>
          </p:nvSpPr>
          <p:spPr>
            <a:xfrm>
              <a:off x="6286512" y="171448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4" name="Полилиния 43"/>
            <p:cNvSpPr/>
            <p:nvPr/>
          </p:nvSpPr>
          <p:spPr>
            <a:xfrm rot="1666315">
              <a:off x="6410397" y="1978341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5" name="Полилиния 44"/>
            <p:cNvSpPr/>
            <p:nvPr/>
          </p:nvSpPr>
          <p:spPr>
            <a:xfrm>
              <a:off x="6500826" y="22145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6" name="Полилиния 45"/>
            <p:cNvSpPr/>
            <p:nvPr/>
          </p:nvSpPr>
          <p:spPr>
            <a:xfrm>
              <a:off x="6572264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7" name="Полилиния 46"/>
            <p:cNvSpPr/>
            <p:nvPr/>
          </p:nvSpPr>
          <p:spPr>
            <a:xfrm rot="1771934">
              <a:off x="669803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8" name="Полилиния 47"/>
            <p:cNvSpPr/>
            <p:nvPr/>
          </p:nvSpPr>
          <p:spPr>
            <a:xfrm rot="1771934">
              <a:off x="705522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9" name="Полилиния 48"/>
            <p:cNvSpPr/>
            <p:nvPr/>
          </p:nvSpPr>
          <p:spPr>
            <a:xfrm>
              <a:off x="685801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0" name="Полилиния 49"/>
            <p:cNvSpPr/>
            <p:nvPr/>
          </p:nvSpPr>
          <p:spPr>
            <a:xfrm rot="1874304">
              <a:off x="7556933" y="5526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1" name="Полилиния 50"/>
            <p:cNvSpPr/>
            <p:nvPr/>
          </p:nvSpPr>
          <p:spPr>
            <a:xfrm rot="1874304">
              <a:off x="6985430" y="4812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2" name="Полилиния 51"/>
            <p:cNvSpPr/>
            <p:nvPr/>
          </p:nvSpPr>
          <p:spPr>
            <a:xfrm>
              <a:off x="7929586" y="14285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3" name="Полилиния 52"/>
            <p:cNvSpPr/>
            <p:nvPr/>
          </p:nvSpPr>
          <p:spPr>
            <a:xfrm>
              <a:off x="7643834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4" name="Полилиния 53"/>
            <p:cNvSpPr/>
            <p:nvPr/>
          </p:nvSpPr>
          <p:spPr>
            <a:xfrm>
              <a:off x="792958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5" name="Полилиния 54"/>
            <p:cNvSpPr/>
            <p:nvPr/>
          </p:nvSpPr>
          <p:spPr>
            <a:xfrm rot="1874304">
              <a:off x="8056999" y="409823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6" name="Полилиния 55"/>
            <p:cNvSpPr/>
            <p:nvPr/>
          </p:nvSpPr>
          <p:spPr>
            <a:xfrm>
              <a:off x="6572264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" name="Группа 218"/>
          <p:cNvGrpSpPr/>
          <p:nvPr/>
        </p:nvGrpSpPr>
        <p:grpSpPr>
          <a:xfrm>
            <a:off x="-55071" y="3786190"/>
            <a:ext cx="9247681" cy="3082320"/>
            <a:chOff x="-65581" y="3302758"/>
            <a:chExt cx="9247681" cy="3555242"/>
          </a:xfrm>
        </p:grpSpPr>
        <p:sp>
          <p:nvSpPr>
            <p:cNvPr id="117" name="Полилиния 116"/>
            <p:cNvSpPr/>
            <p:nvPr/>
          </p:nvSpPr>
          <p:spPr>
            <a:xfrm>
              <a:off x="-12700" y="5146130"/>
              <a:ext cx="9156700" cy="1711869"/>
            </a:xfrm>
            <a:custGeom>
              <a:avLst/>
              <a:gdLst>
                <a:gd name="connsiteX0" fmla="*/ 0 w 7531100"/>
                <a:gd name="connsiteY0" fmla="*/ 0 h 1384300"/>
                <a:gd name="connsiteX1" fmla="*/ 3200400 w 7531100"/>
                <a:gd name="connsiteY1" fmla="*/ 12700 h 1384300"/>
                <a:gd name="connsiteX2" fmla="*/ 6070600 w 7531100"/>
                <a:gd name="connsiteY2" fmla="*/ 241300 h 1384300"/>
                <a:gd name="connsiteX3" fmla="*/ 7531100 w 7531100"/>
                <a:gd name="connsiteY3" fmla="*/ 1371600 h 1384300"/>
                <a:gd name="connsiteX4" fmla="*/ 0 w 7531100"/>
                <a:gd name="connsiteY4" fmla="*/ 1384300 h 1384300"/>
                <a:gd name="connsiteX5" fmla="*/ 0 w 7531100"/>
                <a:gd name="connsiteY5" fmla="*/ 0 h 1384300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31100" h="1711869">
                  <a:moveTo>
                    <a:pt x="0" y="327569"/>
                  </a:moveTo>
                  <a:cubicBezTo>
                    <a:pt x="998562" y="0"/>
                    <a:pt x="2157430" y="512234"/>
                    <a:pt x="3200400" y="340269"/>
                  </a:cubicBezTo>
                  <a:cubicBezTo>
                    <a:pt x="4225399" y="178329"/>
                    <a:pt x="5274201" y="94191"/>
                    <a:pt x="6070600" y="568869"/>
                  </a:cubicBezTo>
                  <a:cubicBezTo>
                    <a:pt x="6563499" y="668857"/>
                    <a:pt x="7177844" y="446598"/>
                    <a:pt x="7518023" y="311666"/>
                  </a:cubicBezTo>
                  <a:lnTo>
                    <a:pt x="7531100" y="1699169"/>
                  </a:lnTo>
                  <a:lnTo>
                    <a:pt x="0" y="1711869"/>
                  </a:lnTo>
                  <a:lnTo>
                    <a:pt x="0" y="327569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6" name="Группа 119"/>
            <p:cNvGrpSpPr/>
            <p:nvPr/>
          </p:nvGrpSpPr>
          <p:grpSpPr>
            <a:xfrm>
              <a:off x="428596" y="3632354"/>
              <a:ext cx="1109662" cy="1971543"/>
              <a:chOff x="428596" y="3632354"/>
              <a:chExt cx="1109662" cy="1971543"/>
            </a:xfrm>
          </p:grpSpPr>
          <p:sp>
            <p:nvSpPr>
              <p:cNvPr id="118" name="Равнобедренный треугольник 117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9" name="Полилиния 118"/>
              <p:cNvSpPr/>
              <p:nvPr/>
            </p:nvSpPr>
            <p:spPr>
              <a:xfrm>
                <a:off x="428596" y="3632354"/>
                <a:ext cx="1109662" cy="1812775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" name="Группа 120"/>
            <p:cNvGrpSpPr/>
            <p:nvPr/>
          </p:nvGrpSpPr>
          <p:grpSpPr>
            <a:xfrm>
              <a:off x="7858148" y="4209144"/>
              <a:ext cx="928694" cy="1537629"/>
              <a:chOff x="428596" y="3829035"/>
              <a:chExt cx="1109662" cy="1774862"/>
            </a:xfrm>
          </p:grpSpPr>
          <p:sp>
            <p:nvSpPr>
              <p:cNvPr id="122" name="Равнобедренный треугольник 121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23" name="Полилиния 122"/>
              <p:cNvSpPr/>
              <p:nvPr/>
            </p:nvSpPr>
            <p:spPr>
              <a:xfrm>
                <a:off x="428596" y="3829035"/>
                <a:ext cx="1109662" cy="1616093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8" name="Группа 123"/>
            <p:cNvGrpSpPr/>
            <p:nvPr/>
          </p:nvGrpSpPr>
          <p:grpSpPr>
            <a:xfrm>
              <a:off x="4500562" y="3302758"/>
              <a:ext cx="1357322" cy="2269381"/>
              <a:chOff x="428596" y="3644850"/>
              <a:chExt cx="1109662" cy="1959047"/>
            </a:xfrm>
          </p:grpSpPr>
          <p:sp>
            <p:nvSpPr>
              <p:cNvPr id="125" name="Равнобедренный треугольник 124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26" name="Полилиния 125"/>
              <p:cNvSpPr/>
              <p:nvPr/>
            </p:nvSpPr>
            <p:spPr>
              <a:xfrm>
                <a:off x="428596" y="3644850"/>
                <a:ext cx="1109662" cy="1800279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16" name="Полилиния 115"/>
            <p:cNvSpPr/>
            <p:nvPr/>
          </p:nvSpPr>
          <p:spPr>
            <a:xfrm>
              <a:off x="-65581" y="5715016"/>
              <a:ext cx="9247681" cy="1142984"/>
            </a:xfrm>
            <a:custGeom>
              <a:avLst/>
              <a:gdLst>
                <a:gd name="connsiteX0" fmla="*/ 9194800 w 9781117"/>
                <a:gd name="connsiteY0" fmla="*/ 511588 h 2492788"/>
                <a:gd name="connsiteX1" fmla="*/ 5715000 w 9781117"/>
                <a:gd name="connsiteY1" fmla="*/ 295688 h 2492788"/>
                <a:gd name="connsiteX2" fmla="*/ 1765300 w 9781117"/>
                <a:gd name="connsiteY2" fmla="*/ 943388 h 2492788"/>
                <a:gd name="connsiteX3" fmla="*/ 63500 w 9781117"/>
                <a:gd name="connsiteY3" fmla="*/ 816388 h 2492788"/>
                <a:gd name="connsiteX4" fmla="*/ 0 w 9781117"/>
                <a:gd name="connsiteY4" fmla="*/ 2480088 h 2492788"/>
                <a:gd name="connsiteX5" fmla="*/ 9232900 w 9781117"/>
                <a:gd name="connsiteY5" fmla="*/ 2492788 h 2492788"/>
                <a:gd name="connsiteX6" fmla="*/ 9194800 w 9781117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47681" h="2468858">
                  <a:moveTo>
                    <a:pt x="9194800" y="487658"/>
                  </a:moveTo>
                  <a:cubicBezTo>
                    <a:pt x="8608483" y="121475"/>
                    <a:pt x="6832055" y="802503"/>
                    <a:pt x="5715000" y="271758"/>
                  </a:cubicBezTo>
                  <a:cubicBezTo>
                    <a:pt x="5445623" y="0"/>
                    <a:pt x="2116574" y="444364"/>
                    <a:pt x="1765300" y="919458"/>
                  </a:cubicBezTo>
                  <a:cubicBezTo>
                    <a:pt x="1117095" y="1140637"/>
                    <a:pt x="630767" y="834791"/>
                    <a:pt x="63500" y="792458"/>
                  </a:cubicBezTo>
                  <a:lnTo>
                    <a:pt x="0" y="2456158"/>
                  </a:lnTo>
                  <a:lnTo>
                    <a:pt x="9232900" y="2468858"/>
                  </a:lnTo>
                  <a:cubicBezTo>
                    <a:pt x="9215861" y="1804322"/>
                    <a:pt x="9247681" y="1320553"/>
                    <a:pt x="9194800" y="487658"/>
                  </a:cubicBez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" name="Группа 143"/>
          <p:cNvGrpSpPr/>
          <p:nvPr/>
        </p:nvGrpSpPr>
        <p:grpSpPr>
          <a:xfrm rot="626960">
            <a:off x="7869702" y="5933812"/>
            <a:ext cx="928662" cy="1000108"/>
            <a:chOff x="5898071" y="4400554"/>
            <a:chExt cx="2324143" cy="2470145"/>
          </a:xfrm>
        </p:grpSpPr>
        <p:sp>
          <p:nvSpPr>
            <p:cNvPr id="145" name="Полилиния 14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7" name="Полилиния 14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8" name="Полилиния 14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Полилиния 14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Полилиния 14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57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56" name="Полилиния 15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58" name="Группа 138"/>
            <p:cNvGrpSpPr/>
            <p:nvPr/>
          </p:nvGrpSpPr>
          <p:grpSpPr>
            <a:xfrm rot="639347">
              <a:off x="6792579" y="4410371"/>
              <a:ext cx="798923" cy="2457470"/>
              <a:chOff x="6586553" y="4400554"/>
              <a:chExt cx="798923" cy="2457470"/>
            </a:xfrm>
          </p:grpSpPr>
          <p:sp>
            <p:nvSpPr>
              <p:cNvPr id="153" name="Полилиния 15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59" name="Группа 158"/>
          <p:cNvGrpSpPr/>
          <p:nvPr/>
        </p:nvGrpSpPr>
        <p:grpSpPr>
          <a:xfrm rot="388224">
            <a:off x="6557801" y="5855841"/>
            <a:ext cx="1292760" cy="1084245"/>
            <a:chOff x="5898071" y="4400554"/>
            <a:chExt cx="2324143" cy="2470145"/>
          </a:xfrm>
        </p:grpSpPr>
        <p:sp>
          <p:nvSpPr>
            <p:cNvPr id="160" name="Полилиния 15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Полилиния 16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Полилиния 16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3" name="Полилиния 16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4" name="Полилиния 16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Полилиния 16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60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71" name="Полилиния 170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3" name="Полилиния 172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61" name="Группа 173"/>
          <p:cNvGrpSpPr/>
          <p:nvPr/>
        </p:nvGrpSpPr>
        <p:grpSpPr>
          <a:xfrm rot="626960">
            <a:off x="8369768" y="5933813"/>
            <a:ext cx="928662" cy="1000108"/>
            <a:chOff x="5898071" y="4400554"/>
            <a:chExt cx="2324143" cy="2470145"/>
          </a:xfrm>
        </p:grpSpPr>
        <p:sp>
          <p:nvSpPr>
            <p:cNvPr id="175" name="Полилиния 17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7" name="Полилиния 17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8" name="Полилиния 17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9" name="Полилиния 17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0" name="Полилиния 17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62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86" name="Полилиния 18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63" name="Группа 142"/>
          <p:cNvGrpSpPr/>
          <p:nvPr/>
        </p:nvGrpSpPr>
        <p:grpSpPr>
          <a:xfrm rot="20815479">
            <a:off x="7178705" y="5851445"/>
            <a:ext cx="1292760" cy="1079937"/>
            <a:chOff x="5898071" y="4410369"/>
            <a:chExt cx="2324143" cy="2460330"/>
          </a:xfrm>
        </p:grpSpPr>
        <p:sp>
          <p:nvSpPr>
            <p:cNvPr id="127" name="Полилиния 126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Полилиния 128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Полилиния 129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96" name="Группа 138"/>
            <p:cNvGrpSpPr/>
            <p:nvPr/>
          </p:nvGrpSpPr>
          <p:grpSpPr>
            <a:xfrm rot="639347">
              <a:off x="6792579" y="4410369"/>
              <a:ext cx="798923" cy="2457470"/>
              <a:chOff x="6586553" y="4400554"/>
              <a:chExt cx="798923" cy="2457470"/>
            </a:xfrm>
          </p:grpSpPr>
          <p:sp>
            <p:nvSpPr>
              <p:cNvPr id="140" name="Полилиния 139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97" name="Группа 203"/>
          <p:cNvGrpSpPr/>
          <p:nvPr/>
        </p:nvGrpSpPr>
        <p:grpSpPr>
          <a:xfrm rot="626960">
            <a:off x="3440547" y="6005251"/>
            <a:ext cx="928662" cy="1000108"/>
            <a:chOff x="5898071" y="4400554"/>
            <a:chExt cx="2324143" cy="2470145"/>
          </a:xfrm>
        </p:grpSpPr>
        <p:sp>
          <p:nvSpPr>
            <p:cNvPr id="205" name="Полилиния 20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7" name="Полилиния 20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8" name="Полилиния 20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9" name="Полилиния 20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10" name="Полилиния 20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98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16" name="Полилиния 21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8" name="Полилиния 21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99" name="Группа 138"/>
            <p:cNvGrpSpPr/>
            <p:nvPr/>
          </p:nvGrpSpPr>
          <p:grpSpPr>
            <a:xfrm rot="639347">
              <a:off x="6792579" y="4410375"/>
              <a:ext cx="798923" cy="2457470"/>
              <a:chOff x="6586553" y="4400554"/>
              <a:chExt cx="798923" cy="2457470"/>
            </a:xfrm>
          </p:grpSpPr>
          <p:sp>
            <p:nvSpPr>
              <p:cNvPr id="213" name="Полилиния 21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5" name="Полилиния 21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00" name="Группа 219"/>
          <p:cNvGrpSpPr/>
          <p:nvPr/>
        </p:nvGrpSpPr>
        <p:grpSpPr>
          <a:xfrm rot="20477843">
            <a:off x="4922140" y="5908939"/>
            <a:ext cx="928662" cy="1000108"/>
            <a:chOff x="5898071" y="4400554"/>
            <a:chExt cx="2324143" cy="2470145"/>
          </a:xfrm>
        </p:grpSpPr>
        <p:sp>
          <p:nvSpPr>
            <p:cNvPr id="221" name="Полилиния 22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2" name="Полилиния 22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3" name="Полилиния 22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4" name="Полилиния 22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5" name="Полилиния 22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6" name="Полилиния 22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1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32" name="Полилиния 23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3" name="Полилиния 23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4" name="Полилиния 23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102" name="Группа 138"/>
            <p:cNvGrpSpPr/>
            <p:nvPr/>
          </p:nvGrpSpPr>
          <p:grpSpPr>
            <a:xfrm rot="639347">
              <a:off x="6792579" y="4410377"/>
              <a:ext cx="798923" cy="2457470"/>
              <a:chOff x="6586553" y="4400554"/>
              <a:chExt cx="798923" cy="2457470"/>
            </a:xfrm>
          </p:grpSpPr>
          <p:sp>
            <p:nvSpPr>
              <p:cNvPr id="229" name="Полилиния 228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0" name="Полилиния 229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1" name="Полилиния 230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03" name="Группа 234"/>
          <p:cNvGrpSpPr/>
          <p:nvPr/>
        </p:nvGrpSpPr>
        <p:grpSpPr>
          <a:xfrm rot="20416555">
            <a:off x="3927703" y="5985261"/>
            <a:ext cx="928662" cy="1000108"/>
            <a:chOff x="5898071" y="4400554"/>
            <a:chExt cx="2324143" cy="2470145"/>
          </a:xfrm>
        </p:grpSpPr>
        <p:sp>
          <p:nvSpPr>
            <p:cNvPr id="236" name="Полилиния 235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9" name="Полилиния 238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0" name="Полилиния 239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1" name="Полилиния 240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4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47" name="Полилиния 246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8" name="Полилиния 247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9" name="Полилиния 248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05" name="Группа 188"/>
          <p:cNvGrpSpPr/>
          <p:nvPr/>
        </p:nvGrpSpPr>
        <p:grpSpPr>
          <a:xfrm rot="709197">
            <a:off x="4239936" y="5884284"/>
            <a:ext cx="1292760" cy="1083291"/>
            <a:chOff x="5898071" y="4410280"/>
            <a:chExt cx="2324143" cy="2467972"/>
          </a:xfrm>
        </p:grpSpPr>
        <p:sp>
          <p:nvSpPr>
            <p:cNvPr id="190" name="Полилиния 18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3" name="Полилиния 19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4" name="Полилиния 19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5" name="Полилиния 19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6" name="Группа 138"/>
            <p:cNvGrpSpPr/>
            <p:nvPr/>
          </p:nvGrpSpPr>
          <p:grpSpPr>
            <a:xfrm rot="639347">
              <a:off x="6791608" y="4410280"/>
              <a:ext cx="798923" cy="2467972"/>
              <a:chOff x="6586553" y="4400554"/>
              <a:chExt cx="798923" cy="2467972"/>
            </a:xfrm>
          </p:grpSpPr>
          <p:sp>
            <p:nvSpPr>
              <p:cNvPr id="198" name="Полилиния 197"/>
              <p:cNvSpPr/>
              <p:nvPr/>
            </p:nvSpPr>
            <p:spPr>
              <a:xfrm flipH="1">
                <a:off x="6910157" y="5154015"/>
                <a:ext cx="142905" cy="1714511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10" name="Группа 249"/>
          <p:cNvGrpSpPr/>
          <p:nvPr/>
        </p:nvGrpSpPr>
        <p:grpSpPr>
          <a:xfrm rot="20571690">
            <a:off x="3127103" y="5901080"/>
            <a:ext cx="928662" cy="1000108"/>
            <a:chOff x="5898071" y="4400554"/>
            <a:chExt cx="2324143" cy="2470145"/>
          </a:xfrm>
        </p:grpSpPr>
        <p:sp>
          <p:nvSpPr>
            <p:cNvPr id="251" name="Полилиния 25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Полилиния 25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Полилиния 25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Полилиния 25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11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62" name="Полилиния 26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3" name="Полилиния 26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4" name="Полилиния 26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12" name="Группа 284"/>
          <p:cNvGrpSpPr/>
          <p:nvPr/>
        </p:nvGrpSpPr>
        <p:grpSpPr>
          <a:xfrm>
            <a:off x="0" y="6197605"/>
            <a:ext cx="642942" cy="660395"/>
            <a:chOff x="214282" y="5643578"/>
            <a:chExt cx="1285884" cy="1017585"/>
          </a:xfrm>
        </p:grpSpPr>
        <p:sp>
          <p:nvSpPr>
            <p:cNvPr id="280" name="Полилиния 279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2" name="Полилиния 281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3" name="Полилиния 282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4" name="24-конечная звезда 283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3" name="Группа 290"/>
          <p:cNvGrpSpPr/>
          <p:nvPr/>
        </p:nvGrpSpPr>
        <p:grpSpPr>
          <a:xfrm>
            <a:off x="642910" y="6357958"/>
            <a:ext cx="571504" cy="588957"/>
            <a:chOff x="214282" y="5643578"/>
            <a:chExt cx="1285884" cy="1017585"/>
          </a:xfrm>
        </p:grpSpPr>
        <p:sp>
          <p:nvSpPr>
            <p:cNvPr id="292" name="Полилиния 29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3" name="Полилиния 29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4" name="Полилиния 29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5" name="24-конечная звезда 29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4" name="Группа 295"/>
          <p:cNvGrpSpPr/>
          <p:nvPr/>
        </p:nvGrpSpPr>
        <p:grpSpPr>
          <a:xfrm>
            <a:off x="5715008" y="6197605"/>
            <a:ext cx="642942" cy="660395"/>
            <a:chOff x="214282" y="5643578"/>
            <a:chExt cx="1285884" cy="1017585"/>
          </a:xfrm>
        </p:grpSpPr>
        <p:sp>
          <p:nvSpPr>
            <p:cNvPr id="297" name="Полилиния 29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8" name="Полилиния 29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9" name="Полилиния 29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0" name="24-конечная звезда 29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0" name="Группа 305"/>
          <p:cNvGrpSpPr/>
          <p:nvPr/>
        </p:nvGrpSpPr>
        <p:grpSpPr>
          <a:xfrm>
            <a:off x="1214414" y="6197605"/>
            <a:ext cx="642942" cy="660395"/>
            <a:chOff x="214282" y="5643578"/>
            <a:chExt cx="1285884" cy="1017585"/>
          </a:xfrm>
        </p:grpSpPr>
        <p:sp>
          <p:nvSpPr>
            <p:cNvPr id="307" name="Полилиния 30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8" name="Полилиния 30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9" name="Полилиния 30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0" name="24-конечная звезда 30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4" name="Группа 310"/>
          <p:cNvGrpSpPr/>
          <p:nvPr/>
        </p:nvGrpSpPr>
        <p:grpSpPr>
          <a:xfrm>
            <a:off x="2500298" y="6197605"/>
            <a:ext cx="642942" cy="660395"/>
            <a:chOff x="214282" y="5643578"/>
            <a:chExt cx="1285884" cy="1017585"/>
          </a:xfrm>
        </p:grpSpPr>
        <p:sp>
          <p:nvSpPr>
            <p:cNvPr id="312" name="Полилиния 31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3" name="Полилиния 31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4" name="Полилиния 31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5" name="24-конечная звезда 31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16" name="Овал 315"/>
          <p:cNvSpPr/>
          <p:nvPr/>
        </p:nvSpPr>
        <p:spPr>
          <a:xfrm>
            <a:off x="285720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7" name="Овал 316"/>
          <p:cNvSpPr/>
          <p:nvPr/>
        </p:nvSpPr>
        <p:spPr>
          <a:xfrm>
            <a:off x="642910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8" name="Овал 317"/>
          <p:cNvSpPr/>
          <p:nvPr/>
        </p:nvSpPr>
        <p:spPr>
          <a:xfrm>
            <a:off x="1428728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9" name="Овал 318"/>
          <p:cNvSpPr/>
          <p:nvPr/>
        </p:nvSpPr>
        <p:spPr>
          <a:xfrm>
            <a:off x="114297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0" name="Овал 319"/>
          <p:cNvSpPr/>
          <p:nvPr/>
        </p:nvSpPr>
        <p:spPr>
          <a:xfrm>
            <a:off x="1571604" y="604363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1" name="Овал 320"/>
          <p:cNvSpPr/>
          <p:nvPr/>
        </p:nvSpPr>
        <p:spPr>
          <a:xfrm>
            <a:off x="2143108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2" name="Овал 321"/>
          <p:cNvSpPr/>
          <p:nvPr/>
        </p:nvSpPr>
        <p:spPr>
          <a:xfrm>
            <a:off x="264317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3" name="Овал 322"/>
          <p:cNvSpPr/>
          <p:nvPr/>
        </p:nvSpPr>
        <p:spPr>
          <a:xfrm>
            <a:off x="342899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4" name="Овал 323"/>
          <p:cNvSpPr/>
          <p:nvPr/>
        </p:nvSpPr>
        <p:spPr>
          <a:xfrm>
            <a:off x="442912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5" name="Овал 324"/>
          <p:cNvSpPr/>
          <p:nvPr/>
        </p:nvSpPr>
        <p:spPr>
          <a:xfrm>
            <a:off x="400049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6" name="Овал 325"/>
          <p:cNvSpPr/>
          <p:nvPr/>
        </p:nvSpPr>
        <p:spPr>
          <a:xfrm>
            <a:off x="521494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7" name="Овал 326"/>
          <p:cNvSpPr/>
          <p:nvPr/>
        </p:nvSpPr>
        <p:spPr>
          <a:xfrm>
            <a:off x="5857884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8" name="Овал 327"/>
          <p:cNvSpPr/>
          <p:nvPr/>
        </p:nvSpPr>
        <p:spPr>
          <a:xfrm>
            <a:off x="6643702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9" name="Овал 328"/>
          <p:cNvSpPr/>
          <p:nvPr/>
        </p:nvSpPr>
        <p:spPr>
          <a:xfrm>
            <a:off x="7429520" y="597219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0" name="Овал 329"/>
          <p:cNvSpPr/>
          <p:nvPr/>
        </p:nvSpPr>
        <p:spPr>
          <a:xfrm>
            <a:off x="8929718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1" name="Овал 330"/>
          <p:cNvSpPr/>
          <p:nvPr/>
        </p:nvSpPr>
        <p:spPr>
          <a:xfrm>
            <a:off x="857252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2" name="Овал 331"/>
          <p:cNvSpPr/>
          <p:nvPr/>
        </p:nvSpPr>
        <p:spPr>
          <a:xfrm>
            <a:off x="8001024" y="5900754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3" name="Овал 332"/>
          <p:cNvSpPr/>
          <p:nvPr/>
        </p:nvSpPr>
        <p:spPr>
          <a:xfrm>
            <a:off x="7072330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4" name="Овал 333"/>
          <p:cNvSpPr/>
          <p:nvPr/>
        </p:nvSpPr>
        <p:spPr>
          <a:xfrm>
            <a:off x="6429388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5" name="Овал 334"/>
          <p:cNvSpPr/>
          <p:nvPr/>
        </p:nvSpPr>
        <p:spPr>
          <a:xfrm>
            <a:off x="607219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6" name="Овал 335"/>
          <p:cNvSpPr/>
          <p:nvPr/>
        </p:nvSpPr>
        <p:spPr>
          <a:xfrm>
            <a:off x="5500694" y="575787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7" name="Овал 336"/>
          <p:cNvSpPr/>
          <p:nvPr/>
        </p:nvSpPr>
        <p:spPr>
          <a:xfrm>
            <a:off x="4786314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8" name="Овал 337"/>
          <p:cNvSpPr/>
          <p:nvPr/>
        </p:nvSpPr>
        <p:spPr>
          <a:xfrm>
            <a:off x="3857620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9" name="Овал 338"/>
          <p:cNvSpPr/>
          <p:nvPr/>
        </p:nvSpPr>
        <p:spPr>
          <a:xfrm>
            <a:off x="2928926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0" name="Овал 339"/>
          <p:cNvSpPr/>
          <p:nvPr/>
        </p:nvSpPr>
        <p:spPr>
          <a:xfrm>
            <a:off x="1785918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1" name="Овал 340"/>
          <p:cNvSpPr/>
          <p:nvPr/>
        </p:nvSpPr>
        <p:spPr>
          <a:xfrm>
            <a:off x="1000100" y="611506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31" name="Группа 355"/>
          <p:cNvGrpSpPr/>
          <p:nvPr/>
        </p:nvGrpSpPr>
        <p:grpSpPr>
          <a:xfrm rot="3478556">
            <a:off x="156922" y="6491361"/>
            <a:ext cx="250390" cy="340455"/>
            <a:chOff x="2857488" y="4883951"/>
            <a:chExt cx="571504" cy="903297"/>
          </a:xfrm>
        </p:grpSpPr>
        <p:sp>
          <p:nvSpPr>
            <p:cNvPr id="346" name="Овал 345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44" name="Прямая соединительная линия 343"/>
            <p:cNvCxnSpPr>
              <a:stCxn id="342" idx="0"/>
              <a:endCxn id="342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" name="Овал 346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9" name="Овал 348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1" name="Овал 350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2" name="Овал 351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3" name="Овал 352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4" name="Овал 353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5" name="Овал 354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4" name="Группа 369"/>
          <p:cNvGrpSpPr/>
          <p:nvPr/>
        </p:nvGrpSpPr>
        <p:grpSpPr>
          <a:xfrm rot="1300059">
            <a:off x="4697443" y="6483348"/>
            <a:ext cx="250390" cy="340455"/>
            <a:chOff x="2857488" y="4883951"/>
            <a:chExt cx="571504" cy="903297"/>
          </a:xfrm>
        </p:grpSpPr>
        <p:sp>
          <p:nvSpPr>
            <p:cNvPr id="371" name="Овал 370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2" name="Овал 37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73" name="Прямая соединительная линия 372"/>
            <p:cNvCxnSpPr>
              <a:stCxn id="372" idx="0"/>
              <a:endCxn id="372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4" name="Овал 373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5" name="Овал 374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6" name="Овал 375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7" name="Овал 376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8" name="Овал 377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9" name="Овал 378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0" name="Овал 379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1" name="Овал 380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2" name="Овал 381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89" name="Полилиния 388"/>
          <p:cNvSpPr/>
          <p:nvPr/>
        </p:nvSpPr>
        <p:spPr>
          <a:xfrm>
            <a:off x="262759" y="3247697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0" name="Полилиния 389"/>
          <p:cNvSpPr/>
          <p:nvPr/>
        </p:nvSpPr>
        <p:spPr>
          <a:xfrm>
            <a:off x="928662" y="3286124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1" name="Полилиния 390"/>
          <p:cNvSpPr/>
          <p:nvPr/>
        </p:nvSpPr>
        <p:spPr>
          <a:xfrm>
            <a:off x="428596" y="3071810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2" name="Полилиния 391"/>
          <p:cNvSpPr/>
          <p:nvPr/>
        </p:nvSpPr>
        <p:spPr>
          <a:xfrm>
            <a:off x="785786" y="3071810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3" name="Полилиния 392"/>
          <p:cNvSpPr/>
          <p:nvPr/>
        </p:nvSpPr>
        <p:spPr>
          <a:xfrm>
            <a:off x="642910" y="2857496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4" name="Овал 393"/>
          <p:cNvSpPr/>
          <p:nvPr/>
        </p:nvSpPr>
        <p:spPr>
          <a:xfrm>
            <a:off x="0" y="214290"/>
            <a:ext cx="1428728" cy="1357322"/>
          </a:xfrm>
          <a:prstGeom prst="ellipse">
            <a:avLst/>
          </a:prstGeom>
          <a:gradFill flip="none" rotWithShape="1">
            <a:gsLst>
              <a:gs pos="100000">
                <a:schemeClr val="bg1"/>
              </a:gs>
              <a:gs pos="26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5" name="Заголовок 394"/>
          <p:cNvSpPr>
            <a:spLocks noGrp="1"/>
          </p:cNvSpPr>
          <p:nvPr>
            <p:ph type="title"/>
          </p:nvPr>
        </p:nvSpPr>
        <p:spPr>
          <a:xfrm>
            <a:off x="1224931" y="37017"/>
            <a:ext cx="6643734" cy="1143000"/>
          </a:xfrm>
          <a:prstGeom prst="round2SameRect">
            <a:avLst>
              <a:gd name="adj1" fmla="val 16667"/>
              <a:gd name="adj2" fmla="val 38889"/>
            </a:avLst>
          </a:prstGeom>
          <a:gradFill>
            <a:gsLst>
              <a:gs pos="100000">
                <a:srgbClr val="FFCCCC"/>
              </a:gs>
              <a:gs pos="26000">
                <a:schemeClr val="bg1"/>
              </a:gs>
            </a:gsLst>
            <a:path path="circle">
              <a:fillToRect l="50000" t="50000" r="50000" b="50000"/>
            </a:path>
          </a:gradFill>
          <a:scene3d>
            <a:camera prst="orthographicFront"/>
            <a:lightRig rig="threePt" dir="t"/>
          </a:scene3d>
          <a:sp3d>
            <a:bevelT w="171450" h="31750"/>
          </a:sp3d>
        </p:spPr>
        <p:txBody>
          <a:bodyPr>
            <a:normAutofit/>
          </a:bodyPr>
          <a:lstStyle/>
          <a:p>
            <a:r>
              <a:rPr lang="ru-RU" sz="2400" b="1" dirty="0">
                <a:latin typeface="Times New Roman" pitchFamily="18" charset="0"/>
                <a:cs typeface="Times New Roman" pitchFamily="18" charset="0"/>
              </a:rPr>
              <a:t>Варианты   упражнений для развития зрительного восприятия</a:t>
            </a:r>
          </a:p>
        </p:txBody>
      </p:sp>
      <p:sp>
        <p:nvSpPr>
          <p:cNvPr id="396" name="Подзаголовок 395"/>
          <p:cNvSpPr>
            <a:spLocks noGrp="1"/>
          </p:cNvSpPr>
          <p:nvPr>
            <p:ph idx="1"/>
          </p:nvPr>
        </p:nvSpPr>
        <p:spPr>
          <a:xfrm>
            <a:off x="500034" y="1285860"/>
            <a:ext cx="8229600" cy="4714908"/>
          </a:xfrm>
          <a:prstGeom prst="roundRect">
            <a:avLst>
              <a:gd name="adj" fmla="val 7968"/>
            </a:avLst>
          </a:prstGeom>
          <a:noFill/>
          <a:ln w="31750">
            <a:solidFill>
              <a:schemeClr val="bg1"/>
            </a:solidFill>
          </a:ln>
        </p:spPr>
        <p:txBody>
          <a:bodyPr vert="horz" lIns="91440" tIns="45720" rIns="91440" bIns="45720" rtlCol="0">
            <a:normAutofit/>
          </a:bodyPr>
          <a:lstStyle/>
          <a:p>
            <a:r>
              <a:rPr lang="ru-RU" sz="2400" b="1" u="sng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Бумажные </a:t>
            </a:r>
            <a:r>
              <a:rPr lang="ru-RU" sz="2400" b="1" u="sng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офтальмотренажеры</a:t>
            </a:r>
            <a:r>
              <a:rPr lang="ru-RU" sz="2400" b="1" u="sng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2400" b="1" u="sng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1800" b="1" dirty="0"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1800" b="1" dirty="0">
                <a:latin typeface="Times New Roman" pitchFamily="18" charset="0"/>
                <a:cs typeface="Times New Roman" pitchFamily="18" charset="0"/>
              </a:rPr>
            </a:br>
            <a:r>
              <a:rPr lang="ru-RU" sz="18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800" b="1" dirty="0">
                <a:latin typeface="Times New Roman" pitchFamily="18" charset="0"/>
                <a:cs typeface="Times New Roman" pitchFamily="18" charset="0"/>
              </a:rPr>
              <a:t>Разного рода траектории, по которым дети «бегают» глазами. </a:t>
            </a:r>
            <a:br>
              <a:rPr lang="ru-RU" sz="1800" b="1" dirty="0">
                <a:latin typeface="Times New Roman" pitchFamily="18" charset="0"/>
                <a:cs typeface="Times New Roman" pitchFamily="18" charset="0"/>
              </a:rPr>
            </a:br>
            <a:r>
              <a:rPr lang="ru-RU" sz="1800" b="1" dirty="0"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1800" b="1" dirty="0">
                <a:latin typeface="Times New Roman" pitchFamily="18" charset="0"/>
                <a:cs typeface="Times New Roman" pitchFamily="18" charset="0"/>
              </a:rPr>
            </a:br>
            <a:r>
              <a:rPr lang="ru-RU" sz="18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800" b="1" dirty="0">
                <a:latin typeface="Times New Roman" pitchFamily="18" charset="0"/>
                <a:cs typeface="Times New Roman" pitchFamily="18" charset="0"/>
              </a:rPr>
              <a:t>На листе ватмана изображаются цветные фигуры (зигзаги, овалы</a:t>
            </a:r>
            <a:r>
              <a:rPr lang="ru-RU" sz="1800" b="1" dirty="0" smtClean="0">
                <a:latin typeface="Times New Roman" pitchFamily="18" charset="0"/>
                <a:cs typeface="Times New Roman" pitchFamily="18" charset="0"/>
              </a:rPr>
              <a:t>,  восьмерки</a:t>
            </a:r>
            <a:r>
              <a:rPr lang="ru-RU" sz="1800" b="1" dirty="0">
                <a:latin typeface="Times New Roman" pitchFamily="18" charset="0"/>
                <a:cs typeface="Times New Roman" pitchFamily="18" charset="0"/>
              </a:rPr>
              <a:t>, спирали и т.д.).             </a:t>
            </a:r>
            <a:endParaRPr lang="ru-RU" sz="1800" b="1" dirty="0" smtClean="0">
              <a:latin typeface="Times New Roman" pitchFamily="18" charset="0"/>
              <a:cs typeface="Times New Roman" pitchFamily="18" charset="0"/>
            </a:endParaRPr>
          </a:p>
          <a:p>
            <a:pPr marL="0" indent="0">
              <a:buNone/>
            </a:pPr>
            <a:r>
              <a:rPr lang="ru-RU" sz="1800" b="1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800" b="1" dirty="0" smtClean="0">
                <a:latin typeface="Times New Roman" pitchFamily="18" charset="0"/>
                <a:cs typeface="Times New Roman" pitchFamily="18" charset="0"/>
              </a:rPr>
              <a:t>     Толщина </a:t>
            </a:r>
            <a:r>
              <a:rPr lang="ru-RU" sz="1800" b="1" dirty="0">
                <a:latin typeface="Times New Roman" pitchFamily="18" charset="0"/>
                <a:cs typeface="Times New Roman" pitchFamily="18" charset="0"/>
              </a:rPr>
              <a:t>линий – один сантиметр</a:t>
            </a:r>
            <a:r>
              <a:rPr lang="ru-RU" sz="1800" dirty="0"/>
              <a:t>. </a:t>
            </a:r>
          </a:p>
          <a:p>
            <a:pPr marL="0" lvl="0" indent="180000" algn="just" eaLnBrk="0" fontAlgn="base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None/>
              <a:tabLst>
                <a:tab pos="457200" algn="l"/>
              </a:tabLst>
            </a:pPr>
            <a:endParaRPr lang="ru-RU" sz="180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29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96" name="Скругленный прямоугольник 295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1" name="Скругленный прямоугольник 30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6" name="Полилиния 305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1" name="Полилиния 310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3" name="Скругленный прямоугольник 34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5" name="Полилиния 34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6" name="Полилиния 355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57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70" name="Скругленный прямоугольник 369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8" name="Скругленный прямоугольник 387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7" name="Полилиния 396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8" name="Полилиния 397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9" name="Скругленный прямоугольник 398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0" name="Полилиния 399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1" name="Полилиния 400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402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403" name="Скругленный прямоугольник 402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4" name="Скругленный прямоугольник 403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5" name="Полилиния 404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6" name="Полилиния 405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7" name="Скругленный прямоугольник 406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8" name="Полилиния 407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9" name="Полилиния 408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1" name="Группа 285"/>
          <p:cNvGrpSpPr/>
          <p:nvPr/>
        </p:nvGrpSpPr>
        <p:grpSpPr>
          <a:xfrm>
            <a:off x="1428728" y="5929330"/>
            <a:ext cx="1000132" cy="1017585"/>
            <a:chOff x="214282" y="5643578"/>
            <a:chExt cx="1285884" cy="1017585"/>
          </a:xfrm>
        </p:grpSpPr>
        <p:sp>
          <p:nvSpPr>
            <p:cNvPr id="287" name="Полилиния 28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8" name="Полилиния 28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9" name="Полилиния 28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0" name="24-конечная звезда 28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3" name="Группа 356"/>
          <p:cNvGrpSpPr/>
          <p:nvPr/>
        </p:nvGrpSpPr>
        <p:grpSpPr>
          <a:xfrm rot="20068700">
            <a:off x="1657121" y="6384141"/>
            <a:ext cx="250390" cy="340455"/>
            <a:chOff x="2857488" y="4883951"/>
            <a:chExt cx="571504" cy="903297"/>
          </a:xfrm>
        </p:grpSpPr>
        <p:sp>
          <p:nvSpPr>
            <p:cNvPr id="358" name="Овал 357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9" name="Овал 358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60" name="Прямая соединительная линия 359"/>
            <p:cNvCxnSpPr>
              <a:stCxn id="359" idx="0"/>
              <a:endCxn id="359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1" name="Овал 360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2" name="Овал 361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3" name="Овал 362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4" name="Овал 363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5" name="Овал 364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6" name="Овал 365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7" name="Овал 366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8" name="Овал 367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9" name="Овал 368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5" name="Группа 300"/>
          <p:cNvGrpSpPr/>
          <p:nvPr/>
        </p:nvGrpSpPr>
        <p:grpSpPr>
          <a:xfrm>
            <a:off x="6000760" y="5929330"/>
            <a:ext cx="1000132" cy="928671"/>
            <a:chOff x="214282" y="5643578"/>
            <a:chExt cx="1285884" cy="1017585"/>
          </a:xfrm>
        </p:grpSpPr>
        <p:sp>
          <p:nvSpPr>
            <p:cNvPr id="302" name="Полилиния 30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5" name="24-конечная звезда 30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pic>
        <p:nvPicPr>
          <p:cNvPr id="410" name="Picture 4" descr="http://podelise.ru/tw_files2/urls_409/3/d-2032/img9.jp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19098" y="3715304"/>
            <a:ext cx="3524274" cy="2643206"/>
          </a:xfrm>
          <a:prstGeom prst="rect">
            <a:avLst/>
          </a:prstGeom>
          <a:noFill/>
        </p:spPr>
      </p:pic>
      <p:pic>
        <p:nvPicPr>
          <p:cNvPr id="411" name="Picture 2" descr="c:\documents and settings\user\рабочий стол\13.jp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526566" y="3742188"/>
            <a:ext cx="4126691" cy="2630850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38268521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Овал 108"/>
          <p:cNvSpPr/>
          <p:nvPr/>
        </p:nvSpPr>
        <p:spPr>
          <a:xfrm>
            <a:off x="163482" y="387328"/>
            <a:ext cx="1053703" cy="1006623"/>
          </a:xfrm>
          <a:prstGeom prst="ellipse">
            <a:avLst/>
          </a:prstGeom>
          <a:gradFill flip="none" rotWithShape="1">
            <a:gsLst>
              <a:gs pos="100000">
                <a:schemeClr val="bg1">
                  <a:alpha val="0"/>
                </a:schemeClr>
              </a:gs>
              <a:gs pos="4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2" name="Группа 387"/>
          <p:cNvGrpSpPr/>
          <p:nvPr/>
        </p:nvGrpSpPr>
        <p:grpSpPr>
          <a:xfrm>
            <a:off x="-836391" y="302553"/>
            <a:ext cx="9285264" cy="7124638"/>
            <a:chOff x="-836391" y="302553"/>
            <a:chExt cx="9285264" cy="7124638"/>
          </a:xfrm>
        </p:grpSpPr>
        <p:sp>
          <p:nvSpPr>
            <p:cNvPr id="383" name="Полилиния 382"/>
            <p:cNvSpPr/>
            <p:nvPr/>
          </p:nvSpPr>
          <p:spPr>
            <a:xfrm rot="1219034">
              <a:off x="208762" y="205413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4" name="Полилиния 383"/>
            <p:cNvSpPr/>
            <p:nvPr/>
          </p:nvSpPr>
          <p:spPr>
            <a:xfrm rot="1635534">
              <a:off x="184862" y="270974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5" name="Полилиния 384"/>
            <p:cNvSpPr/>
            <p:nvPr/>
          </p:nvSpPr>
          <p:spPr>
            <a:xfrm rot="2120141">
              <a:off x="-7745" y="3397179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6" name="Полилиния 385"/>
            <p:cNvSpPr/>
            <p:nvPr/>
          </p:nvSpPr>
          <p:spPr>
            <a:xfrm rot="2683881">
              <a:off x="-836391" y="3656663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7" name="Полилиния 386"/>
            <p:cNvSpPr/>
            <p:nvPr/>
          </p:nvSpPr>
          <p:spPr>
            <a:xfrm rot="3406944">
              <a:off x="-1350748" y="3554015"/>
              <a:ext cx="7124638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07" name="Облако 106"/>
          <p:cNvSpPr/>
          <p:nvPr/>
        </p:nvSpPr>
        <p:spPr>
          <a:xfrm>
            <a:off x="2571736" y="571480"/>
            <a:ext cx="5000660" cy="857256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8" name="Облако 107"/>
          <p:cNvSpPr/>
          <p:nvPr/>
        </p:nvSpPr>
        <p:spPr>
          <a:xfrm>
            <a:off x="5429256" y="1928802"/>
            <a:ext cx="3429024" cy="714380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3" name="Группа 56"/>
          <p:cNvGrpSpPr/>
          <p:nvPr/>
        </p:nvGrpSpPr>
        <p:grpSpPr>
          <a:xfrm>
            <a:off x="5072066" y="0"/>
            <a:ext cx="4762740" cy="3000396"/>
            <a:chOff x="5214942" y="-71462"/>
            <a:chExt cx="4191236" cy="2724650"/>
          </a:xfrm>
        </p:grpSpPr>
        <p:sp>
          <p:nvSpPr>
            <p:cNvPr id="4" name="Полилиния 3"/>
            <p:cNvSpPr/>
            <p:nvPr/>
          </p:nvSpPr>
          <p:spPr>
            <a:xfrm>
              <a:off x="5318235" y="785794"/>
              <a:ext cx="3825765" cy="1734207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" name="Полилиния 10"/>
            <p:cNvSpPr/>
            <p:nvPr/>
          </p:nvSpPr>
          <p:spPr>
            <a:xfrm rot="860733" flipV="1">
              <a:off x="6909393" y="3183"/>
              <a:ext cx="2496785" cy="1305578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" name="Полилиния 9"/>
            <p:cNvSpPr/>
            <p:nvPr/>
          </p:nvSpPr>
          <p:spPr>
            <a:xfrm>
              <a:off x="7000892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 rot="19708205">
              <a:off x="7500958" y="7141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" name="Полилиния 12"/>
            <p:cNvSpPr/>
            <p:nvPr/>
          </p:nvSpPr>
          <p:spPr>
            <a:xfrm>
              <a:off x="814390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778671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" name="Полилиния 14"/>
            <p:cNvSpPr/>
            <p:nvPr/>
          </p:nvSpPr>
          <p:spPr>
            <a:xfrm>
              <a:off x="7358082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" name="Полилиния 15"/>
            <p:cNvSpPr/>
            <p:nvPr/>
          </p:nvSpPr>
          <p:spPr>
            <a:xfrm>
              <a:off x="6715140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" name="Полилиния 16"/>
            <p:cNvSpPr/>
            <p:nvPr/>
          </p:nvSpPr>
          <p:spPr>
            <a:xfrm>
              <a:off x="7286644" y="92867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" name="Полилиния 17"/>
            <p:cNvSpPr/>
            <p:nvPr/>
          </p:nvSpPr>
          <p:spPr>
            <a:xfrm>
              <a:off x="721520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" name="Полилиния 18"/>
            <p:cNvSpPr/>
            <p:nvPr/>
          </p:nvSpPr>
          <p:spPr>
            <a:xfrm>
              <a:off x="7572396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" name="Полилиния 19"/>
            <p:cNvSpPr/>
            <p:nvPr/>
          </p:nvSpPr>
          <p:spPr>
            <a:xfrm rot="1969772">
              <a:off x="7844062" y="91107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1" name="Полилиния 20"/>
            <p:cNvSpPr/>
            <p:nvPr/>
          </p:nvSpPr>
          <p:spPr>
            <a:xfrm>
              <a:off x="7786710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" name="Полилиния 21"/>
            <p:cNvSpPr/>
            <p:nvPr/>
          </p:nvSpPr>
          <p:spPr>
            <a:xfrm>
              <a:off x="8286776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" name="Полилиния 22"/>
            <p:cNvSpPr/>
            <p:nvPr/>
          </p:nvSpPr>
          <p:spPr>
            <a:xfrm>
              <a:off x="6572264" y="78579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" name="Полилиния 23"/>
            <p:cNvSpPr/>
            <p:nvPr/>
          </p:nvSpPr>
          <p:spPr>
            <a:xfrm rot="20410928">
              <a:off x="6072198" y="71435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" name="Полилиния 24"/>
            <p:cNvSpPr/>
            <p:nvPr/>
          </p:nvSpPr>
          <p:spPr>
            <a:xfrm rot="587691">
              <a:off x="5214942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6" name="Полилиния 25"/>
            <p:cNvSpPr/>
            <p:nvPr/>
          </p:nvSpPr>
          <p:spPr>
            <a:xfrm rot="20411730">
              <a:off x="5429256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" name="Полилиния 26"/>
            <p:cNvSpPr/>
            <p:nvPr/>
          </p:nvSpPr>
          <p:spPr>
            <a:xfrm rot="1771934">
              <a:off x="6072198" y="185736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" name="Полилиния 27"/>
            <p:cNvSpPr/>
            <p:nvPr/>
          </p:nvSpPr>
          <p:spPr>
            <a:xfrm rot="1666315">
              <a:off x="6215074" y="228599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" name="Полилиния 28"/>
            <p:cNvSpPr/>
            <p:nvPr/>
          </p:nvSpPr>
          <p:spPr>
            <a:xfrm>
              <a:off x="7143768" y="235743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" name="Полилиния 29"/>
            <p:cNvSpPr/>
            <p:nvPr/>
          </p:nvSpPr>
          <p:spPr>
            <a:xfrm>
              <a:off x="721520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" name="Полилиния 30"/>
            <p:cNvSpPr/>
            <p:nvPr/>
          </p:nvSpPr>
          <p:spPr>
            <a:xfrm>
              <a:off x="6072198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" name="Полилиния 31"/>
            <p:cNvSpPr/>
            <p:nvPr/>
          </p:nvSpPr>
          <p:spPr>
            <a:xfrm rot="1065905">
              <a:off x="550069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" name="Полилиния 32"/>
            <p:cNvSpPr/>
            <p:nvPr/>
          </p:nvSpPr>
          <p:spPr>
            <a:xfrm rot="19191918">
              <a:off x="5715008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" name="Полилиния 33"/>
            <p:cNvSpPr/>
            <p:nvPr/>
          </p:nvSpPr>
          <p:spPr>
            <a:xfrm rot="1361292">
              <a:off x="5857884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" name="Полилиния 34"/>
            <p:cNvSpPr/>
            <p:nvPr/>
          </p:nvSpPr>
          <p:spPr>
            <a:xfrm rot="1099206">
              <a:off x="6000760" y="142873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" name="Полилиния 35"/>
            <p:cNvSpPr/>
            <p:nvPr/>
          </p:nvSpPr>
          <p:spPr>
            <a:xfrm rot="20247737">
              <a:off x="6689470" y="104357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" name="Полилиния 36"/>
            <p:cNvSpPr/>
            <p:nvPr/>
          </p:nvSpPr>
          <p:spPr>
            <a:xfrm>
              <a:off x="692945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" name="Полилиния 37"/>
            <p:cNvSpPr/>
            <p:nvPr/>
          </p:nvSpPr>
          <p:spPr>
            <a:xfrm>
              <a:off x="6858016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" name="Полилиния 38"/>
            <p:cNvSpPr/>
            <p:nvPr/>
          </p:nvSpPr>
          <p:spPr>
            <a:xfrm>
              <a:off x="7215206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" name="Полилиния 39"/>
            <p:cNvSpPr/>
            <p:nvPr/>
          </p:nvSpPr>
          <p:spPr>
            <a:xfrm>
              <a:off x="5643570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1" name="Полилиния 40"/>
            <p:cNvSpPr/>
            <p:nvPr/>
          </p:nvSpPr>
          <p:spPr>
            <a:xfrm rot="20716111">
              <a:off x="6286512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2" name="Полилиния 41"/>
            <p:cNvSpPr/>
            <p:nvPr/>
          </p:nvSpPr>
          <p:spPr>
            <a:xfrm>
              <a:off x="585788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3" name="Полилиния 42"/>
            <p:cNvSpPr/>
            <p:nvPr/>
          </p:nvSpPr>
          <p:spPr>
            <a:xfrm>
              <a:off x="6286512" y="171448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4" name="Полилиния 43"/>
            <p:cNvSpPr/>
            <p:nvPr/>
          </p:nvSpPr>
          <p:spPr>
            <a:xfrm rot="1666315">
              <a:off x="6410397" y="1978341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5" name="Полилиния 44"/>
            <p:cNvSpPr/>
            <p:nvPr/>
          </p:nvSpPr>
          <p:spPr>
            <a:xfrm>
              <a:off x="6500826" y="22145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6" name="Полилиния 45"/>
            <p:cNvSpPr/>
            <p:nvPr/>
          </p:nvSpPr>
          <p:spPr>
            <a:xfrm>
              <a:off x="6572264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7" name="Полилиния 46"/>
            <p:cNvSpPr/>
            <p:nvPr/>
          </p:nvSpPr>
          <p:spPr>
            <a:xfrm rot="1771934">
              <a:off x="669803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8" name="Полилиния 47"/>
            <p:cNvSpPr/>
            <p:nvPr/>
          </p:nvSpPr>
          <p:spPr>
            <a:xfrm rot="1771934">
              <a:off x="705522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9" name="Полилиния 48"/>
            <p:cNvSpPr/>
            <p:nvPr/>
          </p:nvSpPr>
          <p:spPr>
            <a:xfrm>
              <a:off x="685801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0" name="Полилиния 49"/>
            <p:cNvSpPr/>
            <p:nvPr/>
          </p:nvSpPr>
          <p:spPr>
            <a:xfrm rot="1874304">
              <a:off x="7556933" y="5526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1" name="Полилиния 50"/>
            <p:cNvSpPr/>
            <p:nvPr/>
          </p:nvSpPr>
          <p:spPr>
            <a:xfrm rot="1874304">
              <a:off x="6985430" y="4812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2" name="Полилиния 51"/>
            <p:cNvSpPr/>
            <p:nvPr/>
          </p:nvSpPr>
          <p:spPr>
            <a:xfrm>
              <a:off x="7929586" y="14285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3" name="Полилиния 52"/>
            <p:cNvSpPr/>
            <p:nvPr/>
          </p:nvSpPr>
          <p:spPr>
            <a:xfrm>
              <a:off x="7643834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4" name="Полилиния 53"/>
            <p:cNvSpPr/>
            <p:nvPr/>
          </p:nvSpPr>
          <p:spPr>
            <a:xfrm>
              <a:off x="792958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5" name="Полилиния 54"/>
            <p:cNvSpPr/>
            <p:nvPr/>
          </p:nvSpPr>
          <p:spPr>
            <a:xfrm rot="1874304">
              <a:off x="8056999" y="409823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6" name="Полилиния 55"/>
            <p:cNvSpPr/>
            <p:nvPr/>
          </p:nvSpPr>
          <p:spPr>
            <a:xfrm>
              <a:off x="6572264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" name="Группа 218"/>
          <p:cNvGrpSpPr/>
          <p:nvPr/>
        </p:nvGrpSpPr>
        <p:grpSpPr>
          <a:xfrm>
            <a:off x="-55071" y="3786190"/>
            <a:ext cx="9247681" cy="3082320"/>
            <a:chOff x="-65581" y="3302758"/>
            <a:chExt cx="9247681" cy="3555242"/>
          </a:xfrm>
        </p:grpSpPr>
        <p:sp>
          <p:nvSpPr>
            <p:cNvPr id="117" name="Полилиния 116"/>
            <p:cNvSpPr/>
            <p:nvPr/>
          </p:nvSpPr>
          <p:spPr>
            <a:xfrm>
              <a:off x="-12700" y="5146130"/>
              <a:ext cx="9156700" cy="1711869"/>
            </a:xfrm>
            <a:custGeom>
              <a:avLst/>
              <a:gdLst>
                <a:gd name="connsiteX0" fmla="*/ 0 w 7531100"/>
                <a:gd name="connsiteY0" fmla="*/ 0 h 1384300"/>
                <a:gd name="connsiteX1" fmla="*/ 3200400 w 7531100"/>
                <a:gd name="connsiteY1" fmla="*/ 12700 h 1384300"/>
                <a:gd name="connsiteX2" fmla="*/ 6070600 w 7531100"/>
                <a:gd name="connsiteY2" fmla="*/ 241300 h 1384300"/>
                <a:gd name="connsiteX3" fmla="*/ 7531100 w 7531100"/>
                <a:gd name="connsiteY3" fmla="*/ 1371600 h 1384300"/>
                <a:gd name="connsiteX4" fmla="*/ 0 w 7531100"/>
                <a:gd name="connsiteY4" fmla="*/ 1384300 h 1384300"/>
                <a:gd name="connsiteX5" fmla="*/ 0 w 7531100"/>
                <a:gd name="connsiteY5" fmla="*/ 0 h 1384300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31100" h="1711869">
                  <a:moveTo>
                    <a:pt x="0" y="327569"/>
                  </a:moveTo>
                  <a:cubicBezTo>
                    <a:pt x="998562" y="0"/>
                    <a:pt x="2157430" y="512234"/>
                    <a:pt x="3200400" y="340269"/>
                  </a:cubicBezTo>
                  <a:cubicBezTo>
                    <a:pt x="4225399" y="178329"/>
                    <a:pt x="5274201" y="94191"/>
                    <a:pt x="6070600" y="568869"/>
                  </a:cubicBezTo>
                  <a:cubicBezTo>
                    <a:pt x="6563499" y="668857"/>
                    <a:pt x="7177844" y="446598"/>
                    <a:pt x="7518023" y="311666"/>
                  </a:cubicBezTo>
                  <a:lnTo>
                    <a:pt x="7531100" y="1699169"/>
                  </a:lnTo>
                  <a:lnTo>
                    <a:pt x="0" y="1711869"/>
                  </a:lnTo>
                  <a:lnTo>
                    <a:pt x="0" y="327569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6" name="Группа 119"/>
            <p:cNvGrpSpPr/>
            <p:nvPr/>
          </p:nvGrpSpPr>
          <p:grpSpPr>
            <a:xfrm>
              <a:off x="428596" y="3632354"/>
              <a:ext cx="1109662" cy="1971543"/>
              <a:chOff x="428596" y="3632354"/>
              <a:chExt cx="1109662" cy="1971543"/>
            </a:xfrm>
          </p:grpSpPr>
          <p:sp>
            <p:nvSpPr>
              <p:cNvPr id="118" name="Равнобедренный треугольник 117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9" name="Полилиния 118"/>
              <p:cNvSpPr/>
              <p:nvPr/>
            </p:nvSpPr>
            <p:spPr>
              <a:xfrm>
                <a:off x="428596" y="3632354"/>
                <a:ext cx="1109662" cy="1812775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" name="Группа 120"/>
            <p:cNvGrpSpPr/>
            <p:nvPr/>
          </p:nvGrpSpPr>
          <p:grpSpPr>
            <a:xfrm>
              <a:off x="7858148" y="4209144"/>
              <a:ext cx="928694" cy="1537629"/>
              <a:chOff x="428596" y="3829035"/>
              <a:chExt cx="1109662" cy="1774862"/>
            </a:xfrm>
          </p:grpSpPr>
          <p:sp>
            <p:nvSpPr>
              <p:cNvPr id="122" name="Равнобедренный треугольник 121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23" name="Полилиния 122"/>
              <p:cNvSpPr/>
              <p:nvPr/>
            </p:nvSpPr>
            <p:spPr>
              <a:xfrm>
                <a:off x="428596" y="3829035"/>
                <a:ext cx="1109662" cy="1616093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8" name="Группа 123"/>
            <p:cNvGrpSpPr/>
            <p:nvPr/>
          </p:nvGrpSpPr>
          <p:grpSpPr>
            <a:xfrm>
              <a:off x="4500562" y="3302758"/>
              <a:ext cx="1357322" cy="2269381"/>
              <a:chOff x="428596" y="3644850"/>
              <a:chExt cx="1109662" cy="1959047"/>
            </a:xfrm>
          </p:grpSpPr>
          <p:sp>
            <p:nvSpPr>
              <p:cNvPr id="125" name="Равнобедренный треугольник 124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26" name="Полилиния 125"/>
              <p:cNvSpPr/>
              <p:nvPr/>
            </p:nvSpPr>
            <p:spPr>
              <a:xfrm>
                <a:off x="428596" y="3644850"/>
                <a:ext cx="1109662" cy="1800279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16" name="Полилиния 115"/>
            <p:cNvSpPr/>
            <p:nvPr/>
          </p:nvSpPr>
          <p:spPr>
            <a:xfrm>
              <a:off x="-65581" y="5715016"/>
              <a:ext cx="9247681" cy="1142984"/>
            </a:xfrm>
            <a:custGeom>
              <a:avLst/>
              <a:gdLst>
                <a:gd name="connsiteX0" fmla="*/ 9194800 w 9781117"/>
                <a:gd name="connsiteY0" fmla="*/ 511588 h 2492788"/>
                <a:gd name="connsiteX1" fmla="*/ 5715000 w 9781117"/>
                <a:gd name="connsiteY1" fmla="*/ 295688 h 2492788"/>
                <a:gd name="connsiteX2" fmla="*/ 1765300 w 9781117"/>
                <a:gd name="connsiteY2" fmla="*/ 943388 h 2492788"/>
                <a:gd name="connsiteX3" fmla="*/ 63500 w 9781117"/>
                <a:gd name="connsiteY3" fmla="*/ 816388 h 2492788"/>
                <a:gd name="connsiteX4" fmla="*/ 0 w 9781117"/>
                <a:gd name="connsiteY4" fmla="*/ 2480088 h 2492788"/>
                <a:gd name="connsiteX5" fmla="*/ 9232900 w 9781117"/>
                <a:gd name="connsiteY5" fmla="*/ 2492788 h 2492788"/>
                <a:gd name="connsiteX6" fmla="*/ 9194800 w 9781117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47681" h="2468858">
                  <a:moveTo>
                    <a:pt x="9194800" y="487658"/>
                  </a:moveTo>
                  <a:cubicBezTo>
                    <a:pt x="8608483" y="121475"/>
                    <a:pt x="6832055" y="802503"/>
                    <a:pt x="5715000" y="271758"/>
                  </a:cubicBezTo>
                  <a:cubicBezTo>
                    <a:pt x="5445623" y="0"/>
                    <a:pt x="2116574" y="444364"/>
                    <a:pt x="1765300" y="919458"/>
                  </a:cubicBezTo>
                  <a:cubicBezTo>
                    <a:pt x="1117095" y="1140637"/>
                    <a:pt x="630767" y="834791"/>
                    <a:pt x="63500" y="792458"/>
                  </a:cubicBezTo>
                  <a:lnTo>
                    <a:pt x="0" y="2456158"/>
                  </a:lnTo>
                  <a:lnTo>
                    <a:pt x="9232900" y="2468858"/>
                  </a:lnTo>
                  <a:cubicBezTo>
                    <a:pt x="9215861" y="1804322"/>
                    <a:pt x="9247681" y="1320553"/>
                    <a:pt x="9194800" y="487658"/>
                  </a:cubicBez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" name="Группа 143"/>
          <p:cNvGrpSpPr/>
          <p:nvPr/>
        </p:nvGrpSpPr>
        <p:grpSpPr>
          <a:xfrm rot="626960">
            <a:off x="7869702" y="5933812"/>
            <a:ext cx="928662" cy="1000108"/>
            <a:chOff x="5898071" y="4400554"/>
            <a:chExt cx="2324143" cy="2470145"/>
          </a:xfrm>
        </p:grpSpPr>
        <p:sp>
          <p:nvSpPr>
            <p:cNvPr id="145" name="Полилиния 14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7" name="Полилиния 14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8" name="Полилиния 14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Полилиния 14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Полилиния 14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57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56" name="Полилиния 15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58" name="Группа 138"/>
            <p:cNvGrpSpPr/>
            <p:nvPr/>
          </p:nvGrpSpPr>
          <p:grpSpPr>
            <a:xfrm rot="639347">
              <a:off x="6792579" y="4410371"/>
              <a:ext cx="798923" cy="2457470"/>
              <a:chOff x="6586553" y="4400554"/>
              <a:chExt cx="798923" cy="2457470"/>
            </a:xfrm>
          </p:grpSpPr>
          <p:sp>
            <p:nvSpPr>
              <p:cNvPr id="153" name="Полилиния 15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59" name="Группа 158"/>
          <p:cNvGrpSpPr/>
          <p:nvPr/>
        </p:nvGrpSpPr>
        <p:grpSpPr>
          <a:xfrm rot="388224">
            <a:off x="6557801" y="5855841"/>
            <a:ext cx="1292760" cy="1084245"/>
            <a:chOff x="5898071" y="4400554"/>
            <a:chExt cx="2324143" cy="2470145"/>
          </a:xfrm>
        </p:grpSpPr>
        <p:sp>
          <p:nvSpPr>
            <p:cNvPr id="160" name="Полилиния 15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Полилиния 16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Полилиния 16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3" name="Полилиния 16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4" name="Полилиния 16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Полилиния 16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60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71" name="Полилиния 170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3" name="Полилиния 172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61" name="Группа 173"/>
          <p:cNvGrpSpPr/>
          <p:nvPr/>
        </p:nvGrpSpPr>
        <p:grpSpPr>
          <a:xfrm rot="626960">
            <a:off x="8369768" y="5933813"/>
            <a:ext cx="928662" cy="1000108"/>
            <a:chOff x="5898071" y="4400554"/>
            <a:chExt cx="2324143" cy="2470145"/>
          </a:xfrm>
        </p:grpSpPr>
        <p:sp>
          <p:nvSpPr>
            <p:cNvPr id="175" name="Полилиния 17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7" name="Полилиния 17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8" name="Полилиния 17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9" name="Полилиния 17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0" name="Полилиния 17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62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86" name="Полилиния 18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63" name="Группа 142"/>
          <p:cNvGrpSpPr/>
          <p:nvPr/>
        </p:nvGrpSpPr>
        <p:grpSpPr>
          <a:xfrm rot="20815479">
            <a:off x="7178705" y="5851445"/>
            <a:ext cx="1292760" cy="1079937"/>
            <a:chOff x="5898071" y="4410369"/>
            <a:chExt cx="2324143" cy="2460330"/>
          </a:xfrm>
        </p:grpSpPr>
        <p:sp>
          <p:nvSpPr>
            <p:cNvPr id="127" name="Полилиния 126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Полилиния 128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Полилиния 129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96" name="Группа 138"/>
            <p:cNvGrpSpPr/>
            <p:nvPr/>
          </p:nvGrpSpPr>
          <p:grpSpPr>
            <a:xfrm rot="639347">
              <a:off x="6792579" y="4410369"/>
              <a:ext cx="798923" cy="2457470"/>
              <a:chOff x="6586553" y="4400554"/>
              <a:chExt cx="798923" cy="2457470"/>
            </a:xfrm>
          </p:grpSpPr>
          <p:sp>
            <p:nvSpPr>
              <p:cNvPr id="140" name="Полилиния 139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97" name="Группа 203"/>
          <p:cNvGrpSpPr/>
          <p:nvPr/>
        </p:nvGrpSpPr>
        <p:grpSpPr>
          <a:xfrm rot="626960">
            <a:off x="3440547" y="6005251"/>
            <a:ext cx="928662" cy="1000108"/>
            <a:chOff x="5898071" y="4400554"/>
            <a:chExt cx="2324143" cy="2470145"/>
          </a:xfrm>
        </p:grpSpPr>
        <p:sp>
          <p:nvSpPr>
            <p:cNvPr id="205" name="Полилиния 20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7" name="Полилиния 20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8" name="Полилиния 20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9" name="Полилиния 20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10" name="Полилиния 20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98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16" name="Полилиния 21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8" name="Полилиния 21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99" name="Группа 138"/>
            <p:cNvGrpSpPr/>
            <p:nvPr/>
          </p:nvGrpSpPr>
          <p:grpSpPr>
            <a:xfrm rot="639347">
              <a:off x="6792579" y="4410375"/>
              <a:ext cx="798923" cy="2457470"/>
              <a:chOff x="6586553" y="4400554"/>
              <a:chExt cx="798923" cy="2457470"/>
            </a:xfrm>
          </p:grpSpPr>
          <p:sp>
            <p:nvSpPr>
              <p:cNvPr id="213" name="Полилиния 21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5" name="Полилиния 21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00" name="Группа 219"/>
          <p:cNvGrpSpPr/>
          <p:nvPr/>
        </p:nvGrpSpPr>
        <p:grpSpPr>
          <a:xfrm rot="20477843">
            <a:off x="4922140" y="5908939"/>
            <a:ext cx="928662" cy="1000108"/>
            <a:chOff x="5898071" y="4400554"/>
            <a:chExt cx="2324143" cy="2470145"/>
          </a:xfrm>
        </p:grpSpPr>
        <p:sp>
          <p:nvSpPr>
            <p:cNvPr id="221" name="Полилиния 22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2" name="Полилиния 22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3" name="Полилиния 22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4" name="Полилиния 22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5" name="Полилиния 22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6" name="Полилиния 22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1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32" name="Полилиния 23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3" name="Полилиния 23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4" name="Полилиния 23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102" name="Группа 138"/>
            <p:cNvGrpSpPr/>
            <p:nvPr/>
          </p:nvGrpSpPr>
          <p:grpSpPr>
            <a:xfrm rot="639347">
              <a:off x="6792579" y="4410377"/>
              <a:ext cx="798923" cy="2457470"/>
              <a:chOff x="6586553" y="4400554"/>
              <a:chExt cx="798923" cy="2457470"/>
            </a:xfrm>
          </p:grpSpPr>
          <p:sp>
            <p:nvSpPr>
              <p:cNvPr id="229" name="Полилиния 228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0" name="Полилиния 229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1" name="Полилиния 230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03" name="Группа 234"/>
          <p:cNvGrpSpPr/>
          <p:nvPr/>
        </p:nvGrpSpPr>
        <p:grpSpPr>
          <a:xfrm rot="20416555">
            <a:off x="3927703" y="5985261"/>
            <a:ext cx="928662" cy="1000108"/>
            <a:chOff x="5898071" y="4400554"/>
            <a:chExt cx="2324143" cy="2470145"/>
          </a:xfrm>
        </p:grpSpPr>
        <p:sp>
          <p:nvSpPr>
            <p:cNvPr id="236" name="Полилиния 235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9" name="Полилиния 238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0" name="Полилиния 239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1" name="Полилиния 240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4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47" name="Полилиния 246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8" name="Полилиния 247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9" name="Полилиния 248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05" name="Группа 188"/>
          <p:cNvGrpSpPr/>
          <p:nvPr/>
        </p:nvGrpSpPr>
        <p:grpSpPr>
          <a:xfrm rot="709197">
            <a:off x="4239936" y="5884284"/>
            <a:ext cx="1292760" cy="1083291"/>
            <a:chOff x="5898071" y="4410280"/>
            <a:chExt cx="2324143" cy="2467972"/>
          </a:xfrm>
        </p:grpSpPr>
        <p:sp>
          <p:nvSpPr>
            <p:cNvPr id="190" name="Полилиния 18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3" name="Полилиния 19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4" name="Полилиния 19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5" name="Полилиния 19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6" name="Группа 138"/>
            <p:cNvGrpSpPr/>
            <p:nvPr/>
          </p:nvGrpSpPr>
          <p:grpSpPr>
            <a:xfrm rot="639347">
              <a:off x="6791608" y="4410280"/>
              <a:ext cx="798923" cy="2467972"/>
              <a:chOff x="6586553" y="4400554"/>
              <a:chExt cx="798923" cy="2467972"/>
            </a:xfrm>
          </p:grpSpPr>
          <p:sp>
            <p:nvSpPr>
              <p:cNvPr id="198" name="Полилиния 197"/>
              <p:cNvSpPr/>
              <p:nvPr/>
            </p:nvSpPr>
            <p:spPr>
              <a:xfrm flipH="1">
                <a:off x="6910157" y="5154015"/>
                <a:ext cx="142905" cy="1714511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10" name="Группа 249"/>
          <p:cNvGrpSpPr/>
          <p:nvPr/>
        </p:nvGrpSpPr>
        <p:grpSpPr>
          <a:xfrm rot="20571690">
            <a:off x="3127103" y="5901080"/>
            <a:ext cx="928662" cy="1000108"/>
            <a:chOff x="5898071" y="4400554"/>
            <a:chExt cx="2324143" cy="2470145"/>
          </a:xfrm>
        </p:grpSpPr>
        <p:sp>
          <p:nvSpPr>
            <p:cNvPr id="251" name="Полилиния 25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Полилиния 25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Полилиния 25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Полилиния 25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11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62" name="Полилиния 26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3" name="Полилиния 26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4" name="Полилиния 26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12" name="Группа 284"/>
          <p:cNvGrpSpPr/>
          <p:nvPr/>
        </p:nvGrpSpPr>
        <p:grpSpPr>
          <a:xfrm>
            <a:off x="0" y="6197605"/>
            <a:ext cx="642942" cy="660395"/>
            <a:chOff x="214282" y="5643578"/>
            <a:chExt cx="1285884" cy="1017585"/>
          </a:xfrm>
        </p:grpSpPr>
        <p:sp>
          <p:nvSpPr>
            <p:cNvPr id="280" name="Полилиния 279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2" name="Полилиния 281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3" name="Полилиния 282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4" name="24-конечная звезда 283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3" name="Группа 290"/>
          <p:cNvGrpSpPr/>
          <p:nvPr/>
        </p:nvGrpSpPr>
        <p:grpSpPr>
          <a:xfrm>
            <a:off x="642910" y="6357958"/>
            <a:ext cx="571504" cy="588957"/>
            <a:chOff x="214282" y="5643578"/>
            <a:chExt cx="1285884" cy="1017585"/>
          </a:xfrm>
        </p:grpSpPr>
        <p:sp>
          <p:nvSpPr>
            <p:cNvPr id="292" name="Полилиния 29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3" name="Полилиния 29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4" name="Полилиния 29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5" name="24-конечная звезда 29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4" name="Группа 295"/>
          <p:cNvGrpSpPr/>
          <p:nvPr/>
        </p:nvGrpSpPr>
        <p:grpSpPr>
          <a:xfrm>
            <a:off x="5715008" y="6197605"/>
            <a:ext cx="642942" cy="660395"/>
            <a:chOff x="214282" y="5643578"/>
            <a:chExt cx="1285884" cy="1017585"/>
          </a:xfrm>
        </p:grpSpPr>
        <p:sp>
          <p:nvSpPr>
            <p:cNvPr id="297" name="Полилиния 29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8" name="Полилиния 29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9" name="Полилиния 29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0" name="24-конечная звезда 29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0" name="Группа 305"/>
          <p:cNvGrpSpPr/>
          <p:nvPr/>
        </p:nvGrpSpPr>
        <p:grpSpPr>
          <a:xfrm>
            <a:off x="1214414" y="6197605"/>
            <a:ext cx="642942" cy="660395"/>
            <a:chOff x="214282" y="5643578"/>
            <a:chExt cx="1285884" cy="1017585"/>
          </a:xfrm>
        </p:grpSpPr>
        <p:sp>
          <p:nvSpPr>
            <p:cNvPr id="307" name="Полилиния 30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8" name="Полилиния 30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9" name="Полилиния 30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0" name="24-конечная звезда 30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4" name="Группа 310"/>
          <p:cNvGrpSpPr/>
          <p:nvPr/>
        </p:nvGrpSpPr>
        <p:grpSpPr>
          <a:xfrm>
            <a:off x="2500298" y="6197605"/>
            <a:ext cx="642942" cy="660395"/>
            <a:chOff x="214282" y="5643578"/>
            <a:chExt cx="1285884" cy="1017585"/>
          </a:xfrm>
        </p:grpSpPr>
        <p:sp>
          <p:nvSpPr>
            <p:cNvPr id="312" name="Полилиния 31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3" name="Полилиния 31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4" name="Полилиния 31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5" name="24-конечная звезда 31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16" name="Овал 315"/>
          <p:cNvSpPr/>
          <p:nvPr/>
        </p:nvSpPr>
        <p:spPr>
          <a:xfrm>
            <a:off x="285720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7" name="Овал 316"/>
          <p:cNvSpPr/>
          <p:nvPr/>
        </p:nvSpPr>
        <p:spPr>
          <a:xfrm>
            <a:off x="642910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8" name="Овал 317"/>
          <p:cNvSpPr/>
          <p:nvPr/>
        </p:nvSpPr>
        <p:spPr>
          <a:xfrm>
            <a:off x="1428728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9" name="Овал 318"/>
          <p:cNvSpPr/>
          <p:nvPr/>
        </p:nvSpPr>
        <p:spPr>
          <a:xfrm>
            <a:off x="114297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0" name="Овал 319"/>
          <p:cNvSpPr/>
          <p:nvPr/>
        </p:nvSpPr>
        <p:spPr>
          <a:xfrm>
            <a:off x="1571604" y="604363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1" name="Овал 320"/>
          <p:cNvSpPr/>
          <p:nvPr/>
        </p:nvSpPr>
        <p:spPr>
          <a:xfrm>
            <a:off x="2143108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2" name="Овал 321"/>
          <p:cNvSpPr/>
          <p:nvPr/>
        </p:nvSpPr>
        <p:spPr>
          <a:xfrm>
            <a:off x="264317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3" name="Овал 322"/>
          <p:cNvSpPr/>
          <p:nvPr/>
        </p:nvSpPr>
        <p:spPr>
          <a:xfrm>
            <a:off x="342899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4" name="Овал 323"/>
          <p:cNvSpPr/>
          <p:nvPr/>
        </p:nvSpPr>
        <p:spPr>
          <a:xfrm>
            <a:off x="442912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5" name="Овал 324"/>
          <p:cNvSpPr/>
          <p:nvPr/>
        </p:nvSpPr>
        <p:spPr>
          <a:xfrm>
            <a:off x="400049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6" name="Овал 325"/>
          <p:cNvSpPr/>
          <p:nvPr/>
        </p:nvSpPr>
        <p:spPr>
          <a:xfrm>
            <a:off x="521494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7" name="Овал 326"/>
          <p:cNvSpPr/>
          <p:nvPr/>
        </p:nvSpPr>
        <p:spPr>
          <a:xfrm>
            <a:off x="5857884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8" name="Овал 327"/>
          <p:cNvSpPr/>
          <p:nvPr/>
        </p:nvSpPr>
        <p:spPr>
          <a:xfrm>
            <a:off x="6643702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9" name="Овал 328"/>
          <p:cNvSpPr/>
          <p:nvPr/>
        </p:nvSpPr>
        <p:spPr>
          <a:xfrm>
            <a:off x="7429520" y="597219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0" name="Овал 329"/>
          <p:cNvSpPr/>
          <p:nvPr/>
        </p:nvSpPr>
        <p:spPr>
          <a:xfrm>
            <a:off x="8929718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1" name="Овал 330"/>
          <p:cNvSpPr/>
          <p:nvPr/>
        </p:nvSpPr>
        <p:spPr>
          <a:xfrm>
            <a:off x="857252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2" name="Овал 331"/>
          <p:cNvSpPr/>
          <p:nvPr/>
        </p:nvSpPr>
        <p:spPr>
          <a:xfrm>
            <a:off x="8001024" y="5900754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3" name="Овал 332"/>
          <p:cNvSpPr/>
          <p:nvPr/>
        </p:nvSpPr>
        <p:spPr>
          <a:xfrm>
            <a:off x="7072330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4" name="Овал 333"/>
          <p:cNvSpPr/>
          <p:nvPr/>
        </p:nvSpPr>
        <p:spPr>
          <a:xfrm>
            <a:off x="6429388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5" name="Овал 334"/>
          <p:cNvSpPr/>
          <p:nvPr/>
        </p:nvSpPr>
        <p:spPr>
          <a:xfrm>
            <a:off x="607219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6" name="Овал 335"/>
          <p:cNvSpPr/>
          <p:nvPr/>
        </p:nvSpPr>
        <p:spPr>
          <a:xfrm>
            <a:off x="5500694" y="575787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7" name="Овал 336"/>
          <p:cNvSpPr/>
          <p:nvPr/>
        </p:nvSpPr>
        <p:spPr>
          <a:xfrm>
            <a:off x="4786314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8" name="Овал 337"/>
          <p:cNvSpPr/>
          <p:nvPr/>
        </p:nvSpPr>
        <p:spPr>
          <a:xfrm>
            <a:off x="3857620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9" name="Овал 338"/>
          <p:cNvSpPr/>
          <p:nvPr/>
        </p:nvSpPr>
        <p:spPr>
          <a:xfrm>
            <a:off x="2928926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0" name="Овал 339"/>
          <p:cNvSpPr/>
          <p:nvPr/>
        </p:nvSpPr>
        <p:spPr>
          <a:xfrm>
            <a:off x="1785918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1" name="Овал 340"/>
          <p:cNvSpPr/>
          <p:nvPr/>
        </p:nvSpPr>
        <p:spPr>
          <a:xfrm>
            <a:off x="1000100" y="611506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31" name="Группа 355"/>
          <p:cNvGrpSpPr/>
          <p:nvPr/>
        </p:nvGrpSpPr>
        <p:grpSpPr>
          <a:xfrm rot="3478556">
            <a:off x="156922" y="6491361"/>
            <a:ext cx="250390" cy="340455"/>
            <a:chOff x="2857488" y="4883951"/>
            <a:chExt cx="571504" cy="903297"/>
          </a:xfrm>
        </p:grpSpPr>
        <p:sp>
          <p:nvSpPr>
            <p:cNvPr id="346" name="Овал 345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44" name="Прямая соединительная линия 343"/>
            <p:cNvCxnSpPr>
              <a:stCxn id="342" idx="0"/>
              <a:endCxn id="342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" name="Овал 346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9" name="Овал 348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1" name="Овал 350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2" name="Овал 351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3" name="Овал 352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4" name="Овал 353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5" name="Овал 354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4" name="Группа 369"/>
          <p:cNvGrpSpPr/>
          <p:nvPr/>
        </p:nvGrpSpPr>
        <p:grpSpPr>
          <a:xfrm rot="1300059">
            <a:off x="4697443" y="6483348"/>
            <a:ext cx="250390" cy="340455"/>
            <a:chOff x="2857488" y="4883951"/>
            <a:chExt cx="571504" cy="903297"/>
          </a:xfrm>
        </p:grpSpPr>
        <p:sp>
          <p:nvSpPr>
            <p:cNvPr id="371" name="Овал 370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2" name="Овал 37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73" name="Прямая соединительная линия 372"/>
            <p:cNvCxnSpPr>
              <a:stCxn id="372" idx="0"/>
              <a:endCxn id="372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4" name="Овал 373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5" name="Овал 374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6" name="Овал 375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7" name="Овал 376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8" name="Овал 377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9" name="Овал 378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0" name="Овал 379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1" name="Овал 380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2" name="Овал 381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89" name="Полилиния 388"/>
          <p:cNvSpPr/>
          <p:nvPr/>
        </p:nvSpPr>
        <p:spPr>
          <a:xfrm>
            <a:off x="262759" y="3247697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0" name="Полилиния 389"/>
          <p:cNvSpPr/>
          <p:nvPr/>
        </p:nvSpPr>
        <p:spPr>
          <a:xfrm>
            <a:off x="928662" y="3286124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1" name="Полилиния 390"/>
          <p:cNvSpPr/>
          <p:nvPr/>
        </p:nvSpPr>
        <p:spPr>
          <a:xfrm>
            <a:off x="428596" y="3071810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2" name="Полилиния 391"/>
          <p:cNvSpPr/>
          <p:nvPr/>
        </p:nvSpPr>
        <p:spPr>
          <a:xfrm>
            <a:off x="785786" y="3071810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3" name="Полилиния 392"/>
          <p:cNvSpPr/>
          <p:nvPr/>
        </p:nvSpPr>
        <p:spPr>
          <a:xfrm>
            <a:off x="642910" y="2857496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4" name="Овал 393"/>
          <p:cNvSpPr/>
          <p:nvPr/>
        </p:nvSpPr>
        <p:spPr>
          <a:xfrm>
            <a:off x="0" y="214290"/>
            <a:ext cx="1428728" cy="1357322"/>
          </a:xfrm>
          <a:prstGeom prst="ellipse">
            <a:avLst/>
          </a:prstGeom>
          <a:gradFill flip="none" rotWithShape="1">
            <a:gsLst>
              <a:gs pos="100000">
                <a:schemeClr val="bg1"/>
              </a:gs>
              <a:gs pos="26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5" name="Заголовок 394"/>
          <p:cNvSpPr>
            <a:spLocks noGrp="1"/>
          </p:cNvSpPr>
          <p:nvPr>
            <p:ph type="title"/>
          </p:nvPr>
        </p:nvSpPr>
        <p:spPr>
          <a:xfrm>
            <a:off x="1214414" y="0"/>
            <a:ext cx="6643734" cy="1143000"/>
          </a:xfrm>
          <a:prstGeom prst="round2SameRect">
            <a:avLst>
              <a:gd name="adj1" fmla="val 16667"/>
              <a:gd name="adj2" fmla="val 38889"/>
            </a:avLst>
          </a:prstGeom>
          <a:gradFill>
            <a:gsLst>
              <a:gs pos="100000">
                <a:srgbClr val="FFCCCC"/>
              </a:gs>
              <a:gs pos="26000">
                <a:schemeClr val="bg1"/>
              </a:gs>
            </a:gsLst>
            <a:path path="circle">
              <a:fillToRect l="50000" t="50000" r="50000" b="50000"/>
            </a:path>
          </a:gradFill>
          <a:scene3d>
            <a:camera prst="orthographicFront"/>
            <a:lightRig rig="threePt" dir="t"/>
          </a:scene3d>
          <a:sp3d>
            <a:bevelT w="171450" h="31750"/>
          </a:sp3d>
        </p:spPr>
        <p:txBody>
          <a:bodyPr>
            <a:normAutofit/>
          </a:bodyPr>
          <a:lstStyle/>
          <a:p>
            <a:r>
              <a:rPr lang="ru-RU" sz="2400" b="1" dirty="0" smtClean="0">
                <a:solidFill>
                  <a:schemeClr val="accent4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lang="ru-RU" sz="2400" b="1" dirty="0" err="1" smtClean="0">
                <a:solidFill>
                  <a:schemeClr val="accent4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офтальмотренажер</a:t>
            </a:r>
            <a:r>
              <a:rPr lang="ru-RU" sz="1800" b="1" dirty="0">
                <a:ln>
                  <a:solidFill>
                    <a:sysClr val="windowText" lastClr="000000"/>
                  </a:solidFill>
                </a:ln>
                <a:solidFill>
                  <a:schemeClr val="accent4">
                    <a:lumMod val="50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</a:t>
            </a:r>
            <a:r>
              <a:rPr lang="ru-RU" sz="3200" b="1" dirty="0" smtClean="0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«Улитка»</a:t>
            </a:r>
            <a:endParaRPr lang="ru-RU" sz="3200" b="1" dirty="0">
              <a:ln>
                <a:solidFill>
                  <a:sysClr val="windowText" lastClr="000000"/>
                </a:solidFill>
              </a:ln>
              <a:solidFill>
                <a:srgbClr val="FFCCCC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29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96" name="Скругленный прямоугольник 295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1" name="Скругленный прямоугольник 30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6" name="Полилиния 305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1" name="Полилиния 310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3" name="Скругленный прямоугольник 34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5" name="Полилиния 34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6" name="Полилиния 355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57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70" name="Скругленный прямоугольник 369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8" name="Скругленный прямоугольник 387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7" name="Полилиния 396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8" name="Полилиния 397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9" name="Скругленный прямоугольник 398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0" name="Полилиния 399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1" name="Полилиния 400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402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403" name="Скругленный прямоугольник 402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4" name="Скругленный прямоугольник 403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5" name="Полилиния 404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6" name="Полилиния 405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7" name="Скругленный прямоугольник 406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8" name="Полилиния 407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9" name="Полилиния 408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1" name="Группа 285"/>
          <p:cNvGrpSpPr/>
          <p:nvPr/>
        </p:nvGrpSpPr>
        <p:grpSpPr>
          <a:xfrm>
            <a:off x="1428728" y="5929330"/>
            <a:ext cx="1000132" cy="1017585"/>
            <a:chOff x="214282" y="5643578"/>
            <a:chExt cx="1285884" cy="1017585"/>
          </a:xfrm>
        </p:grpSpPr>
        <p:sp>
          <p:nvSpPr>
            <p:cNvPr id="287" name="Полилиния 28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8" name="Полилиния 28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9" name="Полилиния 28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0" name="24-конечная звезда 28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3" name="Группа 356"/>
          <p:cNvGrpSpPr/>
          <p:nvPr/>
        </p:nvGrpSpPr>
        <p:grpSpPr>
          <a:xfrm rot="20068700">
            <a:off x="1657121" y="6384141"/>
            <a:ext cx="250390" cy="340455"/>
            <a:chOff x="2857488" y="4883951"/>
            <a:chExt cx="571504" cy="903297"/>
          </a:xfrm>
        </p:grpSpPr>
        <p:sp>
          <p:nvSpPr>
            <p:cNvPr id="358" name="Овал 357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9" name="Овал 358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60" name="Прямая соединительная линия 359"/>
            <p:cNvCxnSpPr>
              <a:stCxn id="359" idx="0"/>
              <a:endCxn id="359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1" name="Овал 360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2" name="Овал 361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3" name="Овал 362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4" name="Овал 363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5" name="Овал 364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6" name="Овал 365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7" name="Овал 366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8" name="Овал 367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9" name="Овал 368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5" name="Группа 300"/>
          <p:cNvGrpSpPr/>
          <p:nvPr/>
        </p:nvGrpSpPr>
        <p:grpSpPr>
          <a:xfrm>
            <a:off x="6000760" y="5929330"/>
            <a:ext cx="1000132" cy="928671"/>
            <a:chOff x="214282" y="5643578"/>
            <a:chExt cx="1285884" cy="1017585"/>
          </a:xfrm>
        </p:grpSpPr>
        <p:sp>
          <p:nvSpPr>
            <p:cNvPr id="302" name="Полилиния 30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5" name="24-конечная звезда 30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pic>
        <p:nvPicPr>
          <p:cNvPr id="3074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bright="2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3937" y="1603369"/>
            <a:ext cx="6917630" cy="4040212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rnd">
            <a:solidFill>
              <a:srgbClr val="FFFFFF"/>
            </a:solidFill>
          </a:ln>
          <a:effectLst>
            <a:outerShdw blurRad="50000" algn="tl" rotWithShape="0">
              <a:srgbClr val="000000">
                <a:alpha val="41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  <a:extLst/>
        </p:spPr>
      </p:pic>
    </p:spTree>
    <p:extLst>
      <p:ext uri="{BB962C8B-B14F-4D97-AF65-F5344CB8AC3E}">
        <p14:creationId xmlns:p14="http://schemas.microsoft.com/office/powerpoint/2010/main" val="20731998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Овал 108"/>
          <p:cNvSpPr/>
          <p:nvPr/>
        </p:nvSpPr>
        <p:spPr>
          <a:xfrm>
            <a:off x="163482" y="387328"/>
            <a:ext cx="1053703" cy="1006623"/>
          </a:xfrm>
          <a:prstGeom prst="ellipse">
            <a:avLst/>
          </a:prstGeom>
          <a:gradFill flip="none" rotWithShape="1">
            <a:gsLst>
              <a:gs pos="100000">
                <a:schemeClr val="bg1">
                  <a:alpha val="0"/>
                </a:schemeClr>
              </a:gs>
              <a:gs pos="4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2" name="Группа 387"/>
          <p:cNvGrpSpPr/>
          <p:nvPr/>
        </p:nvGrpSpPr>
        <p:grpSpPr>
          <a:xfrm>
            <a:off x="-836391" y="302553"/>
            <a:ext cx="9285264" cy="7124638"/>
            <a:chOff x="-836391" y="302553"/>
            <a:chExt cx="9285264" cy="7124638"/>
          </a:xfrm>
        </p:grpSpPr>
        <p:sp>
          <p:nvSpPr>
            <p:cNvPr id="383" name="Полилиния 382"/>
            <p:cNvSpPr/>
            <p:nvPr/>
          </p:nvSpPr>
          <p:spPr>
            <a:xfrm rot="1219034">
              <a:off x="208762" y="205413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4" name="Полилиния 383"/>
            <p:cNvSpPr/>
            <p:nvPr/>
          </p:nvSpPr>
          <p:spPr>
            <a:xfrm rot="1635534">
              <a:off x="184862" y="270974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5" name="Полилиния 384"/>
            <p:cNvSpPr/>
            <p:nvPr/>
          </p:nvSpPr>
          <p:spPr>
            <a:xfrm rot="2120141">
              <a:off x="-7745" y="3397179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6" name="Полилиния 385"/>
            <p:cNvSpPr/>
            <p:nvPr/>
          </p:nvSpPr>
          <p:spPr>
            <a:xfrm rot="2683881">
              <a:off x="-836391" y="3656663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7" name="Полилиния 386"/>
            <p:cNvSpPr/>
            <p:nvPr/>
          </p:nvSpPr>
          <p:spPr>
            <a:xfrm rot="3406944">
              <a:off x="-1350748" y="3554015"/>
              <a:ext cx="7124638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07" name="Облако 106"/>
          <p:cNvSpPr/>
          <p:nvPr/>
        </p:nvSpPr>
        <p:spPr>
          <a:xfrm>
            <a:off x="2571736" y="571480"/>
            <a:ext cx="5000660" cy="857256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8" name="Облако 107"/>
          <p:cNvSpPr/>
          <p:nvPr/>
        </p:nvSpPr>
        <p:spPr>
          <a:xfrm>
            <a:off x="5429256" y="1928802"/>
            <a:ext cx="3429024" cy="714380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3" name="Группа 56"/>
          <p:cNvGrpSpPr/>
          <p:nvPr/>
        </p:nvGrpSpPr>
        <p:grpSpPr>
          <a:xfrm>
            <a:off x="5072066" y="0"/>
            <a:ext cx="4762740" cy="3000396"/>
            <a:chOff x="5214942" y="-71462"/>
            <a:chExt cx="4191236" cy="2724650"/>
          </a:xfrm>
        </p:grpSpPr>
        <p:sp>
          <p:nvSpPr>
            <p:cNvPr id="4" name="Полилиния 3"/>
            <p:cNvSpPr/>
            <p:nvPr/>
          </p:nvSpPr>
          <p:spPr>
            <a:xfrm>
              <a:off x="5318235" y="785794"/>
              <a:ext cx="3825765" cy="1734207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" name="Полилиния 10"/>
            <p:cNvSpPr/>
            <p:nvPr/>
          </p:nvSpPr>
          <p:spPr>
            <a:xfrm rot="860733" flipV="1">
              <a:off x="6909393" y="3183"/>
              <a:ext cx="2496785" cy="1305578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" name="Полилиния 9"/>
            <p:cNvSpPr/>
            <p:nvPr/>
          </p:nvSpPr>
          <p:spPr>
            <a:xfrm>
              <a:off x="7000892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 rot="19708205">
              <a:off x="7500958" y="7141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" name="Полилиния 12"/>
            <p:cNvSpPr/>
            <p:nvPr/>
          </p:nvSpPr>
          <p:spPr>
            <a:xfrm>
              <a:off x="814390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778671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" name="Полилиния 14"/>
            <p:cNvSpPr/>
            <p:nvPr/>
          </p:nvSpPr>
          <p:spPr>
            <a:xfrm>
              <a:off x="7358082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" name="Полилиния 15"/>
            <p:cNvSpPr/>
            <p:nvPr/>
          </p:nvSpPr>
          <p:spPr>
            <a:xfrm>
              <a:off x="6715140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" name="Полилиния 16"/>
            <p:cNvSpPr/>
            <p:nvPr/>
          </p:nvSpPr>
          <p:spPr>
            <a:xfrm>
              <a:off x="7286644" y="92867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" name="Полилиния 17"/>
            <p:cNvSpPr/>
            <p:nvPr/>
          </p:nvSpPr>
          <p:spPr>
            <a:xfrm>
              <a:off x="721520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" name="Полилиния 18"/>
            <p:cNvSpPr/>
            <p:nvPr/>
          </p:nvSpPr>
          <p:spPr>
            <a:xfrm>
              <a:off x="7572396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" name="Полилиния 19"/>
            <p:cNvSpPr/>
            <p:nvPr/>
          </p:nvSpPr>
          <p:spPr>
            <a:xfrm rot="1969772">
              <a:off x="7844062" y="91107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1" name="Полилиния 20"/>
            <p:cNvSpPr/>
            <p:nvPr/>
          </p:nvSpPr>
          <p:spPr>
            <a:xfrm>
              <a:off x="7786710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" name="Полилиния 21"/>
            <p:cNvSpPr/>
            <p:nvPr/>
          </p:nvSpPr>
          <p:spPr>
            <a:xfrm>
              <a:off x="8286776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" name="Полилиния 22"/>
            <p:cNvSpPr/>
            <p:nvPr/>
          </p:nvSpPr>
          <p:spPr>
            <a:xfrm>
              <a:off x="6572264" y="78579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" name="Полилиния 23"/>
            <p:cNvSpPr/>
            <p:nvPr/>
          </p:nvSpPr>
          <p:spPr>
            <a:xfrm rot="20410928">
              <a:off x="6072198" y="71435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" name="Полилиния 24"/>
            <p:cNvSpPr/>
            <p:nvPr/>
          </p:nvSpPr>
          <p:spPr>
            <a:xfrm rot="587691">
              <a:off x="5214942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6" name="Полилиния 25"/>
            <p:cNvSpPr/>
            <p:nvPr/>
          </p:nvSpPr>
          <p:spPr>
            <a:xfrm rot="20411730">
              <a:off x="5429256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" name="Полилиния 26"/>
            <p:cNvSpPr/>
            <p:nvPr/>
          </p:nvSpPr>
          <p:spPr>
            <a:xfrm rot="1771934">
              <a:off x="6072198" y="185736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" name="Полилиния 27"/>
            <p:cNvSpPr/>
            <p:nvPr/>
          </p:nvSpPr>
          <p:spPr>
            <a:xfrm rot="1666315">
              <a:off x="6215074" y="228599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" name="Полилиния 28"/>
            <p:cNvSpPr/>
            <p:nvPr/>
          </p:nvSpPr>
          <p:spPr>
            <a:xfrm>
              <a:off x="7143768" y="235743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" name="Полилиния 29"/>
            <p:cNvSpPr/>
            <p:nvPr/>
          </p:nvSpPr>
          <p:spPr>
            <a:xfrm>
              <a:off x="721520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" name="Полилиния 30"/>
            <p:cNvSpPr/>
            <p:nvPr/>
          </p:nvSpPr>
          <p:spPr>
            <a:xfrm>
              <a:off x="6072198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" name="Полилиния 31"/>
            <p:cNvSpPr/>
            <p:nvPr/>
          </p:nvSpPr>
          <p:spPr>
            <a:xfrm rot="1065905">
              <a:off x="550069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" name="Полилиния 32"/>
            <p:cNvSpPr/>
            <p:nvPr/>
          </p:nvSpPr>
          <p:spPr>
            <a:xfrm rot="19191918">
              <a:off x="5715008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" name="Полилиния 33"/>
            <p:cNvSpPr/>
            <p:nvPr/>
          </p:nvSpPr>
          <p:spPr>
            <a:xfrm rot="1361292">
              <a:off x="5857884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" name="Полилиния 34"/>
            <p:cNvSpPr/>
            <p:nvPr/>
          </p:nvSpPr>
          <p:spPr>
            <a:xfrm rot="1099206">
              <a:off x="6000760" y="142873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" name="Полилиния 35"/>
            <p:cNvSpPr/>
            <p:nvPr/>
          </p:nvSpPr>
          <p:spPr>
            <a:xfrm rot="20247737">
              <a:off x="6689470" y="104357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" name="Полилиния 36"/>
            <p:cNvSpPr/>
            <p:nvPr/>
          </p:nvSpPr>
          <p:spPr>
            <a:xfrm>
              <a:off x="692945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" name="Полилиния 37"/>
            <p:cNvSpPr/>
            <p:nvPr/>
          </p:nvSpPr>
          <p:spPr>
            <a:xfrm>
              <a:off x="6858016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" name="Полилиния 38"/>
            <p:cNvSpPr/>
            <p:nvPr/>
          </p:nvSpPr>
          <p:spPr>
            <a:xfrm>
              <a:off x="7215206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" name="Полилиния 39"/>
            <p:cNvSpPr/>
            <p:nvPr/>
          </p:nvSpPr>
          <p:spPr>
            <a:xfrm>
              <a:off x="5643570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1" name="Полилиния 40"/>
            <p:cNvSpPr/>
            <p:nvPr/>
          </p:nvSpPr>
          <p:spPr>
            <a:xfrm rot="20716111">
              <a:off x="6286512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2" name="Полилиния 41"/>
            <p:cNvSpPr/>
            <p:nvPr/>
          </p:nvSpPr>
          <p:spPr>
            <a:xfrm>
              <a:off x="585788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3" name="Полилиния 42"/>
            <p:cNvSpPr/>
            <p:nvPr/>
          </p:nvSpPr>
          <p:spPr>
            <a:xfrm>
              <a:off x="6286512" y="171448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4" name="Полилиния 43"/>
            <p:cNvSpPr/>
            <p:nvPr/>
          </p:nvSpPr>
          <p:spPr>
            <a:xfrm rot="1666315">
              <a:off x="6410397" y="1978341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5" name="Полилиния 44"/>
            <p:cNvSpPr/>
            <p:nvPr/>
          </p:nvSpPr>
          <p:spPr>
            <a:xfrm>
              <a:off x="6500826" y="22145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6" name="Полилиния 45"/>
            <p:cNvSpPr/>
            <p:nvPr/>
          </p:nvSpPr>
          <p:spPr>
            <a:xfrm>
              <a:off x="6572264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7" name="Полилиния 46"/>
            <p:cNvSpPr/>
            <p:nvPr/>
          </p:nvSpPr>
          <p:spPr>
            <a:xfrm rot="1771934">
              <a:off x="669803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8" name="Полилиния 47"/>
            <p:cNvSpPr/>
            <p:nvPr/>
          </p:nvSpPr>
          <p:spPr>
            <a:xfrm rot="1771934">
              <a:off x="705522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9" name="Полилиния 48"/>
            <p:cNvSpPr/>
            <p:nvPr/>
          </p:nvSpPr>
          <p:spPr>
            <a:xfrm>
              <a:off x="685801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0" name="Полилиния 49"/>
            <p:cNvSpPr/>
            <p:nvPr/>
          </p:nvSpPr>
          <p:spPr>
            <a:xfrm rot="1874304">
              <a:off x="7556933" y="5526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1" name="Полилиния 50"/>
            <p:cNvSpPr/>
            <p:nvPr/>
          </p:nvSpPr>
          <p:spPr>
            <a:xfrm rot="1874304">
              <a:off x="6985430" y="4812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2" name="Полилиния 51"/>
            <p:cNvSpPr/>
            <p:nvPr/>
          </p:nvSpPr>
          <p:spPr>
            <a:xfrm>
              <a:off x="7929586" y="14285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3" name="Полилиния 52"/>
            <p:cNvSpPr/>
            <p:nvPr/>
          </p:nvSpPr>
          <p:spPr>
            <a:xfrm>
              <a:off x="7643834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4" name="Полилиния 53"/>
            <p:cNvSpPr/>
            <p:nvPr/>
          </p:nvSpPr>
          <p:spPr>
            <a:xfrm>
              <a:off x="792958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5" name="Полилиния 54"/>
            <p:cNvSpPr/>
            <p:nvPr/>
          </p:nvSpPr>
          <p:spPr>
            <a:xfrm rot="1874304">
              <a:off x="8056999" y="409823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6" name="Полилиния 55"/>
            <p:cNvSpPr/>
            <p:nvPr/>
          </p:nvSpPr>
          <p:spPr>
            <a:xfrm>
              <a:off x="6572264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" name="Группа 218"/>
          <p:cNvGrpSpPr/>
          <p:nvPr/>
        </p:nvGrpSpPr>
        <p:grpSpPr>
          <a:xfrm>
            <a:off x="-55071" y="3786190"/>
            <a:ext cx="9247681" cy="3082320"/>
            <a:chOff x="-65581" y="3302758"/>
            <a:chExt cx="9247681" cy="3555242"/>
          </a:xfrm>
        </p:grpSpPr>
        <p:sp>
          <p:nvSpPr>
            <p:cNvPr id="117" name="Полилиния 116"/>
            <p:cNvSpPr/>
            <p:nvPr/>
          </p:nvSpPr>
          <p:spPr>
            <a:xfrm>
              <a:off x="-12700" y="5146130"/>
              <a:ext cx="9156700" cy="1711869"/>
            </a:xfrm>
            <a:custGeom>
              <a:avLst/>
              <a:gdLst>
                <a:gd name="connsiteX0" fmla="*/ 0 w 7531100"/>
                <a:gd name="connsiteY0" fmla="*/ 0 h 1384300"/>
                <a:gd name="connsiteX1" fmla="*/ 3200400 w 7531100"/>
                <a:gd name="connsiteY1" fmla="*/ 12700 h 1384300"/>
                <a:gd name="connsiteX2" fmla="*/ 6070600 w 7531100"/>
                <a:gd name="connsiteY2" fmla="*/ 241300 h 1384300"/>
                <a:gd name="connsiteX3" fmla="*/ 7531100 w 7531100"/>
                <a:gd name="connsiteY3" fmla="*/ 1371600 h 1384300"/>
                <a:gd name="connsiteX4" fmla="*/ 0 w 7531100"/>
                <a:gd name="connsiteY4" fmla="*/ 1384300 h 1384300"/>
                <a:gd name="connsiteX5" fmla="*/ 0 w 7531100"/>
                <a:gd name="connsiteY5" fmla="*/ 0 h 1384300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31100" h="1711869">
                  <a:moveTo>
                    <a:pt x="0" y="327569"/>
                  </a:moveTo>
                  <a:cubicBezTo>
                    <a:pt x="998562" y="0"/>
                    <a:pt x="2157430" y="512234"/>
                    <a:pt x="3200400" y="340269"/>
                  </a:cubicBezTo>
                  <a:cubicBezTo>
                    <a:pt x="4225399" y="178329"/>
                    <a:pt x="5274201" y="94191"/>
                    <a:pt x="6070600" y="568869"/>
                  </a:cubicBezTo>
                  <a:cubicBezTo>
                    <a:pt x="6563499" y="668857"/>
                    <a:pt x="7177844" y="446598"/>
                    <a:pt x="7518023" y="311666"/>
                  </a:cubicBezTo>
                  <a:lnTo>
                    <a:pt x="7531100" y="1699169"/>
                  </a:lnTo>
                  <a:lnTo>
                    <a:pt x="0" y="1711869"/>
                  </a:lnTo>
                  <a:lnTo>
                    <a:pt x="0" y="327569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6" name="Группа 119"/>
            <p:cNvGrpSpPr/>
            <p:nvPr/>
          </p:nvGrpSpPr>
          <p:grpSpPr>
            <a:xfrm>
              <a:off x="428596" y="3632354"/>
              <a:ext cx="1109662" cy="1971543"/>
              <a:chOff x="428596" y="3632354"/>
              <a:chExt cx="1109662" cy="1971543"/>
            </a:xfrm>
          </p:grpSpPr>
          <p:sp>
            <p:nvSpPr>
              <p:cNvPr id="118" name="Равнобедренный треугольник 117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9" name="Полилиния 118"/>
              <p:cNvSpPr/>
              <p:nvPr/>
            </p:nvSpPr>
            <p:spPr>
              <a:xfrm>
                <a:off x="428596" y="3632354"/>
                <a:ext cx="1109662" cy="1812775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" name="Группа 120"/>
            <p:cNvGrpSpPr/>
            <p:nvPr/>
          </p:nvGrpSpPr>
          <p:grpSpPr>
            <a:xfrm>
              <a:off x="7858148" y="4209144"/>
              <a:ext cx="928694" cy="1537629"/>
              <a:chOff x="428596" y="3829035"/>
              <a:chExt cx="1109662" cy="1774862"/>
            </a:xfrm>
          </p:grpSpPr>
          <p:sp>
            <p:nvSpPr>
              <p:cNvPr id="122" name="Равнобедренный треугольник 121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23" name="Полилиния 122"/>
              <p:cNvSpPr/>
              <p:nvPr/>
            </p:nvSpPr>
            <p:spPr>
              <a:xfrm>
                <a:off x="428596" y="3829035"/>
                <a:ext cx="1109662" cy="1616093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8" name="Группа 123"/>
            <p:cNvGrpSpPr/>
            <p:nvPr/>
          </p:nvGrpSpPr>
          <p:grpSpPr>
            <a:xfrm>
              <a:off x="4500562" y="3302758"/>
              <a:ext cx="1357322" cy="2269381"/>
              <a:chOff x="428596" y="3644850"/>
              <a:chExt cx="1109662" cy="1959047"/>
            </a:xfrm>
          </p:grpSpPr>
          <p:sp>
            <p:nvSpPr>
              <p:cNvPr id="125" name="Равнобедренный треугольник 124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26" name="Полилиния 125"/>
              <p:cNvSpPr/>
              <p:nvPr/>
            </p:nvSpPr>
            <p:spPr>
              <a:xfrm>
                <a:off x="428596" y="3644850"/>
                <a:ext cx="1109662" cy="1800279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16" name="Полилиния 115"/>
            <p:cNvSpPr/>
            <p:nvPr/>
          </p:nvSpPr>
          <p:spPr>
            <a:xfrm>
              <a:off x="-65581" y="5715016"/>
              <a:ext cx="9247681" cy="1142984"/>
            </a:xfrm>
            <a:custGeom>
              <a:avLst/>
              <a:gdLst>
                <a:gd name="connsiteX0" fmla="*/ 9194800 w 9781117"/>
                <a:gd name="connsiteY0" fmla="*/ 511588 h 2492788"/>
                <a:gd name="connsiteX1" fmla="*/ 5715000 w 9781117"/>
                <a:gd name="connsiteY1" fmla="*/ 295688 h 2492788"/>
                <a:gd name="connsiteX2" fmla="*/ 1765300 w 9781117"/>
                <a:gd name="connsiteY2" fmla="*/ 943388 h 2492788"/>
                <a:gd name="connsiteX3" fmla="*/ 63500 w 9781117"/>
                <a:gd name="connsiteY3" fmla="*/ 816388 h 2492788"/>
                <a:gd name="connsiteX4" fmla="*/ 0 w 9781117"/>
                <a:gd name="connsiteY4" fmla="*/ 2480088 h 2492788"/>
                <a:gd name="connsiteX5" fmla="*/ 9232900 w 9781117"/>
                <a:gd name="connsiteY5" fmla="*/ 2492788 h 2492788"/>
                <a:gd name="connsiteX6" fmla="*/ 9194800 w 9781117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47681" h="2468858">
                  <a:moveTo>
                    <a:pt x="9194800" y="487658"/>
                  </a:moveTo>
                  <a:cubicBezTo>
                    <a:pt x="8608483" y="121475"/>
                    <a:pt x="6832055" y="802503"/>
                    <a:pt x="5715000" y="271758"/>
                  </a:cubicBezTo>
                  <a:cubicBezTo>
                    <a:pt x="5445623" y="0"/>
                    <a:pt x="2116574" y="444364"/>
                    <a:pt x="1765300" y="919458"/>
                  </a:cubicBezTo>
                  <a:cubicBezTo>
                    <a:pt x="1117095" y="1140637"/>
                    <a:pt x="630767" y="834791"/>
                    <a:pt x="63500" y="792458"/>
                  </a:cubicBezTo>
                  <a:lnTo>
                    <a:pt x="0" y="2456158"/>
                  </a:lnTo>
                  <a:lnTo>
                    <a:pt x="9232900" y="2468858"/>
                  </a:lnTo>
                  <a:cubicBezTo>
                    <a:pt x="9215861" y="1804322"/>
                    <a:pt x="9247681" y="1320553"/>
                    <a:pt x="9194800" y="487658"/>
                  </a:cubicBez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" name="Группа 143"/>
          <p:cNvGrpSpPr/>
          <p:nvPr/>
        </p:nvGrpSpPr>
        <p:grpSpPr>
          <a:xfrm rot="626960">
            <a:off x="7869702" y="5933812"/>
            <a:ext cx="928662" cy="1000108"/>
            <a:chOff x="5898071" y="4400554"/>
            <a:chExt cx="2324143" cy="2470145"/>
          </a:xfrm>
        </p:grpSpPr>
        <p:sp>
          <p:nvSpPr>
            <p:cNvPr id="145" name="Полилиния 14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7" name="Полилиния 14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8" name="Полилиния 14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Полилиния 14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Полилиния 14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57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56" name="Полилиния 15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58" name="Группа 138"/>
            <p:cNvGrpSpPr/>
            <p:nvPr/>
          </p:nvGrpSpPr>
          <p:grpSpPr>
            <a:xfrm rot="639347">
              <a:off x="6792579" y="4410371"/>
              <a:ext cx="798923" cy="2457470"/>
              <a:chOff x="6586553" y="4400554"/>
              <a:chExt cx="798923" cy="2457470"/>
            </a:xfrm>
          </p:grpSpPr>
          <p:sp>
            <p:nvSpPr>
              <p:cNvPr id="153" name="Полилиния 15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59" name="Группа 158"/>
          <p:cNvGrpSpPr/>
          <p:nvPr/>
        </p:nvGrpSpPr>
        <p:grpSpPr>
          <a:xfrm rot="388224">
            <a:off x="6557801" y="5855841"/>
            <a:ext cx="1292760" cy="1084245"/>
            <a:chOff x="5898071" y="4400554"/>
            <a:chExt cx="2324143" cy="2470145"/>
          </a:xfrm>
        </p:grpSpPr>
        <p:sp>
          <p:nvSpPr>
            <p:cNvPr id="160" name="Полилиния 15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Полилиния 16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Полилиния 16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3" name="Полилиния 16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4" name="Полилиния 16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Полилиния 16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60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71" name="Полилиния 170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3" name="Полилиния 172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61" name="Группа 173"/>
          <p:cNvGrpSpPr/>
          <p:nvPr/>
        </p:nvGrpSpPr>
        <p:grpSpPr>
          <a:xfrm rot="626960">
            <a:off x="8369768" y="5933813"/>
            <a:ext cx="928662" cy="1000108"/>
            <a:chOff x="5898071" y="4400554"/>
            <a:chExt cx="2324143" cy="2470145"/>
          </a:xfrm>
        </p:grpSpPr>
        <p:sp>
          <p:nvSpPr>
            <p:cNvPr id="175" name="Полилиния 17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7" name="Полилиния 17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8" name="Полилиния 17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9" name="Полилиния 17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0" name="Полилиния 17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62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86" name="Полилиния 18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63" name="Группа 142"/>
          <p:cNvGrpSpPr/>
          <p:nvPr/>
        </p:nvGrpSpPr>
        <p:grpSpPr>
          <a:xfrm rot="20815479">
            <a:off x="7178705" y="5851445"/>
            <a:ext cx="1292760" cy="1079937"/>
            <a:chOff x="5898071" y="4410369"/>
            <a:chExt cx="2324143" cy="2460330"/>
          </a:xfrm>
        </p:grpSpPr>
        <p:sp>
          <p:nvSpPr>
            <p:cNvPr id="127" name="Полилиния 126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Полилиния 128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Полилиния 129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96" name="Группа 138"/>
            <p:cNvGrpSpPr/>
            <p:nvPr/>
          </p:nvGrpSpPr>
          <p:grpSpPr>
            <a:xfrm rot="639347">
              <a:off x="6792579" y="4410369"/>
              <a:ext cx="798923" cy="2457470"/>
              <a:chOff x="6586553" y="4400554"/>
              <a:chExt cx="798923" cy="2457470"/>
            </a:xfrm>
          </p:grpSpPr>
          <p:sp>
            <p:nvSpPr>
              <p:cNvPr id="140" name="Полилиния 139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97" name="Группа 203"/>
          <p:cNvGrpSpPr/>
          <p:nvPr/>
        </p:nvGrpSpPr>
        <p:grpSpPr>
          <a:xfrm rot="626960">
            <a:off x="3440547" y="6005251"/>
            <a:ext cx="928662" cy="1000108"/>
            <a:chOff x="5898071" y="4400554"/>
            <a:chExt cx="2324143" cy="2470145"/>
          </a:xfrm>
        </p:grpSpPr>
        <p:sp>
          <p:nvSpPr>
            <p:cNvPr id="205" name="Полилиния 20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7" name="Полилиния 20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8" name="Полилиния 20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9" name="Полилиния 20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10" name="Полилиния 20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98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16" name="Полилиния 21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8" name="Полилиния 21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99" name="Группа 138"/>
            <p:cNvGrpSpPr/>
            <p:nvPr/>
          </p:nvGrpSpPr>
          <p:grpSpPr>
            <a:xfrm rot="639347">
              <a:off x="6792579" y="4410375"/>
              <a:ext cx="798923" cy="2457470"/>
              <a:chOff x="6586553" y="4400554"/>
              <a:chExt cx="798923" cy="2457470"/>
            </a:xfrm>
          </p:grpSpPr>
          <p:sp>
            <p:nvSpPr>
              <p:cNvPr id="213" name="Полилиния 21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5" name="Полилиния 21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00" name="Группа 219"/>
          <p:cNvGrpSpPr/>
          <p:nvPr/>
        </p:nvGrpSpPr>
        <p:grpSpPr>
          <a:xfrm rot="20477843">
            <a:off x="4922140" y="5908939"/>
            <a:ext cx="928662" cy="1000108"/>
            <a:chOff x="5898071" y="4400554"/>
            <a:chExt cx="2324143" cy="2470145"/>
          </a:xfrm>
        </p:grpSpPr>
        <p:sp>
          <p:nvSpPr>
            <p:cNvPr id="221" name="Полилиния 22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2" name="Полилиния 22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3" name="Полилиния 22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4" name="Полилиния 22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5" name="Полилиния 22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6" name="Полилиния 22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1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32" name="Полилиния 23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3" name="Полилиния 23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4" name="Полилиния 23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102" name="Группа 138"/>
            <p:cNvGrpSpPr/>
            <p:nvPr/>
          </p:nvGrpSpPr>
          <p:grpSpPr>
            <a:xfrm rot="639347">
              <a:off x="6792579" y="4410377"/>
              <a:ext cx="798923" cy="2457470"/>
              <a:chOff x="6586553" y="4400554"/>
              <a:chExt cx="798923" cy="2457470"/>
            </a:xfrm>
          </p:grpSpPr>
          <p:sp>
            <p:nvSpPr>
              <p:cNvPr id="229" name="Полилиния 228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0" name="Полилиния 229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1" name="Полилиния 230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03" name="Группа 234"/>
          <p:cNvGrpSpPr/>
          <p:nvPr/>
        </p:nvGrpSpPr>
        <p:grpSpPr>
          <a:xfrm rot="20416555">
            <a:off x="3927703" y="5985261"/>
            <a:ext cx="928662" cy="1000108"/>
            <a:chOff x="5898071" y="4400554"/>
            <a:chExt cx="2324143" cy="2470145"/>
          </a:xfrm>
        </p:grpSpPr>
        <p:sp>
          <p:nvSpPr>
            <p:cNvPr id="236" name="Полилиния 235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9" name="Полилиния 238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0" name="Полилиния 239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1" name="Полилиния 240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4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47" name="Полилиния 246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8" name="Полилиния 247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9" name="Полилиния 248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05" name="Группа 188"/>
          <p:cNvGrpSpPr/>
          <p:nvPr/>
        </p:nvGrpSpPr>
        <p:grpSpPr>
          <a:xfrm rot="709197">
            <a:off x="4239936" y="5884284"/>
            <a:ext cx="1292760" cy="1083291"/>
            <a:chOff x="5898071" y="4410280"/>
            <a:chExt cx="2324143" cy="2467972"/>
          </a:xfrm>
        </p:grpSpPr>
        <p:sp>
          <p:nvSpPr>
            <p:cNvPr id="190" name="Полилиния 18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3" name="Полилиния 19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4" name="Полилиния 19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5" name="Полилиния 19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6" name="Группа 138"/>
            <p:cNvGrpSpPr/>
            <p:nvPr/>
          </p:nvGrpSpPr>
          <p:grpSpPr>
            <a:xfrm rot="639347">
              <a:off x="6791608" y="4410280"/>
              <a:ext cx="798923" cy="2467972"/>
              <a:chOff x="6586553" y="4400554"/>
              <a:chExt cx="798923" cy="2467972"/>
            </a:xfrm>
          </p:grpSpPr>
          <p:sp>
            <p:nvSpPr>
              <p:cNvPr id="198" name="Полилиния 197"/>
              <p:cNvSpPr/>
              <p:nvPr/>
            </p:nvSpPr>
            <p:spPr>
              <a:xfrm flipH="1">
                <a:off x="6910157" y="5154015"/>
                <a:ext cx="142905" cy="1714511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10" name="Группа 249"/>
          <p:cNvGrpSpPr/>
          <p:nvPr/>
        </p:nvGrpSpPr>
        <p:grpSpPr>
          <a:xfrm rot="20571690">
            <a:off x="3127103" y="5901080"/>
            <a:ext cx="928662" cy="1000108"/>
            <a:chOff x="5898071" y="4400554"/>
            <a:chExt cx="2324143" cy="2470145"/>
          </a:xfrm>
        </p:grpSpPr>
        <p:sp>
          <p:nvSpPr>
            <p:cNvPr id="251" name="Полилиния 25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Полилиния 25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Полилиния 25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Полилиния 25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11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62" name="Полилиния 26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3" name="Полилиния 26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4" name="Полилиния 26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12" name="Группа 284"/>
          <p:cNvGrpSpPr/>
          <p:nvPr/>
        </p:nvGrpSpPr>
        <p:grpSpPr>
          <a:xfrm>
            <a:off x="0" y="6197605"/>
            <a:ext cx="642942" cy="660395"/>
            <a:chOff x="214282" y="5643578"/>
            <a:chExt cx="1285884" cy="1017585"/>
          </a:xfrm>
        </p:grpSpPr>
        <p:sp>
          <p:nvSpPr>
            <p:cNvPr id="280" name="Полилиния 279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2" name="Полилиния 281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3" name="Полилиния 282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4" name="24-конечная звезда 283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3" name="Группа 290"/>
          <p:cNvGrpSpPr/>
          <p:nvPr/>
        </p:nvGrpSpPr>
        <p:grpSpPr>
          <a:xfrm>
            <a:off x="642910" y="6357958"/>
            <a:ext cx="571504" cy="588957"/>
            <a:chOff x="214282" y="5643578"/>
            <a:chExt cx="1285884" cy="1017585"/>
          </a:xfrm>
        </p:grpSpPr>
        <p:sp>
          <p:nvSpPr>
            <p:cNvPr id="292" name="Полилиния 29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3" name="Полилиния 29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4" name="Полилиния 29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5" name="24-конечная звезда 29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4" name="Группа 295"/>
          <p:cNvGrpSpPr/>
          <p:nvPr/>
        </p:nvGrpSpPr>
        <p:grpSpPr>
          <a:xfrm>
            <a:off x="5715008" y="6197605"/>
            <a:ext cx="642942" cy="660395"/>
            <a:chOff x="214282" y="5643578"/>
            <a:chExt cx="1285884" cy="1017585"/>
          </a:xfrm>
        </p:grpSpPr>
        <p:sp>
          <p:nvSpPr>
            <p:cNvPr id="297" name="Полилиния 29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8" name="Полилиния 29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9" name="Полилиния 29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0" name="24-конечная звезда 29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0" name="Группа 305"/>
          <p:cNvGrpSpPr/>
          <p:nvPr/>
        </p:nvGrpSpPr>
        <p:grpSpPr>
          <a:xfrm>
            <a:off x="1214414" y="6197605"/>
            <a:ext cx="642942" cy="660395"/>
            <a:chOff x="214282" y="5643578"/>
            <a:chExt cx="1285884" cy="1017585"/>
          </a:xfrm>
        </p:grpSpPr>
        <p:sp>
          <p:nvSpPr>
            <p:cNvPr id="307" name="Полилиния 30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8" name="Полилиния 30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9" name="Полилиния 30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0" name="24-конечная звезда 30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4" name="Группа 310"/>
          <p:cNvGrpSpPr/>
          <p:nvPr/>
        </p:nvGrpSpPr>
        <p:grpSpPr>
          <a:xfrm>
            <a:off x="2500298" y="6197605"/>
            <a:ext cx="642942" cy="660395"/>
            <a:chOff x="214282" y="5643578"/>
            <a:chExt cx="1285884" cy="1017585"/>
          </a:xfrm>
        </p:grpSpPr>
        <p:sp>
          <p:nvSpPr>
            <p:cNvPr id="312" name="Полилиния 31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3" name="Полилиния 31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4" name="Полилиния 31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5" name="24-конечная звезда 31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16" name="Овал 315"/>
          <p:cNvSpPr/>
          <p:nvPr/>
        </p:nvSpPr>
        <p:spPr>
          <a:xfrm>
            <a:off x="285720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7" name="Овал 316"/>
          <p:cNvSpPr/>
          <p:nvPr/>
        </p:nvSpPr>
        <p:spPr>
          <a:xfrm>
            <a:off x="642910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8" name="Овал 317"/>
          <p:cNvSpPr/>
          <p:nvPr/>
        </p:nvSpPr>
        <p:spPr>
          <a:xfrm>
            <a:off x="1428728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9" name="Овал 318"/>
          <p:cNvSpPr/>
          <p:nvPr/>
        </p:nvSpPr>
        <p:spPr>
          <a:xfrm>
            <a:off x="114297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0" name="Овал 319"/>
          <p:cNvSpPr/>
          <p:nvPr/>
        </p:nvSpPr>
        <p:spPr>
          <a:xfrm>
            <a:off x="1571604" y="604363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1" name="Овал 320"/>
          <p:cNvSpPr/>
          <p:nvPr/>
        </p:nvSpPr>
        <p:spPr>
          <a:xfrm>
            <a:off x="2143108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2" name="Овал 321"/>
          <p:cNvSpPr/>
          <p:nvPr/>
        </p:nvSpPr>
        <p:spPr>
          <a:xfrm>
            <a:off x="264317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3" name="Овал 322"/>
          <p:cNvSpPr/>
          <p:nvPr/>
        </p:nvSpPr>
        <p:spPr>
          <a:xfrm>
            <a:off x="342899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4" name="Овал 323"/>
          <p:cNvSpPr/>
          <p:nvPr/>
        </p:nvSpPr>
        <p:spPr>
          <a:xfrm>
            <a:off x="442912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5" name="Овал 324"/>
          <p:cNvSpPr/>
          <p:nvPr/>
        </p:nvSpPr>
        <p:spPr>
          <a:xfrm>
            <a:off x="400049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6" name="Овал 325"/>
          <p:cNvSpPr/>
          <p:nvPr/>
        </p:nvSpPr>
        <p:spPr>
          <a:xfrm>
            <a:off x="521494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7" name="Овал 326"/>
          <p:cNvSpPr/>
          <p:nvPr/>
        </p:nvSpPr>
        <p:spPr>
          <a:xfrm>
            <a:off x="5857884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8" name="Овал 327"/>
          <p:cNvSpPr/>
          <p:nvPr/>
        </p:nvSpPr>
        <p:spPr>
          <a:xfrm>
            <a:off x="6643702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9" name="Овал 328"/>
          <p:cNvSpPr/>
          <p:nvPr/>
        </p:nvSpPr>
        <p:spPr>
          <a:xfrm>
            <a:off x="7429520" y="597219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0" name="Овал 329"/>
          <p:cNvSpPr/>
          <p:nvPr/>
        </p:nvSpPr>
        <p:spPr>
          <a:xfrm>
            <a:off x="8929718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1" name="Овал 330"/>
          <p:cNvSpPr/>
          <p:nvPr/>
        </p:nvSpPr>
        <p:spPr>
          <a:xfrm>
            <a:off x="857252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2" name="Овал 331"/>
          <p:cNvSpPr/>
          <p:nvPr/>
        </p:nvSpPr>
        <p:spPr>
          <a:xfrm>
            <a:off x="8001024" y="5900754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3" name="Овал 332"/>
          <p:cNvSpPr/>
          <p:nvPr/>
        </p:nvSpPr>
        <p:spPr>
          <a:xfrm>
            <a:off x="7072330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4" name="Овал 333"/>
          <p:cNvSpPr/>
          <p:nvPr/>
        </p:nvSpPr>
        <p:spPr>
          <a:xfrm>
            <a:off x="6429388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5" name="Овал 334"/>
          <p:cNvSpPr/>
          <p:nvPr/>
        </p:nvSpPr>
        <p:spPr>
          <a:xfrm>
            <a:off x="607219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6" name="Овал 335"/>
          <p:cNvSpPr/>
          <p:nvPr/>
        </p:nvSpPr>
        <p:spPr>
          <a:xfrm>
            <a:off x="5500694" y="575787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7" name="Овал 336"/>
          <p:cNvSpPr/>
          <p:nvPr/>
        </p:nvSpPr>
        <p:spPr>
          <a:xfrm>
            <a:off x="4786314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8" name="Овал 337"/>
          <p:cNvSpPr/>
          <p:nvPr/>
        </p:nvSpPr>
        <p:spPr>
          <a:xfrm>
            <a:off x="3857620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9" name="Овал 338"/>
          <p:cNvSpPr/>
          <p:nvPr/>
        </p:nvSpPr>
        <p:spPr>
          <a:xfrm>
            <a:off x="2928926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0" name="Овал 339"/>
          <p:cNvSpPr/>
          <p:nvPr/>
        </p:nvSpPr>
        <p:spPr>
          <a:xfrm>
            <a:off x="1785918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1" name="Овал 340"/>
          <p:cNvSpPr/>
          <p:nvPr/>
        </p:nvSpPr>
        <p:spPr>
          <a:xfrm>
            <a:off x="1000100" y="611506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31" name="Группа 355"/>
          <p:cNvGrpSpPr/>
          <p:nvPr/>
        </p:nvGrpSpPr>
        <p:grpSpPr>
          <a:xfrm rot="3478556">
            <a:off x="156922" y="6491361"/>
            <a:ext cx="250390" cy="340455"/>
            <a:chOff x="2857488" y="4883951"/>
            <a:chExt cx="571504" cy="903297"/>
          </a:xfrm>
        </p:grpSpPr>
        <p:sp>
          <p:nvSpPr>
            <p:cNvPr id="346" name="Овал 345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44" name="Прямая соединительная линия 343"/>
            <p:cNvCxnSpPr>
              <a:stCxn id="342" idx="0"/>
              <a:endCxn id="342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" name="Овал 346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9" name="Овал 348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1" name="Овал 350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2" name="Овал 351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3" name="Овал 352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4" name="Овал 353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5" name="Овал 354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4" name="Группа 369"/>
          <p:cNvGrpSpPr/>
          <p:nvPr/>
        </p:nvGrpSpPr>
        <p:grpSpPr>
          <a:xfrm rot="1300059">
            <a:off x="4697443" y="6483348"/>
            <a:ext cx="250390" cy="340455"/>
            <a:chOff x="2857488" y="4883951"/>
            <a:chExt cx="571504" cy="903297"/>
          </a:xfrm>
        </p:grpSpPr>
        <p:sp>
          <p:nvSpPr>
            <p:cNvPr id="371" name="Овал 370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2" name="Овал 37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73" name="Прямая соединительная линия 372"/>
            <p:cNvCxnSpPr>
              <a:stCxn id="372" idx="0"/>
              <a:endCxn id="372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4" name="Овал 373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5" name="Овал 374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6" name="Овал 375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7" name="Овал 376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8" name="Овал 377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9" name="Овал 378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0" name="Овал 379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1" name="Овал 380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2" name="Овал 381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89" name="Полилиния 388"/>
          <p:cNvSpPr/>
          <p:nvPr/>
        </p:nvSpPr>
        <p:spPr>
          <a:xfrm>
            <a:off x="262759" y="3247697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0" name="Полилиния 389"/>
          <p:cNvSpPr/>
          <p:nvPr/>
        </p:nvSpPr>
        <p:spPr>
          <a:xfrm>
            <a:off x="928662" y="3286124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1" name="Полилиния 390"/>
          <p:cNvSpPr/>
          <p:nvPr/>
        </p:nvSpPr>
        <p:spPr>
          <a:xfrm>
            <a:off x="428596" y="3071810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2" name="Полилиния 391"/>
          <p:cNvSpPr/>
          <p:nvPr/>
        </p:nvSpPr>
        <p:spPr>
          <a:xfrm>
            <a:off x="785786" y="3071810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3" name="Полилиния 392"/>
          <p:cNvSpPr/>
          <p:nvPr/>
        </p:nvSpPr>
        <p:spPr>
          <a:xfrm>
            <a:off x="642910" y="2857496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4" name="Овал 393"/>
          <p:cNvSpPr/>
          <p:nvPr/>
        </p:nvSpPr>
        <p:spPr>
          <a:xfrm>
            <a:off x="0" y="214290"/>
            <a:ext cx="1428728" cy="1357322"/>
          </a:xfrm>
          <a:prstGeom prst="ellipse">
            <a:avLst/>
          </a:prstGeom>
          <a:gradFill flip="none" rotWithShape="1">
            <a:gsLst>
              <a:gs pos="100000">
                <a:schemeClr val="bg1"/>
              </a:gs>
              <a:gs pos="26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5" name="Заголовок 394"/>
          <p:cNvSpPr>
            <a:spLocks noGrp="1"/>
          </p:cNvSpPr>
          <p:nvPr>
            <p:ph type="title"/>
          </p:nvPr>
        </p:nvSpPr>
        <p:spPr>
          <a:xfrm>
            <a:off x="1214414" y="0"/>
            <a:ext cx="6643734" cy="1143000"/>
          </a:xfrm>
          <a:prstGeom prst="round2SameRect">
            <a:avLst>
              <a:gd name="adj1" fmla="val 16667"/>
              <a:gd name="adj2" fmla="val 38889"/>
            </a:avLst>
          </a:prstGeom>
          <a:gradFill>
            <a:gsLst>
              <a:gs pos="100000">
                <a:srgbClr val="FFCCCC"/>
              </a:gs>
              <a:gs pos="26000">
                <a:schemeClr val="bg1"/>
              </a:gs>
            </a:gsLst>
            <a:path path="circle">
              <a:fillToRect l="50000" t="50000" r="50000" b="50000"/>
            </a:path>
          </a:gradFill>
          <a:scene3d>
            <a:camera prst="orthographicFront"/>
            <a:lightRig rig="threePt" dir="t"/>
          </a:scene3d>
          <a:sp3d>
            <a:bevelT w="171450" h="31750"/>
          </a:sp3d>
        </p:spPr>
        <p:txBody>
          <a:bodyPr>
            <a:noAutofit/>
          </a:bodyPr>
          <a:lstStyle/>
          <a:p>
            <a:r>
              <a:rPr lang="ru-RU" sz="3200" b="1" dirty="0" smtClean="0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</a:t>
            </a:r>
            <a:r>
              <a:rPr lang="ru-RU" sz="3200" b="1" dirty="0" err="1" smtClean="0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офтальмотренажер</a:t>
            </a:r>
            <a:r>
              <a:rPr lang="ru-RU" sz="3200" b="1" dirty="0" smtClean="0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«Кораблик»</a:t>
            </a:r>
            <a:endParaRPr lang="ru-RU" sz="3200" b="1" dirty="0">
              <a:ln>
                <a:solidFill>
                  <a:sysClr val="windowText" lastClr="000000"/>
                </a:solidFill>
              </a:ln>
              <a:solidFill>
                <a:srgbClr val="FFCCCC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29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96" name="Скругленный прямоугольник 295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1" name="Скругленный прямоугольник 30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6" name="Полилиния 305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1" name="Полилиния 310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3" name="Скругленный прямоугольник 34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5" name="Полилиния 34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6" name="Полилиния 355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57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70" name="Скругленный прямоугольник 369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8" name="Скругленный прямоугольник 387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7" name="Полилиния 396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8" name="Полилиния 397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9" name="Скругленный прямоугольник 398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0" name="Полилиния 399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1" name="Полилиния 400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402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403" name="Скругленный прямоугольник 402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4" name="Скругленный прямоугольник 403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5" name="Полилиния 404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6" name="Полилиния 405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7" name="Скругленный прямоугольник 406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8" name="Полилиния 407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9" name="Полилиния 408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1" name="Группа 285"/>
          <p:cNvGrpSpPr/>
          <p:nvPr/>
        </p:nvGrpSpPr>
        <p:grpSpPr>
          <a:xfrm>
            <a:off x="1428728" y="5929330"/>
            <a:ext cx="1000132" cy="1017585"/>
            <a:chOff x="214282" y="5643578"/>
            <a:chExt cx="1285884" cy="1017585"/>
          </a:xfrm>
        </p:grpSpPr>
        <p:sp>
          <p:nvSpPr>
            <p:cNvPr id="287" name="Полилиния 28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8" name="Полилиния 28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9" name="Полилиния 28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0" name="24-конечная звезда 28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3" name="Группа 356"/>
          <p:cNvGrpSpPr/>
          <p:nvPr/>
        </p:nvGrpSpPr>
        <p:grpSpPr>
          <a:xfrm rot="20068700">
            <a:off x="1657121" y="6384141"/>
            <a:ext cx="250390" cy="340455"/>
            <a:chOff x="2857488" y="4883951"/>
            <a:chExt cx="571504" cy="903297"/>
          </a:xfrm>
        </p:grpSpPr>
        <p:sp>
          <p:nvSpPr>
            <p:cNvPr id="358" name="Овал 357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9" name="Овал 358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60" name="Прямая соединительная линия 359"/>
            <p:cNvCxnSpPr>
              <a:stCxn id="359" idx="0"/>
              <a:endCxn id="359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1" name="Овал 360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2" name="Овал 361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3" name="Овал 362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4" name="Овал 363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5" name="Овал 364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6" name="Овал 365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7" name="Овал 366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8" name="Овал 367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9" name="Овал 368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5" name="Группа 300"/>
          <p:cNvGrpSpPr/>
          <p:nvPr/>
        </p:nvGrpSpPr>
        <p:grpSpPr>
          <a:xfrm>
            <a:off x="6000760" y="5929330"/>
            <a:ext cx="1000132" cy="928671"/>
            <a:chOff x="214282" y="5643578"/>
            <a:chExt cx="1285884" cy="1017585"/>
          </a:xfrm>
        </p:grpSpPr>
        <p:sp>
          <p:nvSpPr>
            <p:cNvPr id="302" name="Полилиния 30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5" name="24-конечная звезда 30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pic>
        <p:nvPicPr>
          <p:cNvPr id="410" name="Picture 3"/>
          <p:cNvPicPr>
            <a:picLocks noGrp="1" noChangeAspect="1" noChangeArrowheads="1"/>
          </p:cNvPicPr>
          <p:nvPr>
            <p:ph idx="1"/>
          </p:nvPr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bright="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0498" y="1285875"/>
            <a:ext cx="7668730" cy="4714875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rnd">
            <a:solidFill>
              <a:schemeClr val="accent3">
                <a:lumMod val="50000"/>
              </a:schemeClr>
            </a:solidFill>
          </a:ln>
          <a:effectLst>
            <a:outerShdw blurRad="50000" algn="tl" rotWithShape="0">
              <a:srgbClr val="000000">
                <a:alpha val="41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  <a:extLst/>
        </p:spPr>
      </p:pic>
    </p:spTree>
    <p:extLst>
      <p:ext uri="{BB962C8B-B14F-4D97-AF65-F5344CB8AC3E}">
        <p14:creationId xmlns:p14="http://schemas.microsoft.com/office/powerpoint/2010/main" val="17994109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Овал 108"/>
          <p:cNvSpPr/>
          <p:nvPr/>
        </p:nvSpPr>
        <p:spPr>
          <a:xfrm>
            <a:off x="163482" y="387328"/>
            <a:ext cx="1053703" cy="1006623"/>
          </a:xfrm>
          <a:prstGeom prst="ellipse">
            <a:avLst/>
          </a:prstGeom>
          <a:gradFill flip="none" rotWithShape="1">
            <a:gsLst>
              <a:gs pos="100000">
                <a:schemeClr val="bg1">
                  <a:alpha val="0"/>
                </a:schemeClr>
              </a:gs>
              <a:gs pos="4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2" name="Группа 387"/>
          <p:cNvGrpSpPr/>
          <p:nvPr/>
        </p:nvGrpSpPr>
        <p:grpSpPr>
          <a:xfrm>
            <a:off x="-836391" y="302553"/>
            <a:ext cx="9285264" cy="7124638"/>
            <a:chOff x="-836391" y="302553"/>
            <a:chExt cx="9285264" cy="7124638"/>
          </a:xfrm>
        </p:grpSpPr>
        <p:sp>
          <p:nvSpPr>
            <p:cNvPr id="383" name="Полилиния 382"/>
            <p:cNvSpPr/>
            <p:nvPr/>
          </p:nvSpPr>
          <p:spPr>
            <a:xfrm rot="1219034">
              <a:off x="208762" y="205413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4" name="Полилиния 383"/>
            <p:cNvSpPr/>
            <p:nvPr/>
          </p:nvSpPr>
          <p:spPr>
            <a:xfrm rot="1635534">
              <a:off x="184862" y="270974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5" name="Полилиния 384"/>
            <p:cNvSpPr/>
            <p:nvPr/>
          </p:nvSpPr>
          <p:spPr>
            <a:xfrm rot="2120141">
              <a:off x="-7745" y="3397179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6" name="Полилиния 385"/>
            <p:cNvSpPr/>
            <p:nvPr/>
          </p:nvSpPr>
          <p:spPr>
            <a:xfrm rot="2683881">
              <a:off x="-836391" y="3656663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7" name="Полилиния 386"/>
            <p:cNvSpPr/>
            <p:nvPr/>
          </p:nvSpPr>
          <p:spPr>
            <a:xfrm rot="3406944">
              <a:off x="-1350748" y="3554015"/>
              <a:ext cx="7124638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07" name="Облако 106"/>
          <p:cNvSpPr/>
          <p:nvPr/>
        </p:nvSpPr>
        <p:spPr>
          <a:xfrm>
            <a:off x="2571736" y="571480"/>
            <a:ext cx="5000660" cy="857256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8" name="Облако 107"/>
          <p:cNvSpPr/>
          <p:nvPr/>
        </p:nvSpPr>
        <p:spPr>
          <a:xfrm>
            <a:off x="5429256" y="1928802"/>
            <a:ext cx="3429024" cy="714380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3" name="Группа 56"/>
          <p:cNvGrpSpPr/>
          <p:nvPr/>
        </p:nvGrpSpPr>
        <p:grpSpPr>
          <a:xfrm>
            <a:off x="5072066" y="0"/>
            <a:ext cx="4762740" cy="3000396"/>
            <a:chOff x="5214942" y="-71462"/>
            <a:chExt cx="4191236" cy="2724650"/>
          </a:xfrm>
        </p:grpSpPr>
        <p:sp>
          <p:nvSpPr>
            <p:cNvPr id="4" name="Полилиния 3"/>
            <p:cNvSpPr/>
            <p:nvPr/>
          </p:nvSpPr>
          <p:spPr>
            <a:xfrm>
              <a:off x="5318235" y="785794"/>
              <a:ext cx="3825765" cy="1734207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" name="Полилиния 10"/>
            <p:cNvSpPr/>
            <p:nvPr/>
          </p:nvSpPr>
          <p:spPr>
            <a:xfrm rot="860733" flipV="1">
              <a:off x="6909393" y="3183"/>
              <a:ext cx="2496785" cy="1305578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" name="Полилиния 9"/>
            <p:cNvSpPr/>
            <p:nvPr/>
          </p:nvSpPr>
          <p:spPr>
            <a:xfrm>
              <a:off x="7000892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 rot="19708205">
              <a:off x="7500958" y="7141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" name="Полилиния 12"/>
            <p:cNvSpPr/>
            <p:nvPr/>
          </p:nvSpPr>
          <p:spPr>
            <a:xfrm>
              <a:off x="814390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778671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" name="Полилиния 14"/>
            <p:cNvSpPr/>
            <p:nvPr/>
          </p:nvSpPr>
          <p:spPr>
            <a:xfrm>
              <a:off x="7358082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" name="Полилиния 15"/>
            <p:cNvSpPr/>
            <p:nvPr/>
          </p:nvSpPr>
          <p:spPr>
            <a:xfrm>
              <a:off x="6715140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" name="Полилиния 16"/>
            <p:cNvSpPr/>
            <p:nvPr/>
          </p:nvSpPr>
          <p:spPr>
            <a:xfrm>
              <a:off x="7286644" y="92867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" name="Полилиния 17"/>
            <p:cNvSpPr/>
            <p:nvPr/>
          </p:nvSpPr>
          <p:spPr>
            <a:xfrm>
              <a:off x="721520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" name="Полилиния 18"/>
            <p:cNvSpPr/>
            <p:nvPr/>
          </p:nvSpPr>
          <p:spPr>
            <a:xfrm>
              <a:off x="7572396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" name="Полилиния 19"/>
            <p:cNvSpPr/>
            <p:nvPr/>
          </p:nvSpPr>
          <p:spPr>
            <a:xfrm rot="1969772">
              <a:off x="7844062" y="91107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1" name="Полилиния 20"/>
            <p:cNvSpPr/>
            <p:nvPr/>
          </p:nvSpPr>
          <p:spPr>
            <a:xfrm>
              <a:off x="7786710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" name="Полилиния 21"/>
            <p:cNvSpPr/>
            <p:nvPr/>
          </p:nvSpPr>
          <p:spPr>
            <a:xfrm>
              <a:off x="8286776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" name="Полилиния 22"/>
            <p:cNvSpPr/>
            <p:nvPr/>
          </p:nvSpPr>
          <p:spPr>
            <a:xfrm>
              <a:off x="6572264" y="78579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" name="Полилиния 23"/>
            <p:cNvSpPr/>
            <p:nvPr/>
          </p:nvSpPr>
          <p:spPr>
            <a:xfrm rot="20410928">
              <a:off x="6072198" y="71435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" name="Полилиния 24"/>
            <p:cNvSpPr/>
            <p:nvPr/>
          </p:nvSpPr>
          <p:spPr>
            <a:xfrm rot="587691">
              <a:off x="5214942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6" name="Полилиния 25"/>
            <p:cNvSpPr/>
            <p:nvPr/>
          </p:nvSpPr>
          <p:spPr>
            <a:xfrm rot="20411730">
              <a:off x="5429256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" name="Полилиния 26"/>
            <p:cNvSpPr/>
            <p:nvPr/>
          </p:nvSpPr>
          <p:spPr>
            <a:xfrm rot="1771934">
              <a:off x="6072198" y="185736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" name="Полилиния 27"/>
            <p:cNvSpPr/>
            <p:nvPr/>
          </p:nvSpPr>
          <p:spPr>
            <a:xfrm rot="1666315">
              <a:off x="6215074" y="228599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" name="Полилиния 28"/>
            <p:cNvSpPr/>
            <p:nvPr/>
          </p:nvSpPr>
          <p:spPr>
            <a:xfrm>
              <a:off x="7143768" y="235743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" name="Полилиния 29"/>
            <p:cNvSpPr/>
            <p:nvPr/>
          </p:nvSpPr>
          <p:spPr>
            <a:xfrm>
              <a:off x="721520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" name="Полилиния 30"/>
            <p:cNvSpPr/>
            <p:nvPr/>
          </p:nvSpPr>
          <p:spPr>
            <a:xfrm>
              <a:off x="6072198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" name="Полилиния 31"/>
            <p:cNvSpPr/>
            <p:nvPr/>
          </p:nvSpPr>
          <p:spPr>
            <a:xfrm rot="1065905">
              <a:off x="550069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" name="Полилиния 32"/>
            <p:cNvSpPr/>
            <p:nvPr/>
          </p:nvSpPr>
          <p:spPr>
            <a:xfrm rot="19191918">
              <a:off x="5715008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" name="Полилиния 33"/>
            <p:cNvSpPr/>
            <p:nvPr/>
          </p:nvSpPr>
          <p:spPr>
            <a:xfrm rot="1361292">
              <a:off x="5857884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" name="Полилиния 34"/>
            <p:cNvSpPr/>
            <p:nvPr/>
          </p:nvSpPr>
          <p:spPr>
            <a:xfrm rot="1099206">
              <a:off x="6000760" y="142873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" name="Полилиния 35"/>
            <p:cNvSpPr/>
            <p:nvPr/>
          </p:nvSpPr>
          <p:spPr>
            <a:xfrm rot="20247737">
              <a:off x="6689470" y="104357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" name="Полилиния 36"/>
            <p:cNvSpPr/>
            <p:nvPr/>
          </p:nvSpPr>
          <p:spPr>
            <a:xfrm>
              <a:off x="692945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" name="Полилиния 37"/>
            <p:cNvSpPr/>
            <p:nvPr/>
          </p:nvSpPr>
          <p:spPr>
            <a:xfrm>
              <a:off x="6858016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" name="Полилиния 38"/>
            <p:cNvSpPr/>
            <p:nvPr/>
          </p:nvSpPr>
          <p:spPr>
            <a:xfrm>
              <a:off x="7215206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" name="Полилиния 39"/>
            <p:cNvSpPr/>
            <p:nvPr/>
          </p:nvSpPr>
          <p:spPr>
            <a:xfrm>
              <a:off x="5643570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1" name="Полилиния 40"/>
            <p:cNvSpPr/>
            <p:nvPr/>
          </p:nvSpPr>
          <p:spPr>
            <a:xfrm rot="20716111">
              <a:off x="6286512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2" name="Полилиния 41"/>
            <p:cNvSpPr/>
            <p:nvPr/>
          </p:nvSpPr>
          <p:spPr>
            <a:xfrm>
              <a:off x="585788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3" name="Полилиния 42"/>
            <p:cNvSpPr/>
            <p:nvPr/>
          </p:nvSpPr>
          <p:spPr>
            <a:xfrm>
              <a:off x="6286512" y="171448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4" name="Полилиния 43"/>
            <p:cNvSpPr/>
            <p:nvPr/>
          </p:nvSpPr>
          <p:spPr>
            <a:xfrm rot="1666315">
              <a:off x="6410397" y="1978341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5" name="Полилиния 44"/>
            <p:cNvSpPr/>
            <p:nvPr/>
          </p:nvSpPr>
          <p:spPr>
            <a:xfrm>
              <a:off x="6500826" y="22145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6" name="Полилиния 45"/>
            <p:cNvSpPr/>
            <p:nvPr/>
          </p:nvSpPr>
          <p:spPr>
            <a:xfrm>
              <a:off x="6572264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7" name="Полилиния 46"/>
            <p:cNvSpPr/>
            <p:nvPr/>
          </p:nvSpPr>
          <p:spPr>
            <a:xfrm rot="1771934">
              <a:off x="669803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8" name="Полилиния 47"/>
            <p:cNvSpPr/>
            <p:nvPr/>
          </p:nvSpPr>
          <p:spPr>
            <a:xfrm rot="1771934">
              <a:off x="705522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9" name="Полилиния 48"/>
            <p:cNvSpPr/>
            <p:nvPr/>
          </p:nvSpPr>
          <p:spPr>
            <a:xfrm>
              <a:off x="685801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0" name="Полилиния 49"/>
            <p:cNvSpPr/>
            <p:nvPr/>
          </p:nvSpPr>
          <p:spPr>
            <a:xfrm rot="1874304">
              <a:off x="7556933" y="5526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1" name="Полилиния 50"/>
            <p:cNvSpPr/>
            <p:nvPr/>
          </p:nvSpPr>
          <p:spPr>
            <a:xfrm rot="1874304">
              <a:off x="6985430" y="4812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2" name="Полилиния 51"/>
            <p:cNvSpPr/>
            <p:nvPr/>
          </p:nvSpPr>
          <p:spPr>
            <a:xfrm>
              <a:off x="7929586" y="14285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3" name="Полилиния 52"/>
            <p:cNvSpPr/>
            <p:nvPr/>
          </p:nvSpPr>
          <p:spPr>
            <a:xfrm>
              <a:off x="7643834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4" name="Полилиния 53"/>
            <p:cNvSpPr/>
            <p:nvPr/>
          </p:nvSpPr>
          <p:spPr>
            <a:xfrm>
              <a:off x="792958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5" name="Полилиния 54"/>
            <p:cNvSpPr/>
            <p:nvPr/>
          </p:nvSpPr>
          <p:spPr>
            <a:xfrm rot="1874304">
              <a:off x="8056999" y="409823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6" name="Полилиния 55"/>
            <p:cNvSpPr/>
            <p:nvPr/>
          </p:nvSpPr>
          <p:spPr>
            <a:xfrm>
              <a:off x="6572264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" name="Группа 218"/>
          <p:cNvGrpSpPr/>
          <p:nvPr/>
        </p:nvGrpSpPr>
        <p:grpSpPr>
          <a:xfrm>
            <a:off x="-55071" y="3786190"/>
            <a:ext cx="9247681" cy="3082320"/>
            <a:chOff x="-65581" y="3302758"/>
            <a:chExt cx="9247681" cy="3555242"/>
          </a:xfrm>
        </p:grpSpPr>
        <p:sp>
          <p:nvSpPr>
            <p:cNvPr id="117" name="Полилиния 116"/>
            <p:cNvSpPr/>
            <p:nvPr/>
          </p:nvSpPr>
          <p:spPr>
            <a:xfrm>
              <a:off x="-12700" y="5146130"/>
              <a:ext cx="9156700" cy="1711869"/>
            </a:xfrm>
            <a:custGeom>
              <a:avLst/>
              <a:gdLst>
                <a:gd name="connsiteX0" fmla="*/ 0 w 7531100"/>
                <a:gd name="connsiteY0" fmla="*/ 0 h 1384300"/>
                <a:gd name="connsiteX1" fmla="*/ 3200400 w 7531100"/>
                <a:gd name="connsiteY1" fmla="*/ 12700 h 1384300"/>
                <a:gd name="connsiteX2" fmla="*/ 6070600 w 7531100"/>
                <a:gd name="connsiteY2" fmla="*/ 241300 h 1384300"/>
                <a:gd name="connsiteX3" fmla="*/ 7531100 w 7531100"/>
                <a:gd name="connsiteY3" fmla="*/ 1371600 h 1384300"/>
                <a:gd name="connsiteX4" fmla="*/ 0 w 7531100"/>
                <a:gd name="connsiteY4" fmla="*/ 1384300 h 1384300"/>
                <a:gd name="connsiteX5" fmla="*/ 0 w 7531100"/>
                <a:gd name="connsiteY5" fmla="*/ 0 h 1384300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31100" h="1711869">
                  <a:moveTo>
                    <a:pt x="0" y="327569"/>
                  </a:moveTo>
                  <a:cubicBezTo>
                    <a:pt x="998562" y="0"/>
                    <a:pt x="2157430" y="512234"/>
                    <a:pt x="3200400" y="340269"/>
                  </a:cubicBezTo>
                  <a:cubicBezTo>
                    <a:pt x="4225399" y="178329"/>
                    <a:pt x="5274201" y="94191"/>
                    <a:pt x="6070600" y="568869"/>
                  </a:cubicBezTo>
                  <a:cubicBezTo>
                    <a:pt x="6563499" y="668857"/>
                    <a:pt x="7177844" y="446598"/>
                    <a:pt x="7518023" y="311666"/>
                  </a:cubicBezTo>
                  <a:lnTo>
                    <a:pt x="7531100" y="1699169"/>
                  </a:lnTo>
                  <a:lnTo>
                    <a:pt x="0" y="1711869"/>
                  </a:lnTo>
                  <a:lnTo>
                    <a:pt x="0" y="327569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6" name="Группа 119"/>
            <p:cNvGrpSpPr/>
            <p:nvPr/>
          </p:nvGrpSpPr>
          <p:grpSpPr>
            <a:xfrm>
              <a:off x="428596" y="3632354"/>
              <a:ext cx="1109662" cy="1971543"/>
              <a:chOff x="428596" y="3632354"/>
              <a:chExt cx="1109662" cy="1971543"/>
            </a:xfrm>
          </p:grpSpPr>
          <p:sp>
            <p:nvSpPr>
              <p:cNvPr id="118" name="Равнобедренный треугольник 117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9" name="Полилиния 118"/>
              <p:cNvSpPr/>
              <p:nvPr/>
            </p:nvSpPr>
            <p:spPr>
              <a:xfrm>
                <a:off x="428596" y="3632354"/>
                <a:ext cx="1109662" cy="1812775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" name="Группа 120"/>
            <p:cNvGrpSpPr/>
            <p:nvPr/>
          </p:nvGrpSpPr>
          <p:grpSpPr>
            <a:xfrm>
              <a:off x="7858148" y="4209144"/>
              <a:ext cx="928694" cy="1537629"/>
              <a:chOff x="428596" y="3829035"/>
              <a:chExt cx="1109662" cy="1774862"/>
            </a:xfrm>
          </p:grpSpPr>
          <p:sp>
            <p:nvSpPr>
              <p:cNvPr id="122" name="Равнобедренный треугольник 121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23" name="Полилиния 122"/>
              <p:cNvSpPr/>
              <p:nvPr/>
            </p:nvSpPr>
            <p:spPr>
              <a:xfrm>
                <a:off x="428596" y="3829035"/>
                <a:ext cx="1109662" cy="1616093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8" name="Группа 123"/>
            <p:cNvGrpSpPr/>
            <p:nvPr/>
          </p:nvGrpSpPr>
          <p:grpSpPr>
            <a:xfrm>
              <a:off x="4500562" y="3302758"/>
              <a:ext cx="1357322" cy="2269381"/>
              <a:chOff x="428596" y="3644850"/>
              <a:chExt cx="1109662" cy="1959047"/>
            </a:xfrm>
          </p:grpSpPr>
          <p:sp>
            <p:nvSpPr>
              <p:cNvPr id="125" name="Равнобедренный треугольник 124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26" name="Полилиния 125"/>
              <p:cNvSpPr/>
              <p:nvPr/>
            </p:nvSpPr>
            <p:spPr>
              <a:xfrm>
                <a:off x="428596" y="3644850"/>
                <a:ext cx="1109662" cy="1800279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16" name="Полилиния 115"/>
            <p:cNvSpPr/>
            <p:nvPr/>
          </p:nvSpPr>
          <p:spPr>
            <a:xfrm>
              <a:off x="-65581" y="5715016"/>
              <a:ext cx="9247681" cy="1142984"/>
            </a:xfrm>
            <a:custGeom>
              <a:avLst/>
              <a:gdLst>
                <a:gd name="connsiteX0" fmla="*/ 9194800 w 9781117"/>
                <a:gd name="connsiteY0" fmla="*/ 511588 h 2492788"/>
                <a:gd name="connsiteX1" fmla="*/ 5715000 w 9781117"/>
                <a:gd name="connsiteY1" fmla="*/ 295688 h 2492788"/>
                <a:gd name="connsiteX2" fmla="*/ 1765300 w 9781117"/>
                <a:gd name="connsiteY2" fmla="*/ 943388 h 2492788"/>
                <a:gd name="connsiteX3" fmla="*/ 63500 w 9781117"/>
                <a:gd name="connsiteY3" fmla="*/ 816388 h 2492788"/>
                <a:gd name="connsiteX4" fmla="*/ 0 w 9781117"/>
                <a:gd name="connsiteY4" fmla="*/ 2480088 h 2492788"/>
                <a:gd name="connsiteX5" fmla="*/ 9232900 w 9781117"/>
                <a:gd name="connsiteY5" fmla="*/ 2492788 h 2492788"/>
                <a:gd name="connsiteX6" fmla="*/ 9194800 w 9781117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47681" h="2468858">
                  <a:moveTo>
                    <a:pt x="9194800" y="487658"/>
                  </a:moveTo>
                  <a:cubicBezTo>
                    <a:pt x="8608483" y="121475"/>
                    <a:pt x="6832055" y="802503"/>
                    <a:pt x="5715000" y="271758"/>
                  </a:cubicBezTo>
                  <a:cubicBezTo>
                    <a:pt x="5445623" y="0"/>
                    <a:pt x="2116574" y="444364"/>
                    <a:pt x="1765300" y="919458"/>
                  </a:cubicBezTo>
                  <a:cubicBezTo>
                    <a:pt x="1117095" y="1140637"/>
                    <a:pt x="630767" y="834791"/>
                    <a:pt x="63500" y="792458"/>
                  </a:cubicBezTo>
                  <a:lnTo>
                    <a:pt x="0" y="2456158"/>
                  </a:lnTo>
                  <a:lnTo>
                    <a:pt x="9232900" y="2468858"/>
                  </a:lnTo>
                  <a:cubicBezTo>
                    <a:pt x="9215861" y="1804322"/>
                    <a:pt x="9247681" y="1320553"/>
                    <a:pt x="9194800" y="487658"/>
                  </a:cubicBez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" name="Группа 143"/>
          <p:cNvGrpSpPr/>
          <p:nvPr/>
        </p:nvGrpSpPr>
        <p:grpSpPr>
          <a:xfrm rot="626960">
            <a:off x="7869702" y="5933812"/>
            <a:ext cx="928662" cy="1000108"/>
            <a:chOff x="5898071" y="4400554"/>
            <a:chExt cx="2324143" cy="2470145"/>
          </a:xfrm>
        </p:grpSpPr>
        <p:sp>
          <p:nvSpPr>
            <p:cNvPr id="145" name="Полилиния 14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7" name="Полилиния 14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8" name="Полилиния 14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Полилиния 14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Полилиния 14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57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56" name="Полилиния 15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58" name="Группа 138"/>
            <p:cNvGrpSpPr/>
            <p:nvPr/>
          </p:nvGrpSpPr>
          <p:grpSpPr>
            <a:xfrm rot="639347">
              <a:off x="6792579" y="4410371"/>
              <a:ext cx="798923" cy="2457470"/>
              <a:chOff x="6586553" y="4400554"/>
              <a:chExt cx="798923" cy="2457470"/>
            </a:xfrm>
          </p:grpSpPr>
          <p:sp>
            <p:nvSpPr>
              <p:cNvPr id="153" name="Полилиния 15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59" name="Группа 158"/>
          <p:cNvGrpSpPr/>
          <p:nvPr/>
        </p:nvGrpSpPr>
        <p:grpSpPr>
          <a:xfrm rot="388224">
            <a:off x="6557801" y="5855841"/>
            <a:ext cx="1292760" cy="1084245"/>
            <a:chOff x="5898071" y="4400554"/>
            <a:chExt cx="2324143" cy="2470145"/>
          </a:xfrm>
        </p:grpSpPr>
        <p:sp>
          <p:nvSpPr>
            <p:cNvPr id="160" name="Полилиния 15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Полилиния 16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Полилиния 16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3" name="Полилиния 16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4" name="Полилиния 16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Полилиния 16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60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71" name="Полилиния 170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3" name="Полилиния 172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61" name="Группа 173"/>
          <p:cNvGrpSpPr/>
          <p:nvPr/>
        </p:nvGrpSpPr>
        <p:grpSpPr>
          <a:xfrm rot="626960">
            <a:off x="8369768" y="5933813"/>
            <a:ext cx="928662" cy="1000108"/>
            <a:chOff x="5898071" y="4400554"/>
            <a:chExt cx="2324143" cy="2470145"/>
          </a:xfrm>
        </p:grpSpPr>
        <p:sp>
          <p:nvSpPr>
            <p:cNvPr id="175" name="Полилиния 17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7" name="Полилиния 17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8" name="Полилиния 17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9" name="Полилиния 17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0" name="Полилиния 17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62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86" name="Полилиния 18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63" name="Группа 142"/>
          <p:cNvGrpSpPr/>
          <p:nvPr/>
        </p:nvGrpSpPr>
        <p:grpSpPr>
          <a:xfrm rot="20815479">
            <a:off x="7178705" y="5851445"/>
            <a:ext cx="1292760" cy="1079937"/>
            <a:chOff x="5898071" y="4410369"/>
            <a:chExt cx="2324143" cy="2460330"/>
          </a:xfrm>
        </p:grpSpPr>
        <p:sp>
          <p:nvSpPr>
            <p:cNvPr id="127" name="Полилиния 126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Полилиния 128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Полилиния 129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96" name="Группа 138"/>
            <p:cNvGrpSpPr/>
            <p:nvPr/>
          </p:nvGrpSpPr>
          <p:grpSpPr>
            <a:xfrm rot="639347">
              <a:off x="6792579" y="4410369"/>
              <a:ext cx="798923" cy="2457470"/>
              <a:chOff x="6586553" y="4400554"/>
              <a:chExt cx="798923" cy="2457470"/>
            </a:xfrm>
          </p:grpSpPr>
          <p:sp>
            <p:nvSpPr>
              <p:cNvPr id="140" name="Полилиния 139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97" name="Группа 203"/>
          <p:cNvGrpSpPr/>
          <p:nvPr/>
        </p:nvGrpSpPr>
        <p:grpSpPr>
          <a:xfrm rot="626960">
            <a:off x="3440547" y="6005251"/>
            <a:ext cx="928662" cy="1000108"/>
            <a:chOff x="5898071" y="4400554"/>
            <a:chExt cx="2324143" cy="2470145"/>
          </a:xfrm>
        </p:grpSpPr>
        <p:sp>
          <p:nvSpPr>
            <p:cNvPr id="205" name="Полилиния 20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7" name="Полилиния 20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8" name="Полилиния 20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9" name="Полилиния 20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10" name="Полилиния 20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98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16" name="Полилиния 21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8" name="Полилиния 21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99" name="Группа 138"/>
            <p:cNvGrpSpPr/>
            <p:nvPr/>
          </p:nvGrpSpPr>
          <p:grpSpPr>
            <a:xfrm rot="639347">
              <a:off x="6792579" y="4410375"/>
              <a:ext cx="798923" cy="2457470"/>
              <a:chOff x="6586553" y="4400554"/>
              <a:chExt cx="798923" cy="2457470"/>
            </a:xfrm>
          </p:grpSpPr>
          <p:sp>
            <p:nvSpPr>
              <p:cNvPr id="213" name="Полилиния 21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5" name="Полилиния 21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00" name="Группа 219"/>
          <p:cNvGrpSpPr/>
          <p:nvPr/>
        </p:nvGrpSpPr>
        <p:grpSpPr>
          <a:xfrm rot="20477843">
            <a:off x="4922140" y="5908939"/>
            <a:ext cx="928662" cy="1000108"/>
            <a:chOff x="5898071" y="4400554"/>
            <a:chExt cx="2324143" cy="2470145"/>
          </a:xfrm>
        </p:grpSpPr>
        <p:sp>
          <p:nvSpPr>
            <p:cNvPr id="221" name="Полилиния 22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2" name="Полилиния 22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3" name="Полилиния 22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4" name="Полилиния 22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5" name="Полилиния 22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6" name="Полилиния 22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1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32" name="Полилиния 23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3" name="Полилиния 23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4" name="Полилиния 23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102" name="Группа 138"/>
            <p:cNvGrpSpPr/>
            <p:nvPr/>
          </p:nvGrpSpPr>
          <p:grpSpPr>
            <a:xfrm rot="639347">
              <a:off x="6792579" y="4410377"/>
              <a:ext cx="798923" cy="2457470"/>
              <a:chOff x="6586553" y="4400554"/>
              <a:chExt cx="798923" cy="2457470"/>
            </a:xfrm>
          </p:grpSpPr>
          <p:sp>
            <p:nvSpPr>
              <p:cNvPr id="229" name="Полилиния 228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0" name="Полилиния 229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1" name="Полилиния 230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03" name="Группа 234"/>
          <p:cNvGrpSpPr/>
          <p:nvPr/>
        </p:nvGrpSpPr>
        <p:grpSpPr>
          <a:xfrm rot="20416555">
            <a:off x="3927703" y="5985261"/>
            <a:ext cx="928662" cy="1000108"/>
            <a:chOff x="5898071" y="4400554"/>
            <a:chExt cx="2324143" cy="2470145"/>
          </a:xfrm>
        </p:grpSpPr>
        <p:sp>
          <p:nvSpPr>
            <p:cNvPr id="236" name="Полилиния 235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9" name="Полилиния 238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0" name="Полилиния 239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1" name="Полилиния 240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4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47" name="Полилиния 246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8" name="Полилиния 247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9" name="Полилиния 248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05" name="Группа 188"/>
          <p:cNvGrpSpPr/>
          <p:nvPr/>
        </p:nvGrpSpPr>
        <p:grpSpPr>
          <a:xfrm rot="709197">
            <a:off x="4239936" y="5884284"/>
            <a:ext cx="1292760" cy="1083291"/>
            <a:chOff x="5898071" y="4410280"/>
            <a:chExt cx="2324143" cy="2467972"/>
          </a:xfrm>
        </p:grpSpPr>
        <p:sp>
          <p:nvSpPr>
            <p:cNvPr id="190" name="Полилиния 18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3" name="Полилиния 19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4" name="Полилиния 19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5" name="Полилиния 19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6" name="Группа 138"/>
            <p:cNvGrpSpPr/>
            <p:nvPr/>
          </p:nvGrpSpPr>
          <p:grpSpPr>
            <a:xfrm rot="639347">
              <a:off x="6791608" y="4410280"/>
              <a:ext cx="798923" cy="2467972"/>
              <a:chOff x="6586553" y="4400554"/>
              <a:chExt cx="798923" cy="2467972"/>
            </a:xfrm>
          </p:grpSpPr>
          <p:sp>
            <p:nvSpPr>
              <p:cNvPr id="198" name="Полилиния 197"/>
              <p:cNvSpPr/>
              <p:nvPr/>
            </p:nvSpPr>
            <p:spPr>
              <a:xfrm flipH="1">
                <a:off x="6910157" y="5154015"/>
                <a:ext cx="142905" cy="1714511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10" name="Группа 249"/>
          <p:cNvGrpSpPr/>
          <p:nvPr/>
        </p:nvGrpSpPr>
        <p:grpSpPr>
          <a:xfrm rot="20571690">
            <a:off x="3127103" y="5901080"/>
            <a:ext cx="928662" cy="1000108"/>
            <a:chOff x="5898071" y="4400554"/>
            <a:chExt cx="2324143" cy="2470145"/>
          </a:xfrm>
        </p:grpSpPr>
        <p:sp>
          <p:nvSpPr>
            <p:cNvPr id="251" name="Полилиния 25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Полилиния 25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Полилиния 25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Полилиния 25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11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62" name="Полилиния 26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3" name="Полилиния 26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4" name="Полилиния 26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12" name="Группа 284"/>
          <p:cNvGrpSpPr/>
          <p:nvPr/>
        </p:nvGrpSpPr>
        <p:grpSpPr>
          <a:xfrm>
            <a:off x="0" y="6197605"/>
            <a:ext cx="642942" cy="660395"/>
            <a:chOff x="214282" y="5643578"/>
            <a:chExt cx="1285884" cy="1017585"/>
          </a:xfrm>
        </p:grpSpPr>
        <p:sp>
          <p:nvSpPr>
            <p:cNvPr id="280" name="Полилиния 279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2" name="Полилиния 281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3" name="Полилиния 282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4" name="24-конечная звезда 283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3" name="Группа 290"/>
          <p:cNvGrpSpPr/>
          <p:nvPr/>
        </p:nvGrpSpPr>
        <p:grpSpPr>
          <a:xfrm>
            <a:off x="642910" y="6357958"/>
            <a:ext cx="571504" cy="588957"/>
            <a:chOff x="214282" y="5643578"/>
            <a:chExt cx="1285884" cy="1017585"/>
          </a:xfrm>
        </p:grpSpPr>
        <p:sp>
          <p:nvSpPr>
            <p:cNvPr id="292" name="Полилиния 29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3" name="Полилиния 29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4" name="Полилиния 29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5" name="24-конечная звезда 29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4" name="Группа 295"/>
          <p:cNvGrpSpPr/>
          <p:nvPr/>
        </p:nvGrpSpPr>
        <p:grpSpPr>
          <a:xfrm>
            <a:off x="5715008" y="6197605"/>
            <a:ext cx="642942" cy="660395"/>
            <a:chOff x="214282" y="5643578"/>
            <a:chExt cx="1285884" cy="1017585"/>
          </a:xfrm>
        </p:grpSpPr>
        <p:sp>
          <p:nvSpPr>
            <p:cNvPr id="297" name="Полилиния 29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8" name="Полилиния 29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9" name="Полилиния 29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0" name="24-конечная звезда 29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0" name="Группа 305"/>
          <p:cNvGrpSpPr/>
          <p:nvPr/>
        </p:nvGrpSpPr>
        <p:grpSpPr>
          <a:xfrm>
            <a:off x="1214414" y="6197605"/>
            <a:ext cx="642942" cy="660395"/>
            <a:chOff x="214282" y="5643578"/>
            <a:chExt cx="1285884" cy="1017585"/>
          </a:xfrm>
        </p:grpSpPr>
        <p:sp>
          <p:nvSpPr>
            <p:cNvPr id="307" name="Полилиния 30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8" name="Полилиния 30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9" name="Полилиния 30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0" name="24-конечная звезда 30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4" name="Группа 310"/>
          <p:cNvGrpSpPr/>
          <p:nvPr/>
        </p:nvGrpSpPr>
        <p:grpSpPr>
          <a:xfrm>
            <a:off x="2500298" y="6197605"/>
            <a:ext cx="642942" cy="660395"/>
            <a:chOff x="214282" y="5643578"/>
            <a:chExt cx="1285884" cy="1017585"/>
          </a:xfrm>
        </p:grpSpPr>
        <p:sp>
          <p:nvSpPr>
            <p:cNvPr id="312" name="Полилиния 31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3" name="Полилиния 31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4" name="Полилиния 31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5" name="24-конечная звезда 31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16" name="Овал 315"/>
          <p:cNvSpPr/>
          <p:nvPr/>
        </p:nvSpPr>
        <p:spPr>
          <a:xfrm>
            <a:off x="285720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7" name="Овал 316"/>
          <p:cNvSpPr/>
          <p:nvPr/>
        </p:nvSpPr>
        <p:spPr>
          <a:xfrm>
            <a:off x="642910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8" name="Овал 317"/>
          <p:cNvSpPr/>
          <p:nvPr/>
        </p:nvSpPr>
        <p:spPr>
          <a:xfrm>
            <a:off x="1428728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9" name="Овал 318"/>
          <p:cNvSpPr/>
          <p:nvPr/>
        </p:nvSpPr>
        <p:spPr>
          <a:xfrm>
            <a:off x="114297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0" name="Овал 319"/>
          <p:cNvSpPr/>
          <p:nvPr/>
        </p:nvSpPr>
        <p:spPr>
          <a:xfrm>
            <a:off x="1571604" y="604363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1" name="Овал 320"/>
          <p:cNvSpPr/>
          <p:nvPr/>
        </p:nvSpPr>
        <p:spPr>
          <a:xfrm>
            <a:off x="2143108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2" name="Овал 321"/>
          <p:cNvSpPr/>
          <p:nvPr/>
        </p:nvSpPr>
        <p:spPr>
          <a:xfrm>
            <a:off x="264317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3" name="Овал 322"/>
          <p:cNvSpPr/>
          <p:nvPr/>
        </p:nvSpPr>
        <p:spPr>
          <a:xfrm>
            <a:off x="342899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4" name="Овал 323"/>
          <p:cNvSpPr/>
          <p:nvPr/>
        </p:nvSpPr>
        <p:spPr>
          <a:xfrm>
            <a:off x="442912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5" name="Овал 324"/>
          <p:cNvSpPr/>
          <p:nvPr/>
        </p:nvSpPr>
        <p:spPr>
          <a:xfrm>
            <a:off x="400049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6" name="Овал 325"/>
          <p:cNvSpPr/>
          <p:nvPr/>
        </p:nvSpPr>
        <p:spPr>
          <a:xfrm>
            <a:off x="521494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7" name="Овал 326"/>
          <p:cNvSpPr/>
          <p:nvPr/>
        </p:nvSpPr>
        <p:spPr>
          <a:xfrm>
            <a:off x="5857884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8" name="Овал 327"/>
          <p:cNvSpPr/>
          <p:nvPr/>
        </p:nvSpPr>
        <p:spPr>
          <a:xfrm>
            <a:off x="6643702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9" name="Овал 328"/>
          <p:cNvSpPr/>
          <p:nvPr/>
        </p:nvSpPr>
        <p:spPr>
          <a:xfrm>
            <a:off x="7429520" y="597219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0" name="Овал 329"/>
          <p:cNvSpPr/>
          <p:nvPr/>
        </p:nvSpPr>
        <p:spPr>
          <a:xfrm>
            <a:off x="8929718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1" name="Овал 330"/>
          <p:cNvSpPr/>
          <p:nvPr/>
        </p:nvSpPr>
        <p:spPr>
          <a:xfrm>
            <a:off x="857252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2" name="Овал 331"/>
          <p:cNvSpPr/>
          <p:nvPr/>
        </p:nvSpPr>
        <p:spPr>
          <a:xfrm>
            <a:off x="8001024" y="5900754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3" name="Овал 332"/>
          <p:cNvSpPr/>
          <p:nvPr/>
        </p:nvSpPr>
        <p:spPr>
          <a:xfrm>
            <a:off x="7072330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4" name="Овал 333"/>
          <p:cNvSpPr/>
          <p:nvPr/>
        </p:nvSpPr>
        <p:spPr>
          <a:xfrm>
            <a:off x="6429388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5" name="Овал 334"/>
          <p:cNvSpPr/>
          <p:nvPr/>
        </p:nvSpPr>
        <p:spPr>
          <a:xfrm>
            <a:off x="607219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6" name="Овал 335"/>
          <p:cNvSpPr/>
          <p:nvPr/>
        </p:nvSpPr>
        <p:spPr>
          <a:xfrm>
            <a:off x="5500694" y="575787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7" name="Овал 336"/>
          <p:cNvSpPr/>
          <p:nvPr/>
        </p:nvSpPr>
        <p:spPr>
          <a:xfrm>
            <a:off x="4786314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8" name="Овал 337"/>
          <p:cNvSpPr/>
          <p:nvPr/>
        </p:nvSpPr>
        <p:spPr>
          <a:xfrm>
            <a:off x="3857620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9" name="Овал 338"/>
          <p:cNvSpPr/>
          <p:nvPr/>
        </p:nvSpPr>
        <p:spPr>
          <a:xfrm>
            <a:off x="2928926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0" name="Овал 339"/>
          <p:cNvSpPr/>
          <p:nvPr/>
        </p:nvSpPr>
        <p:spPr>
          <a:xfrm>
            <a:off x="1785918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1" name="Овал 340"/>
          <p:cNvSpPr/>
          <p:nvPr/>
        </p:nvSpPr>
        <p:spPr>
          <a:xfrm>
            <a:off x="1000100" y="611506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31" name="Группа 355"/>
          <p:cNvGrpSpPr/>
          <p:nvPr/>
        </p:nvGrpSpPr>
        <p:grpSpPr>
          <a:xfrm rot="3478556">
            <a:off x="156922" y="6491361"/>
            <a:ext cx="250390" cy="340455"/>
            <a:chOff x="2857488" y="4883951"/>
            <a:chExt cx="571504" cy="903297"/>
          </a:xfrm>
        </p:grpSpPr>
        <p:sp>
          <p:nvSpPr>
            <p:cNvPr id="346" name="Овал 345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44" name="Прямая соединительная линия 343"/>
            <p:cNvCxnSpPr>
              <a:stCxn id="342" idx="0"/>
              <a:endCxn id="342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" name="Овал 346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9" name="Овал 348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1" name="Овал 350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2" name="Овал 351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3" name="Овал 352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4" name="Овал 353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5" name="Овал 354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4" name="Группа 369"/>
          <p:cNvGrpSpPr/>
          <p:nvPr/>
        </p:nvGrpSpPr>
        <p:grpSpPr>
          <a:xfrm rot="1300059">
            <a:off x="4697443" y="6483348"/>
            <a:ext cx="250390" cy="340455"/>
            <a:chOff x="2857488" y="4883951"/>
            <a:chExt cx="571504" cy="903297"/>
          </a:xfrm>
        </p:grpSpPr>
        <p:sp>
          <p:nvSpPr>
            <p:cNvPr id="371" name="Овал 370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2" name="Овал 37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73" name="Прямая соединительная линия 372"/>
            <p:cNvCxnSpPr>
              <a:stCxn id="372" idx="0"/>
              <a:endCxn id="372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4" name="Овал 373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5" name="Овал 374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6" name="Овал 375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7" name="Овал 376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8" name="Овал 377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9" name="Овал 378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0" name="Овал 379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1" name="Овал 380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2" name="Овал 381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89" name="Полилиния 388"/>
          <p:cNvSpPr/>
          <p:nvPr/>
        </p:nvSpPr>
        <p:spPr>
          <a:xfrm>
            <a:off x="262759" y="3247697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0" name="Полилиния 389"/>
          <p:cNvSpPr/>
          <p:nvPr/>
        </p:nvSpPr>
        <p:spPr>
          <a:xfrm>
            <a:off x="928662" y="3286124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1" name="Полилиния 390"/>
          <p:cNvSpPr/>
          <p:nvPr/>
        </p:nvSpPr>
        <p:spPr>
          <a:xfrm>
            <a:off x="428596" y="3071810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2" name="Полилиния 391"/>
          <p:cNvSpPr/>
          <p:nvPr/>
        </p:nvSpPr>
        <p:spPr>
          <a:xfrm>
            <a:off x="785786" y="3071810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3" name="Полилиния 392"/>
          <p:cNvSpPr/>
          <p:nvPr/>
        </p:nvSpPr>
        <p:spPr>
          <a:xfrm>
            <a:off x="642910" y="2857496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4" name="Овал 393"/>
          <p:cNvSpPr/>
          <p:nvPr/>
        </p:nvSpPr>
        <p:spPr>
          <a:xfrm>
            <a:off x="0" y="214290"/>
            <a:ext cx="1428728" cy="1357322"/>
          </a:xfrm>
          <a:prstGeom prst="ellipse">
            <a:avLst/>
          </a:prstGeom>
          <a:gradFill flip="none" rotWithShape="1">
            <a:gsLst>
              <a:gs pos="100000">
                <a:schemeClr val="bg1"/>
              </a:gs>
              <a:gs pos="26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5" name="Заголовок 394"/>
          <p:cNvSpPr>
            <a:spLocks noGrp="1"/>
          </p:cNvSpPr>
          <p:nvPr>
            <p:ph type="title"/>
          </p:nvPr>
        </p:nvSpPr>
        <p:spPr>
          <a:xfrm>
            <a:off x="1214414" y="0"/>
            <a:ext cx="6643734" cy="1143000"/>
          </a:xfrm>
          <a:prstGeom prst="round2SameRect">
            <a:avLst>
              <a:gd name="adj1" fmla="val 16667"/>
              <a:gd name="adj2" fmla="val 38889"/>
            </a:avLst>
          </a:prstGeom>
          <a:gradFill>
            <a:gsLst>
              <a:gs pos="100000">
                <a:srgbClr val="FFCCCC"/>
              </a:gs>
              <a:gs pos="26000">
                <a:schemeClr val="bg1"/>
              </a:gs>
            </a:gsLst>
            <a:path path="circle">
              <a:fillToRect l="50000" t="50000" r="50000" b="50000"/>
            </a:path>
          </a:gradFill>
          <a:scene3d>
            <a:camera prst="orthographicFront"/>
            <a:lightRig rig="threePt" dir="t"/>
          </a:scene3d>
          <a:sp3d>
            <a:bevelT w="171450" h="31750"/>
          </a:sp3d>
        </p:spPr>
        <p:txBody>
          <a:bodyPr>
            <a:normAutofit fontScale="90000"/>
          </a:bodyPr>
          <a:lstStyle/>
          <a:p>
            <a:r>
              <a:rPr lang="ru-RU" sz="3200" b="1" dirty="0" err="1" smtClean="0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офтальмотренажер</a:t>
            </a:r>
            <a:r>
              <a:rPr lang="ru-RU" sz="3200" b="1" dirty="0" smtClean="0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«Медвежонок», «Ёлочка»</a:t>
            </a:r>
            <a:endParaRPr lang="ru-RU" sz="3200" b="1" dirty="0">
              <a:ln>
                <a:solidFill>
                  <a:sysClr val="windowText" lastClr="000000"/>
                </a:solidFill>
              </a:ln>
              <a:solidFill>
                <a:srgbClr val="FFCCCC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29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96" name="Скругленный прямоугольник 295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1" name="Скругленный прямоугольник 30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6" name="Полилиния 305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1" name="Полилиния 310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3" name="Скругленный прямоугольник 34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5" name="Полилиния 34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6" name="Полилиния 355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57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70" name="Скругленный прямоугольник 369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8" name="Скругленный прямоугольник 387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7" name="Полилиния 396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8" name="Полилиния 397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9" name="Скругленный прямоугольник 398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0" name="Полилиния 399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1" name="Полилиния 400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402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403" name="Скругленный прямоугольник 402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4" name="Скругленный прямоугольник 403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5" name="Полилиния 404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6" name="Полилиния 405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7" name="Скругленный прямоугольник 406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8" name="Полилиния 407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9" name="Полилиния 408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1" name="Группа 285"/>
          <p:cNvGrpSpPr/>
          <p:nvPr/>
        </p:nvGrpSpPr>
        <p:grpSpPr>
          <a:xfrm>
            <a:off x="1428728" y="5929330"/>
            <a:ext cx="1000132" cy="1017585"/>
            <a:chOff x="214282" y="5643578"/>
            <a:chExt cx="1285884" cy="1017585"/>
          </a:xfrm>
        </p:grpSpPr>
        <p:sp>
          <p:nvSpPr>
            <p:cNvPr id="287" name="Полилиния 28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8" name="Полилиния 28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9" name="Полилиния 28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0" name="24-конечная звезда 28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3" name="Группа 356"/>
          <p:cNvGrpSpPr/>
          <p:nvPr/>
        </p:nvGrpSpPr>
        <p:grpSpPr>
          <a:xfrm rot="20068700">
            <a:off x="1657121" y="6384141"/>
            <a:ext cx="250390" cy="340455"/>
            <a:chOff x="2857488" y="4883951"/>
            <a:chExt cx="571504" cy="903297"/>
          </a:xfrm>
        </p:grpSpPr>
        <p:sp>
          <p:nvSpPr>
            <p:cNvPr id="358" name="Овал 357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9" name="Овал 358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60" name="Прямая соединительная линия 359"/>
            <p:cNvCxnSpPr>
              <a:stCxn id="359" idx="0"/>
              <a:endCxn id="359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1" name="Овал 360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2" name="Овал 361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3" name="Овал 362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4" name="Овал 363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5" name="Овал 364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6" name="Овал 365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7" name="Овал 366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8" name="Овал 367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9" name="Овал 368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5" name="Группа 300"/>
          <p:cNvGrpSpPr/>
          <p:nvPr/>
        </p:nvGrpSpPr>
        <p:grpSpPr>
          <a:xfrm>
            <a:off x="6000760" y="5929330"/>
            <a:ext cx="1000132" cy="928671"/>
            <a:chOff x="214282" y="5643578"/>
            <a:chExt cx="1285884" cy="1017585"/>
          </a:xfrm>
        </p:grpSpPr>
        <p:sp>
          <p:nvSpPr>
            <p:cNvPr id="302" name="Полилиния 30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5" name="24-конечная звезда 30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pic>
        <p:nvPicPr>
          <p:cNvPr id="5122" name="Picture 2" descr="C:\Users\mobiworld\Desktop\СЕМИНАР 14 МАЯ\IMG_20150512_120635.jpg"/>
          <p:cNvPicPr>
            <a:picLocks noGrp="1" noChangeAspect="1" noChangeArrowheads="1"/>
          </p:cNvPicPr>
          <p:nvPr>
            <p:ph idx="1"/>
          </p:nvPr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bright="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0063" y="1328737"/>
            <a:ext cx="8229600" cy="4629150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rnd">
            <a:solidFill>
              <a:schemeClr val="accent3">
                <a:lumMod val="50000"/>
              </a:schemeClr>
            </a:solidFill>
          </a:ln>
          <a:effectLst>
            <a:outerShdw blurRad="50000" algn="tl" rotWithShape="0">
              <a:srgbClr val="000000">
                <a:alpha val="41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  <a:extLst/>
        </p:spPr>
      </p:pic>
    </p:spTree>
    <p:extLst>
      <p:ext uri="{BB962C8B-B14F-4D97-AF65-F5344CB8AC3E}">
        <p14:creationId xmlns:p14="http://schemas.microsoft.com/office/powerpoint/2010/main" val="27683751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Овал 108"/>
          <p:cNvSpPr/>
          <p:nvPr/>
        </p:nvSpPr>
        <p:spPr>
          <a:xfrm>
            <a:off x="163482" y="387328"/>
            <a:ext cx="1053703" cy="1006623"/>
          </a:xfrm>
          <a:prstGeom prst="ellipse">
            <a:avLst/>
          </a:prstGeom>
          <a:gradFill flip="none" rotWithShape="1">
            <a:gsLst>
              <a:gs pos="100000">
                <a:schemeClr val="bg1">
                  <a:alpha val="0"/>
                </a:schemeClr>
              </a:gs>
              <a:gs pos="4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2" name="Группа 387"/>
          <p:cNvGrpSpPr/>
          <p:nvPr/>
        </p:nvGrpSpPr>
        <p:grpSpPr>
          <a:xfrm>
            <a:off x="-836391" y="302553"/>
            <a:ext cx="9285264" cy="7124638"/>
            <a:chOff x="-836391" y="302553"/>
            <a:chExt cx="9285264" cy="7124638"/>
          </a:xfrm>
        </p:grpSpPr>
        <p:sp>
          <p:nvSpPr>
            <p:cNvPr id="383" name="Полилиния 382"/>
            <p:cNvSpPr/>
            <p:nvPr/>
          </p:nvSpPr>
          <p:spPr>
            <a:xfrm rot="1219034">
              <a:off x="208762" y="205413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4" name="Полилиния 383"/>
            <p:cNvSpPr/>
            <p:nvPr/>
          </p:nvSpPr>
          <p:spPr>
            <a:xfrm rot="1635534">
              <a:off x="184862" y="270974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5" name="Полилиния 384"/>
            <p:cNvSpPr/>
            <p:nvPr/>
          </p:nvSpPr>
          <p:spPr>
            <a:xfrm rot="2120141">
              <a:off x="-7745" y="3397179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6" name="Полилиния 385"/>
            <p:cNvSpPr/>
            <p:nvPr/>
          </p:nvSpPr>
          <p:spPr>
            <a:xfrm rot="2683881">
              <a:off x="-836391" y="3656663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7" name="Полилиния 386"/>
            <p:cNvSpPr/>
            <p:nvPr/>
          </p:nvSpPr>
          <p:spPr>
            <a:xfrm rot="3406944">
              <a:off x="-1350748" y="3554015"/>
              <a:ext cx="7124638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07" name="Облако 106"/>
          <p:cNvSpPr/>
          <p:nvPr/>
        </p:nvSpPr>
        <p:spPr>
          <a:xfrm>
            <a:off x="2571736" y="571480"/>
            <a:ext cx="5000660" cy="857256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8" name="Облако 107"/>
          <p:cNvSpPr/>
          <p:nvPr/>
        </p:nvSpPr>
        <p:spPr>
          <a:xfrm>
            <a:off x="5429256" y="1928802"/>
            <a:ext cx="3429024" cy="714380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3" name="Группа 56"/>
          <p:cNvGrpSpPr/>
          <p:nvPr/>
        </p:nvGrpSpPr>
        <p:grpSpPr>
          <a:xfrm>
            <a:off x="5072066" y="0"/>
            <a:ext cx="4762740" cy="3000396"/>
            <a:chOff x="5214942" y="-71462"/>
            <a:chExt cx="4191236" cy="2724650"/>
          </a:xfrm>
        </p:grpSpPr>
        <p:sp>
          <p:nvSpPr>
            <p:cNvPr id="4" name="Полилиния 3"/>
            <p:cNvSpPr/>
            <p:nvPr/>
          </p:nvSpPr>
          <p:spPr>
            <a:xfrm>
              <a:off x="5318235" y="785794"/>
              <a:ext cx="3825765" cy="1734207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" name="Полилиния 10"/>
            <p:cNvSpPr/>
            <p:nvPr/>
          </p:nvSpPr>
          <p:spPr>
            <a:xfrm rot="860733" flipV="1">
              <a:off x="6909393" y="3183"/>
              <a:ext cx="2496785" cy="1305578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" name="Полилиния 9"/>
            <p:cNvSpPr/>
            <p:nvPr/>
          </p:nvSpPr>
          <p:spPr>
            <a:xfrm>
              <a:off x="7000892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 rot="19708205">
              <a:off x="7500958" y="7141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" name="Полилиния 12"/>
            <p:cNvSpPr/>
            <p:nvPr/>
          </p:nvSpPr>
          <p:spPr>
            <a:xfrm>
              <a:off x="814390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778671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" name="Полилиния 14"/>
            <p:cNvSpPr/>
            <p:nvPr/>
          </p:nvSpPr>
          <p:spPr>
            <a:xfrm>
              <a:off x="7358082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" name="Полилиния 15"/>
            <p:cNvSpPr/>
            <p:nvPr/>
          </p:nvSpPr>
          <p:spPr>
            <a:xfrm>
              <a:off x="6715140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" name="Полилиния 16"/>
            <p:cNvSpPr/>
            <p:nvPr/>
          </p:nvSpPr>
          <p:spPr>
            <a:xfrm>
              <a:off x="7286644" y="92867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" name="Полилиния 17"/>
            <p:cNvSpPr/>
            <p:nvPr/>
          </p:nvSpPr>
          <p:spPr>
            <a:xfrm>
              <a:off x="721520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" name="Полилиния 18"/>
            <p:cNvSpPr/>
            <p:nvPr/>
          </p:nvSpPr>
          <p:spPr>
            <a:xfrm>
              <a:off x="7572396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" name="Полилиния 19"/>
            <p:cNvSpPr/>
            <p:nvPr/>
          </p:nvSpPr>
          <p:spPr>
            <a:xfrm rot="1969772">
              <a:off x="7844062" y="91107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1" name="Полилиния 20"/>
            <p:cNvSpPr/>
            <p:nvPr/>
          </p:nvSpPr>
          <p:spPr>
            <a:xfrm>
              <a:off x="7786710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" name="Полилиния 21"/>
            <p:cNvSpPr/>
            <p:nvPr/>
          </p:nvSpPr>
          <p:spPr>
            <a:xfrm>
              <a:off x="8286776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" name="Полилиния 22"/>
            <p:cNvSpPr/>
            <p:nvPr/>
          </p:nvSpPr>
          <p:spPr>
            <a:xfrm>
              <a:off x="6572264" y="78579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" name="Полилиния 23"/>
            <p:cNvSpPr/>
            <p:nvPr/>
          </p:nvSpPr>
          <p:spPr>
            <a:xfrm rot="20410928">
              <a:off x="6072198" y="71435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" name="Полилиния 24"/>
            <p:cNvSpPr/>
            <p:nvPr/>
          </p:nvSpPr>
          <p:spPr>
            <a:xfrm rot="587691">
              <a:off x="5214942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6" name="Полилиния 25"/>
            <p:cNvSpPr/>
            <p:nvPr/>
          </p:nvSpPr>
          <p:spPr>
            <a:xfrm rot="20411730">
              <a:off x="5429256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" name="Полилиния 26"/>
            <p:cNvSpPr/>
            <p:nvPr/>
          </p:nvSpPr>
          <p:spPr>
            <a:xfrm rot="1771934">
              <a:off x="6072198" y="185736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" name="Полилиния 27"/>
            <p:cNvSpPr/>
            <p:nvPr/>
          </p:nvSpPr>
          <p:spPr>
            <a:xfrm rot="1666315">
              <a:off x="6215074" y="228599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" name="Полилиния 28"/>
            <p:cNvSpPr/>
            <p:nvPr/>
          </p:nvSpPr>
          <p:spPr>
            <a:xfrm>
              <a:off x="7143768" y="235743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" name="Полилиния 29"/>
            <p:cNvSpPr/>
            <p:nvPr/>
          </p:nvSpPr>
          <p:spPr>
            <a:xfrm>
              <a:off x="721520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" name="Полилиния 30"/>
            <p:cNvSpPr/>
            <p:nvPr/>
          </p:nvSpPr>
          <p:spPr>
            <a:xfrm>
              <a:off x="6072198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" name="Полилиния 31"/>
            <p:cNvSpPr/>
            <p:nvPr/>
          </p:nvSpPr>
          <p:spPr>
            <a:xfrm rot="1065905">
              <a:off x="550069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" name="Полилиния 32"/>
            <p:cNvSpPr/>
            <p:nvPr/>
          </p:nvSpPr>
          <p:spPr>
            <a:xfrm rot="19191918">
              <a:off x="5715008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" name="Полилиния 33"/>
            <p:cNvSpPr/>
            <p:nvPr/>
          </p:nvSpPr>
          <p:spPr>
            <a:xfrm rot="1361292">
              <a:off x="5857884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" name="Полилиния 34"/>
            <p:cNvSpPr/>
            <p:nvPr/>
          </p:nvSpPr>
          <p:spPr>
            <a:xfrm rot="1099206">
              <a:off x="6000760" y="142873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" name="Полилиния 35"/>
            <p:cNvSpPr/>
            <p:nvPr/>
          </p:nvSpPr>
          <p:spPr>
            <a:xfrm rot="20247737">
              <a:off x="6689470" y="104357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" name="Полилиния 36"/>
            <p:cNvSpPr/>
            <p:nvPr/>
          </p:nvSpPr>
          <p:spPr>
            <a:xfrm>
              <a:off x="692945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" name="Полилиния 37"/>
            <p:cNvSpPr/>
            <p:nvPr/>
          </p:nvSpPr>
          <p:spPr>
            <a:xfrm>
              <a:off x="6858016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" name="Полилиния 38"/>
            <p:cNvSpPr/>
            <p:nvPr/>
          </p:nvSpPr>
          <p:spPr>
            <a:xfrm>
              <a:off x="7215206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" name="Полилиния 39"/>
            <p:cNvSpPr/>
            <p:nvPr/>
          </p:nvSpPr>
          <p:spPr>
            <a:xfrm>
              <a:off x="5643570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1" name="Полилиния 40"/>
            <p:cNvSpPr/>
            <p:nvPr/>
          </p:nvSpPr>
          <p:spPr>
            <a:xfrm rot="20716111">
              <a:off x="6286512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2" name="Полилиния 41"/>
            <p:cNvSpPr/>
            <p:nvPr/>
          </p:nvSpPr>
          <p:spPr>
            <a:xfrm>
              <a:off x="585788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3" name="Полилиния 42"/>
            <p:cNvSpPr/>
            <p:nvPr/>
          </p:nvSpPr>
          <p:spPr>
            <a:xfrm>
              <a:off x="6286512" y="171448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4" name="Полилиния 43"/>
            <p:cNvSpPr/>
            <p:nvPr/>
          </p:nvSpPr>
          <p:spPr>
            <a:xfrm rot="1666315">
              <a:off x="6410397" y="1978341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5" name="Полилиния 44"/>
            <p:cNvSpPr/>
            <p:nvPr/>
          </p:nvSpPr>
          <p:spPr>
            <a:xfrm>
              <a:off x="6500826" y="22145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6" name="Полилиния 45"/>
            <p:cNvSpPr/>
            <p:nvPr/>
          </p:nvSpPr>
          <p:spPr>
            <a:xfrm>
              <a:off x="6572264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7" name="Полилиния 46"/>
            <p:cNvSpPr/>
            <p:nvPr/>
          </p:nvSpPr>
          <p:spPr>
            <a:xfrm rot="1771934">
              <a:off x="669803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8" name="Полилиния 47"/>
            <p:cNvSpPr/>
            <p:nvPr/>
          </p:nvSpPr>
          <p:spPr>
            <a:xfrm rot="1771934">
              <a:off x="705522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9" name="Полилиния 48"/>
            <p:cNvSpPr/>
            <p:nvPr/>
          </p:nvSpPr>
          <p:spPr>
            <a:xfrm>
              <a:off x="685801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0" name="Полилиния 49"/>
            <p:cNvSpPr/>
            <p:nvPr/>
          </p:nvSpPr>
          <p:spPr>
            <a:xfrm rot="1874304">
              <a:off x="7556933" y="5526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1" name="Полилиния 50"/>
            <p:cNvSpPr/>
            <p:nvPr/>
          </p:nvSpPr>
          <p:spPr>
            <a:xfrm rot="1874304">
              <a:off x="6985430" y="4812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2" name="Полилиния 51"/>
            <p:cNvSpPr/>
            <p:nvPr/>
          </p:nvSpPr>
          <p:spPr>
            <a:xfrm>
              <a:off x="7929586" y="14285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3" name="Полилиния 52"/>
            <p:cNvSpPr/>
            <p:nvPr/>
          </p:nvSpPr>
          <p:spPr>
            <a:xfrm>
              <a:off x="7643834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4" name="Полилиния 53"/>
            <p:cNvSpPr/>
            <p:nvPr/>
          </p:nvSpPr>
          <p:spPr>
            <a:xfrm>
              <a:off x="792958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5" name="Полилиния 54"/>
            <p:cNvSpPr/>
            <p:nvPr/>
          </p:nvSpPr>
          <p:spPr>
            <a:xfrm rot="1874304">
              <a:off x="8056999" y="409823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6" name="Полилиния 55"/>
            <p:cNvSpPr/>
            <p:nvPr/>
          </p:nvSpPr>
          <p:spPr>
            <a:xfrm>
              <a:off x="6572264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" name="Группа 218"/>
          <p:cNvGrpSpPr/>
          <p:nvPr/>
        </p:nvGrpSpPr>
        <p:grpSpPr>
          <a:xfrm>
            <a:off x="-55071" y="3786190"/>
            <a:ext cx="9247681" cy="3082320"/>
            <a:chOff x="-65581" y="3302758"/>
            <a:chExt cx="9247681" cy="3555242"/>
          </a:xfrm>
        </p:grpSpPr>
        <p:sp>
          <p:nvSpPr>
            <p:cNvPr id="117" name="Полилиния 116"/>
            <p:cNvSpPr/>
            <p:nvPr/>
          </p:nvSpPr>
          <p:spPr>
            <a:xfrm>
              <a:off x="-12700" y="5146130"/>
              <a:ext cx="9156700" cy="1711869"/>
            </a:xfrm>
            <a:custGeom>
              <a:avLst/>
              <a:gdLst>
                <a:gd name="connsiteX0" fmla="*/ 0 w 7531100"/>
                <a:gd name="connsiteY0" fmla="*/ 0 h 1384300"/>
                <a:gd name="connsiteX1" fmla="*/ 3200400 w 7531100"/>
                <a:gd name="connsiteY1" fmla="*/ 12700 h 1384300"/>
                <a:gd name="connsiteX2" fmla="*/ 6070600 w 7531100"/>
                <a:gd name="connsiteY2" fmla="*/ 241300 h 1384300"/>
                <a:gd name="connsiteX3" fmla="*/ 7531100 w 7531100"/>
                <a:gd name="connsiteY3" fmla="*/ 1371600 h 1384300"/>
                <a:gd name="connsiteX4" fmla="*/ 0 w 7531100"/>
                <a:gd name="connsiteY4" fmla="*/ 1384300 h 1384300"/>
                <a:gd name="connsiteX5" fmla="*/ 0 w 7531100"/>
                <a:gd name="connsiteY5" fmla="*/ 0 h 1384300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31100" h="1711869">
                  <a:moveTo>
                    <a:pt x="0" y="327569"/>
                  </a:moveTo>
                  <a:cubicBezTo>
                    <a:pt x="998562" y="0"/>
                    <a:pt x="2157430" y="512234"/>
                    <a:pt x="3200400" y="340269"/>
                  </a:cubicBezTo>
                  <a:cubicBezTo>
                    <a:pt x="4225399" y="178329"/>
                    <a:pt x="5274201" y="94191"/>
                    <a:pt x="6070600" y="568869"/>
                  </a:cubicBezTo>
                  <a:cubicBezTo>
                    <a:pt x="6563499" y="668857"/>
                    <a:pt x="7177844" y="446598"/>
                    <a:pt x="7518023" y="311666"/>
                  </a:cubicBezTo>
                  <a:lnTo>
                    <a:pt x="7531100" y="1699169"/>
                  </a:lnTo>
                  <a:lnTo>
                    <a:pt x="0" y="1711869"/>
                  </a:lnTo>
                  <a:lnTo>
                    <a:pt x="0" y="327569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6" name="Группа 119"/>
            <p:cNvGrpSpPr/>
            <p:nvPr/>
          </p:nvGrpSpPr>
          <p:grpSpPr>
            <a:xfrm>
              <a:off x="428596" y="3632354"/>
              <a:ext cx="1109662" cy="1971543"/>
              <a:chOff x="428596" y="3632354"/>
              <a:chExt cx="1109662" cy="1971543"/>
            </a:xfrm>
          </p:grpSpPr>
          <p:sp>
            <p:nvSpPr>
              <p:cNvPr id="118" name="Равнобедренный треугольник 117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9" name="Полилиния 118"/>
              <p:cNvSpPr/>
              <p:nvPr/>
            </p:nvSpPr>
            <p:spPr>
              <a:xfrm>
                <a:off x="428596" y="3632354"/>
                <a:ext cx="1109662" cy="1812775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" name="Группа 120"/>
            <p:cNvGrpSpPr/>
            <p:nvPr/>
          </p:nvGrpSpPr>
          <p:grpSpPr>
            <a:xfrm>
              <a:off x="7858148" y="4209144"/>
              <a:ext cx="928694" cy="1537629"/>
              <a:chOff x="428596" y="3829035"/>
              <a:chExt cx="1109662" cy="1774862"/>
            </a:xfrm>
          </p:grpSpPr>
          <p:sp>
            <p:nvSpPr>
              <p:cNvPr id="122" name="Равнобедренный треугольник 121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23" name="Полилиния 122"/>
              <p:cNvSpPr/>
              <p:nvPr/>
            </p:nvSpPr>
            <p:spPr>
              <a:xfrm>
                <a:off x="428596" y="3829035"/>
                <a:ext cx="1109662" cy="1616093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8" name="Группа 123"/>
            <p:cNvGrpSpPr/>
            <p:nvPr/>
          </p:nvGrpSpPr>
          <p:grpSpPr>
            <a:xfrm>
              <a:off x="4500562" y="3302758"/>
              <a:ext cx="1357322" cy="2269381"/>
              <a:chOff x="428596" y="3644850"/>
              <a:chExt cx="1109662" cy="1959047"/>
            </a:xfrm>
          </p:grpSpPr>
          <p:sp>
            <p:nvSpPr>
              <p:cNvPr id="125" name="Равнобедренный треугольник 124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26" name="Полилиния 125"/>
              <p:cNvSpPr/>
              <p:nvPr/>
            </p:nvSpPr>
            <p:spPr>
              <a:xfrm>
                <a:off x="428596" y="3644850"/>
                <a:ext cx="1109662" cy="1800279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16" name="Полилиния 115"/>
            <p:cNvSpPr/>
            <p:nvPr/>
          </p:nvSpPr>
          <p:spPr>
            <a:xfrm>
              <a:off x="-65581" y="5715016"/>
              <a:ext cx="9247681" cy="1142984"/>
            </a:xfrm>
            <a:custGeom>
              <a:avLst/>
              <a:gdLst>
                <a:gd name="connsiteX0" fmla="*/ 9194800 w 9781117"/>
                <a:gd name="connsiteY0" fmla="*/ 511588 h 2492788"/>
                <a:gd name="connsiteX1" fmla="*/ 5715000 w 9781117"/>
                <a:gd name="connsiteY1" fmla="*/ 295688 h 2492788"/>
                <a:gd name="connsiteX2" fmla="*/ 1765300 w 9781117"/>
                <a:gd name="connsiteY2" fmla="*/ 943388 h 2492788"/>
                <a:gd name="connsiteX3" fmla="*/ 63500 w 9781117"/>
                <a:gd name="connsiteY3" fmla="*/ 816388 h 2492788"/>
                <a:gd name="connsiteX4" fmla="*/ 0 w 9781117"/>
                <a:gd name="connsiteY4" fmla="*/ 2480088 h 2492788"/>
                <a:gd name="connsiteX5" fmla="*/ 9232900 w 9781117"/>
                <a:gd name="connsiteY5" fmla="*/ 2492788 h 2492788"/>
                <a:gd name="connsiteX6" fmla="*/ 9194800 w 9781117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47681" h="2468858">
                  <a:moveTo>
                    <a:pt x="9194800" y="487658"/>
                  </a:moveTo>
                  <a:cubicBezTo>
                    <a:pt x="8608483" y="121475"/>
                    <a:pt x="6832055" y="802503"/>
                    <a:pt x="5715000" y="271758"/>
                  </a:cubicBezTo>
                  <a:cubicBezTo>
                    <a:pt x="5445623" y="0"/>
                    <a:pt x="2116574" y="444364"/>
                    <a:pt x="1765300" y="919458"/>
                  </a:cubicBezTo>
                  <a:cubicBezTo>
                    <a:pt x="1117095" y="1140637"/>
                    <a:pt x="630767" y="834791"/>
                    <a:pt x="63500" y="792458"/>
                  </a:cubicBezTo>
                  <a:lnTo>
                    <a:pt x="0" y="2456158"/>
                  </a:lnTo>
                  <a:lnTo>
                    <a:pt x="9232900" y="2468858"/>
                  </a:lnTo>
                  <a:cubicBezTo>
                    <a:pt x="9215861" y="1804322"/>
                    <a:pt x="9247681" y="1320553"/>
                    <a:pt x="9194800" y="487658"/>
                  </a:cubicBez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" name="Группа 143"/>
          <p:cNvGrpSpPr/>
          <p:nvPr/>
        </p:nvGrpSpPr>
        <p:grpSpPr>
          <a:xfrm rot="626960">
            <a:off x="7869702" y="5933812"/>
            <a:ext cx="928662" cy="1000108"/>
            <a:chOff x="5898071" y="4400554"/>
            <a:chExt cx="2324143" cy="2470145"/>
          </a:xfrm>
        </p:grpSpPr>
        <p:sp>
          <p:nvSpPr>
            <p:cNvPr id="145" name="Полилиния 14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7" name="Полилиния 14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8" name="Полилиния 14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Полилиния 14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Полилиния 14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57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56" name="Полилиния 15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58" name="Группа 138"/>
            <p:cNvGrpSpPr/>
            <p:nvPr/>
          </p:nvGrpSpPr>
          <p:grpSpPr>
            <a:xfrm rot="639347">
              <a:off x="6792579" y="4410371"/>
              <a:ext cx="798923" cy="2457470"/>
              <a:chOff x="6586553" y="4400554"/>
              <a:chExt cx="798923" cy="2457470"/>
            </a:xfrm>
          </p:grpSpPr>
          <p:sp>
            <p:nvSpPr>
              <p:cNvPr id="153" name="Полилиния 15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59" name="Группа 158"/>
          <p:cNvGrpSpPr/>
          <p:nvPr/>
        </p:nvGrpSpPr>
        <p:grpSpPr>
          <a:xfrm rot="388224">
            <a:off x="6557801" y="5855841"/>
            <a:ext cx="1292760" cy="1084245"/>
            <a:chOff x="5898071" y="4400554"/>
            <a:chExt cx="2324143" cy="2470145"/>
          </a:xfrm>
        </p:grpSpPr>
        <p:sp>
          <p:nvSpPr>
            <p:cNvPr id="160" name="Полилиния 15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Полилиния 16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Полилиния 16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3" name="Полилиния 16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4" name="Полилиния 16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Полилиния 16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60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71" name="Полилиния 170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3" name="Полилиния 172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61" name="Группа 173"/>
          <p:cNvGrpSpPr/>
          <p:nvPr/>
        </p:nvGrpSpPr>
        <p:grpSpPr>
          <a:xfrm rot="626960">
            <a:off x="8369768" y="5933813"/>
            <a:ext cx="928662" cy="1000108"/>
            <a:chOff x="5898071" y="4400554"/>
            <a:chExt cx="2324143" cy="2470145"/>
          </a:xfrm>
        </p:grpSpPr>
        <p:sp>
          <p:nvSpPr>
            <p:cNvPr id="175" name="Полилиния 17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7" name="Полилиния 17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8" name="Полилиния 17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9" name="Полилиния 17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0" name="Полилиния 17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62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86" name="Полилиния 18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63" name="Группа 142"/>
          <p:cNvGrpSpPr/>
          <p:nvPr/>
        </p:nvGrpSpPr>
        <p:grpSpPr>
          <a:xfrm rot="20815479">
            <a:off x="7178705" y="5851445"/>
            <a:ext cx="1292760" cy="1079937"/>
            <a:chOff x="5898071" y="4410369"/>
            <a:chExt cx="2324143" cy="2460330"/>
          </a:xfrm>
        </p:grpSpPr>
        <p:sp>
          <p:nvSpPr>
            <p:cNvPr id="127" name="Полилиния 126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Полилиния 128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Полилиния 129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96" name="Группа 138"/>
            <p:cNvGrpSpPr/>
            <p:nvPr/>
          </p:nvGrpSpPr>
          <p:grpSpPr>
            <a:xfrm rot="639347">
              <a:off x="6792579" y="4410369"/>
              <a:ext cx="798923" cy="2457470"/>
              <a:chOff x="6586553" y="4400554"/>
              <a:chExt cx="798923" cy="2457470"/>
            </a:xfrm>
          </p:grpSpPr>
          <p:sp>
            <p:nvSpPr>
              <p:cNvPr id="140" name="Полилиния 139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97" name="Группа 203"/>
          <p:cNvGrpSpPr/>
          <p:nvPr/>
        </p:nvGrpSpPr>
        <p:grpSpPr>
          <a:xfrm rot="626960">
            <a:off x="3440547" y="6005251"/>
            <a:ext cx="928662" cy="1000108"/>
            <a:chOff x="5898071" y="4400554"/>
            <a:chExt cx="2324143" cy="2470145"/>
          </a:xfrm>
        </p:grpSpPr>
        <p:sp>
          <p:nvSpPr>
            <p:cNvPr id="205" name="Полилиния 20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7" name="Полилиния 20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8" name="Полилиния 20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9" name="Полилиния 20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10" name="Полилиния 20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98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16" name="Полилиния 21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8" name="Полилиния 21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99" name="Группа 138"/>
            <p:cNvGrpSpPr/>
            <p:nvPr/>
          </p:nvGrpSpPr>
          <p:grpSpPr>
            <a:xfrm rot="639347">
              <a:off x="6792579" y="4410375"/>
              <a:ext cx="798923" cy="2457470"/>
              <a:chOff x="6586553" y="4400554"/>
              <a:chExt cx="798923" cy="2457470"/>
            </a:xfrm>
          </p:grpSpPr>
          <p:sp>
            <p:nvSpPr>
              <p:cNvPr id="213" name="Полилиния 21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5" name="Полилиния 21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00" name="Группа 219"/>
          <p:cNvGrpSpPr/>
          <p:nvPr/>
        </p:nvGrpSpPr>
        <p:grpSpPr>
          <a:xfrm rot="20477843">
            <a:off x="4922140" y="5908939"/>
            <a:ext cx="928662" cy="1000108"/>
            <a:chOff x="5898071" y="4400554"/>
            <a:chExt cx="2324143" cy="2470145"/>
          </a:xfrm>
        </p:grpSpPr>
        <p:sp>
          <p:nvSpPr>
            <p:cNvPr id="221" name="Полилиния 22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2" name="Полилиния 22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3" name="Полилиния 22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4" name="Полилиния 22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5" name="Полилиния 22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6" name="Полилиния 22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1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32" name="Полилиния 23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3" name="Полилиния 23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4" name="Полилиния 23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102" name="Группа 138"/>
            <p:cNvGrpSpPr/>
            <p:nvPr/>
          </p:nvGrpSpPr>
          <p:grpSpPr>
            <a:xfrm rot="639347">
              <a:off x="6792579" y="4410377"/>
              <a:ext cx="798923" cy="2457470"/>
              <a:chOff x="6586553" y="4400554"/>
              <a:chExt cx="798923" cy="2457470"/>
            </a:xfrm>
          </p:grpSpPr>
          <p:sp>
            <p:nvSpPr>
              <p:cNvPr id="229" name="Полилиния 228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0" name="Полилиния 229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1" name="Полилиния 230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03" name="Группа 234"/>
          <p:cNvGrpSpPr/>
          <p:nvPr/>
        </p:nvGrpSpPr>
        <p:grpSpPr>
          <a:xfrm rot="20416555">
            <a:off x="3927703" y="5985261"/>
            <a:ext cx="928662" cy="1000108"/>
            <a:chOff x="5898071" y="4400554"/>
            <a:chExt cx="2324143" cy="2470145"/>
          </a:xfrm>
        </p:grpSpPr>
        <p:sp>
          <p:nvSpPr>
            <p:cNvPr id="236" name="Полилиния 235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9" name="Полилиния 238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0" name="Полилиния 239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1" name="Полилиния 240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4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47" name="Полилиния 246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8" name="Полилиния 247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9" name="Полилиния 248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05" name="Группа 188"/>
          <p:cNvGrpSpPr/>
          <p:nvPr/>
        </p:nvGrpSpPr>
        <p:grpSpPr>
          <a:xfrm rot="709197">
            <a:off x="4239936" y="5884284"/>
            <a:ext cx="1292760" cy="1083291"/>
            <a:chOff x="5898071" y="4410280"/>
            <a:chExt cx="2324143" cy="2467972"/>
          </a:xfrm>
        </p:grpSpPr>
        <p:sp>
          <p:nvSpPr>
            <p:cNvPr id="190" name="Полилиния 18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3" name="Полилиния 19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4" name="Полилиния 19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5" name="Полилиния 19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6" name="Группа 138"/>
            <p:cNvGrpSpPr/>
            <p:nvPr/>
          </p:nvGrpSpPr>
          <p:grpSpPr>
            <a:xfrm rot="639347">
              <a:off x="6791608" y="4410280"/>
              <a:ext cx="798923" cy="2467972"/>
              <a:chOff x="6586553" y="4400554"/>
              <a:chExt cx="798923" cy="2467972"/>
            </a:xfrm>
          </p:grpSpPr>
          <p:sp>
            <p:nvSpPr>
              <p:cNvPr id="198" name="Полилиния 197"/>
              <p:cNvSpPr/>
              <p:nvPr/>
            </p:nvSpPr>
            <p:spPr>
              <a:xfrm flipH="1">
                <a:off x="6910157" y="5154015"/>
                <a:ext cx="142905" cy="1714511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10" name="Группа 249"/>
          <p:cNvGrpSpPr/>
          <p:nvPr/>
        </p:nvGrpSpPr>
        <p:grpSpPr>
          <a:xfrm rot="20571690">
            <a:off x="3127103" y="5901080"/>
            <a:ext cx="928662" cy="1000108"/>
            <a:chOff x="5898071" y="4400554"/>
            <a:chExt cx="2324143" cy="2470145"/>
          </a:xfrm>
        </p:grpSpPr>
        <p:sp>
          <p:nvSpPr>
            <p:cNvPr id="251" name="Полилиния 25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Полилиния 25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Полилиния 25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Полилиния 25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11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62" name="Полилиния 26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3" name="Полилиния 26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4" name="Полилиния 26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12" name="Группа 284"/>
          <p:cNvGrpSpPr/>
          <p:nvPr/>
        </p:nvGrpSpPr>
        <p:grpSpPr>
          <a:xfrm>
            <a:off x="0" y="6197605"/>
            <a:ext cx="642942" cy="660395"/>
            <a:chOff x="214282" y="5643578"/>
            <a:chExt cx="1285884" cy="1017585"/>
          </a:xfrm>
        </p:grpSpPr>
        <p:sp>
          <p:nvSpPr>
            <p:cNvPr id="280" name="Полилиния 279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2" name="Полилиния 281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3" name="Полилиния 282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4" name="24-конечная звезда 283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3" name="Группа 290"/>
          <p:cNvGrpSpPr/>
          <p:nvPr/>
        </p:nvGrpSpPr>
        <p:grpSpPr>
          <a:xfrm>
            <a:off x="642910" y="6357958"/>
            <a:ext cx="571504" cy="588957"/>
            <a:chOff x="214282" y="5643578"/>
            <a:chExt cx="1285884" cy="1017585"/>
          </a:xfrm>
        </p:grpSpPr>
        <p:sp>
          <p:nvSpPr>
            <p:cNvPr id="292" name="Полилиния 29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3" name="Полилиния 29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4" name="Полилиния 29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5" name="24-конечная звезда 29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4" name="Группа 295"/>
          <p:cNvGrpSpPr/>
          <p:nvPr/>
        </p:nvGrpSpPr>
        <p:grpSpPr>
          <a:xfrm>
            <a:off x="5715008" y="6197605"/>
            <a:ext cx="642942" cy="660395"/>
            <a:chOff x="214282" y="5643578"/>
            <a:chExt cx="1285884" cy="1017585"/>
          </a:xfrm>
        </p:grpSpPr>
        <p:sp>
          <p:nvSpPr>
            <p:cNvPr id="297" name="Полилиния 29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8" name="Полилиния 29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9" name="Полилиния 29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0" name="24-конечная звезда 29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0" name="Группа 305"/>
          <p:cNvGrpSpPr/>
          <p:nvPr/>
        </p:nvGrpSpPr>
        <p:grpSpPr>
          <a:xfrm>
            <a:off x="1214414" y="6197605"/>
            <a:ext cx="642942" cy="660395"/>
            <a:chOff x="214282" y="5643578"/>
            <a:chExt cx="1285884" cy="1017585"/>
          </a:xfrm>
        </p:grpSpPr>
        <p:sp>
          <p:nvSpPr>
            <p:cNvPr id="307" name="Полилиния 30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8" name="Полилиния 30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9" name="Полилиния 30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0" name="24-конечная звезда 30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4" name="Группа 310"/>
          <p:cNvGrpSpPr/>
          <p:nvPr/>
        </p:nvGrpSpPr>
        <p:grpSpPr>
          <a:xfrm>
            <a:off x="2500298" y="6197605"/>
            <a:ext cx="642942" cy="660395"/>
            <a:chOff x="214282" y="5643578"/>
            <a:chExt cx="1285884" cy="1017585"/>
          </a:xfrm>
        </p:grpSpPr>
        <p:sp>
          <p:nvSpPr>
            <p:cNvPr id="312" name="Полилиния 31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3" name="Полилиния 31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4" name="Полилиния 31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5" name="24-конечная звезда 31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16" name="Овал 315"/>
          <p:cNvSpPr/>
          <p:nvPr/>
        </p:nvSpPr>
        <p:spPr>
          <a:xfrm>
            <a:off x="285720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7" name="Овал 316"/>
          <p:cNvSpPr/>
          <p:nvPr/>
        </p:nvSpPr>
        <p:spPr>
          <a:xfrm>
            <a:off x="642910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8" name="Овал 317"/>
          <p:cNvSpPr/>
          <p:nvPr/>
        </p:nvSpPr>
        <p:spPr>
          <a:xfrm>
            <a:off x="1428728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9" name="Овал 318"/>
          <p:cNvSpPr/>
          <p:nvPr/>
        </p:nvSpPr>
        <p:spPr>
          <a:xfrm>
            <a:off x="114297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0" name="Овал 319"/>
          <p:cNvSpPr/>
          <p:nvPr/>
        </p:nvSpPr>
        <p:spPr>
          <a:xfrm>
            <a:off x="1571604" y="604363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1" name="Овал 320"/>
          <p:cNvSpPr/>
          <p:nvPr/>
        </p:nvSpPr>
        <p:spPr>
          <a:xfrm>
            <a:off x="2143108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2" name="Овал 321"/>
          <p:cNvSpPr/>
          <p:nvPr/>
        </p:nvSpPr>
        <p:spPr>
          <a:xfrm>
            <a:off x="264317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3" name="Овал 322"/>
          <p:cNvSpPr/>
          <p:nvPr/>
        </p:nvSpPr>
        <p:spPr>
          <a:xfrm>
            <a:off x="342899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4" name="Овал 323"/>
          <p:cNvSpPr/>
          <p:nvPr/>
        </p:nvSpPr>
        <p:spPr>
          <a:xfrm>
            <a:off x="442912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5" name="Овал 324"/>
          <p:cNvSpPr/>
          <p:nvPr/>
        </p:nvSpPr>
        <p:spPr>
          <a:xfrm>
            <a:off x="400049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6" name="Овал 325"/>
          <p:cNvSpPr/>
          <p:nvPr/>
        </p:nvSpPr>
        <p:spPr>
          <a:xfrm>
            <a:off x="521494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7" name="Овал 326"/>
          <p:cNvSpPr/>
          <p:nvPr/>
        </p:nvSpPr>
        <p:spPr>
          <a:xfrm>
            <a:off x="5857884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8" name="Овал 327"/>
          <p:cNvSpPr/>
          <p:nvPr/>
        </p:nvSpPr>
        <p:spPr>
          <a:xfrm>
            <a:off x="6643702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9" name="Овал 328"/>
          <p:cNvSpPr/>
          <p:nvPr/>
        </p:nvSpPr>
        <p:spPr>
          <a:xfrm>
            <a:off x="7429520" y="597219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0" name="Овал 329"/>
          <p:cNvSpPr/>
          <p:nvPr/>
        </p:nvSpPr>
        <p:spPr>
          <a:xfrm>
            <a:off x="8929718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1" name="Овал 330"/>
          <p:cNvSpPr/>
          <p:nvPr/>
        </p:nvSpPr>
        <p:spPr>
          <a:xfrm>
            <a:off x="857252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2" name="Овал 331"/>
          <p:cNvSpPr/>
          <p:nvPr/>
        </p:nvSpPr>
        <p:spPr>
          <a:xfrm>
            <a:off x="8001024" y="5900754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3" name="Овал 332"/>
          <p:cNvSpPr/>
          <p:nvPr/>
        </p:nvSpPr>
        <p:spPr>
          <a:xfrm>
            <a:off x="7072330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4" name="Овал 333"/>
          <p:cNvSpPr/>
          <p:nvPr/>
        </p:nvSpPr>
        <p:spPr>
          <a:xfrm>
            <a:off x="6429388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5" name="Овал 334"/>
          <p:cNvSpPr/>
          <p:nvPr/>
        </p:nvSpPr>
        <p:spPr>
          <a:xfrm>
            <a:off x="607219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6" name="Овал 335"/>
          <p:cNvSpPr/>
          <p:nvPr/>
        </p:nvSpPr>
        <p:spPr>
          <a:xfrm>
            <a:off x="5500694" y="575787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7" name="Овал 336"/>
          <p:cNvSpPr/>
          <p:nvPr/>
        </p:nvSpPr>
        <p:spPr>
          <a:xfrm>
            <a:off x="4786314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8" name="Овал 337"/>
          <p:cNvSpPr/>
          <p:nvPr/>
        </p:nvSpPr>
        <p:spPr>
          <a:xfrm>
            <a:off x="3857620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9" name="Овал 338"/>
          <p:cNvSpPr/>
          <p:nvPr/>
        </p:nvSpPr>
        <p:spPr>
          <a:xfrm>
            <a:off x="2928926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0" name="Овал 339"/>
          <p:cNvSpPr/>
          <p:nvPr/>
        </p:nvSpPr>
        <p:spPr>
          <a:xfrm>
            <a:off x="1785918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1" name="Овал 340"/>
          <p:cNvSpPr/>
          <p:nvPr/>
        </p:nvSpPr>
        <p:spPr>
          <a:xfrm>
            <a:off x="1000100" y="611506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31" name="Группа 355"/>
          <p:cNvGrpSpPr/>
          <p:nvPr/>
        </p:nvGrpSpPr>
        <p:grpSpPr>
          <a:xfrm rot="3478556">
            <a:off x="156922" y="6491361"/>
            <a:ext cx="250390" cy="340455"/>
            <a:chOff x="2857488" y="4883951"/>
            <a:chExt cx="571504" cy="903297"/>
          </a:xfrm>
        </p:grpSpPr>
        <p:sp>
          <p:nvSpPr>
            <p:cNvPr id="346" name="Овал 345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44" name="Прямая соединительная линия 343"/>
            <p:cNvCxnSpPr>
              <a:stCxn id="342" idx="0"/>
              <a:endCxn id="342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" name="Овал 346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9" name="Овал 348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1" name="Овал 350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2" name="Овал 351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3" name="Овал 352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4" name="Овал 353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5" name="Овал 354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4" name="Группа 369"/>
          <p:cNvGrpSpPr/>
          <p:nvPr/>
        </p:nvGrpSpPr>
        <p:grpSpPr>
          <a:xfrm rot="1300059">
            <a:off x="4697443" y="6483348"/>
            <a:ext cx="250390" cy="340455"/>
            <a:chOff x="2857488" y="4883951"/>
            <a:chExt cx="571504" cy="903297"/>
          </a:xfrm>
        </p:grpSpPr>
        <p:sp>
          <p:nvSpPr>
            <p:cNvPr id="371" name="Овал 370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2" name="Овал 37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73" name="Прямая соединительная линия 372"/>
            <p:cNvCxnSpPr>
              <a:stCxn id="372" idx="0"/>
              <a:endCxn id="372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4" name="Овал 373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5" name="Овал 374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6" name="Овал 375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7" name="Овал 376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8" name="Овал 377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9" name="Овал 378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0" name="Овал 379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1" name="Овал 380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2" name="Овал 381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89" name="Полилиния 388"/>
          <p:cNvSpPr/>
          <p:nvPr/>
        </p:nvSpPr>
        <p:spPr>
          <a:xfrm>
            <a:off x="262759" y="3247697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0" name="Полилиния 389"/>
          <p:cNvSpPr/>
          <p:nvPr/>
        </p:nvSpPr>
        <p:spPr>
          <a:xfrm>
            <a:off x="928662" y="3286124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1" name="Полилиния 390"/>
          <p:cNvSpPr/>
          <p:nvPr/>
        </p:nvSpPr>
        <p:spPr>
          <a:xfrm>
            <a:off x="428596" y="3071810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2" name="Полилиния 391"/>
          <p:cNvSpPr/>
          <p:nvPr/>
        </p:nvSpPr>
        <p:spPr>
          <a:xfrm>
            <a:off x="785786" y="3071810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3" name="Полилиния 392"/>
          <p:cNvSpPr/>
          <p:nvPr/>
        </p:nvSpPr>
        <p:spPr>
          <a:xfrm>
            <a:off x="642910" y="2857496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4" name="Овал 393"/>
          <p:cNvSpPr/>
          <p:nvPr/>
        </p:nvSpPr>
        <p:spPr>
          <a:xfrm>
            <a:off x="0" y="214290"/>
            <a:ext cx="1428728" cy="1357322"/>
          </a:xfrm>
          <a:prstGeom prst="ellipse">
            <a:avLst/>
          </a:prstGeom>
          <a:gradFill flip="none" rotWithShape="1">
            <a:gsLst>
              <a:gs pos="100000">
                <a:schemeClr val="bg1"/>
              </a:gs>
              <a:gs pos="26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5" name="Заголовок 394"/>
          <p:cNvSpPr>
            <a:spLocks noGrp="1"/>
          </p:cNvSpPr>
          <p:nvPr>
            <p:ph type="title"/>
          </p:nvPr>
        </p:nvSpPr>
        <p:spPr>
          <a:xfrm>
            <a:off x="1214414" y="0"/>
            <a:ext cx="6643734" cy="1143000"/>
          </a:xfrm>
          <a:prstGeom prst="round2SameRect">
            <a:avLst>
              <a:gd name="adj1" fmla="val 16667"/>
              <a:gd name="adj2" fmla="val 38889"/>
            </a:avLst>
          </a:prstGeom>
          <a:gradFill>
            <a:gsLst>
              <a:gs pos="100000">
                <a:srgbClr val="FFCCCC"/>
              </a:gs>
              <a:gs pos="26000">
                <a:schemeClr val="bg1"/>
              </a:gs>
            </a:gsLst>
            <a:path path="circle">
              <a:fillToRect l="50000" t="50000" r="50000" b="50000"/>
            </a:path>
          </a:gradFill>
          <a:scene3d>
            <a:camera prst="orthographicFront"/>
            <a:lightRig rig="threePt" dir="t"/>
          </a:scene3d>
          <a:sp3d>
            <a:bevelT w="171450" h="31750"/>
          </a:sp3d>
        </p:spPr>
        <p:txBody>
          <a:bodyPr>
            <a:normAutofit/>
          </a:bodyPr>
          <a:lstStyle/>
          <a:p>
            <a:r>
              <a:rPr lang="ru-RU" sz="3200" b="1" dirty="0" smtClean="0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</a:t>
            </a:r>
            <a:r>
              <a:rPr lang="ru-RU" sz="3200" b="1" dirty="0" err="1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офтальмотренажер</a:t>
            </a:r>
            <a:r>
              <a:rPr lang="ru-RU" sz="3200" b="1" dirty="0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</a:t>
            </a:r>
            <a:r>
              <a:rPr lang="ru-RU" sz="3200" b="1" dirty="0" smtClean="0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«Дорожка»</a:t>
            </a:r>
            <a:endParaRPr lang="ru-RU" sz="3200" b="1" dirty="0">
              <a:ln>
                <a:solidFill>
                  <a:sysClr val="windowText" lastClr="000000"/>
                </a:solidFill>
              </a:ln>
              <a:solidFill>
                <a:srgbClr val="FFCCCC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29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96" name="Скругленный прямоугольник 295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1" name="Скругленный прямоугольник 30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6" name="Полилиния 305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1" name="Полилиния 310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3" name="Скругленный прямоугольник 34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5" name="Полилиния 34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6" name="Полилиния 355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57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70" name="Скругленный прямоугольник 369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8" name="Скругленный прямоугольник 387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7" name="Полилиния 396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8" name="Полилиния 397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9" name="Скругленный прямоугольник 398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0" name="Полилиния 399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1" name="Полилиния 400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402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403" name="Скругленный прямоугольник 402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4" name="Скругленный прямоугольник 403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5" name="Полилиния 404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6" name="Полилиния 405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7" name="Скругленный прямоугольник 406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8" name="Полилиния 407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9" name="Полилиния 408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1" name="Группа 285"/>
          <p:cNvGrpSpPr/>
          <p:nvPr/>
        </p:nvGrpSpPr>
        <p:grpSpPr>
          <a:xfrm>
            <a:off x="1428728" y="5929330"/>
            <a:ext cx="1000132" cy="1017585"/>
            <a:chOff x="214282" y="5643578"/>
            <a:chExt cx="1285884" cy="1017585"/>
          </a:xfrm>
        </p:grpSpPr>
        <p:sp>
          <p:nvSpPr>
            <p:cNvPr id="287" name="Полилиния 28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8" name="Полилиния 28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9" name="Полилиния 28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0" name="24-конечная звезда 28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3" name="Группа 356"/>
          <p:cNvGrpSpPr/>
          <p:nvPr/>
        </p:nvGrpSpPr>
        <p:grpSpPr>
          <a:xfrm rot="20068700">
            <a:off x="1657121" y="6384141"/>
            <a:ext cx="250390" cy="340455"/>
            <a:chOff x="2857488" y="4883951"/>
            <a:chExt cx="571504" cy="903297"/>
          </a:xfrm>
        </p:grpSpPr>
        <p:sp>
          <p:nvSpPr>
            <p:cNvPr id="358" name="Овал 357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9" name="Овал 358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60" name="Прямая соединительная линия 359"/>
            <p:cNvCxnSpPr>
              <a:stCxn id="359" idx="0"/>
              <a:endCxn id="359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1" name="Овал 360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2" name="Овал 361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3" name="Овал 362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4" name="Овал 363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5" name="Овал 364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6" name="Овал 365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7" name="Овал 366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8" name="Овал 367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9" name="Овал 368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5" name="Группа 300"/>
          <p:cNvGrpSpPr/>
          <p:nvPr/>
        </p:nvGrpSpPr>
        <p:grpSpPr>
          <a:xfrm>
            <a:off x="6000760" y="5929330"/>
            <a:ext cx="1000132" cy="928671"/>
            <a:chOff x="214282" y="5643578"/>
            <a:chExt cx="1285884" cy="1017585"/>
          </a:xfrm>
        </p:grpSpPr>
        <p:sp>
          <p:nvSpPr>
            <p:cNvPr id="302" name="Полилиния 30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5" name="24-конечная звезда 30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35" name="Объект 134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ru-RU" dirty="0"/>
          </a:p>
        </p:txBody>
      </p:sp>
      <p:pic>
        <p:nvPicPr>
          <p:cNvPr id="1026" name="Picture 2" descr="C:\Users\mobiworld\Desktop\фестиваль базарный\фото\DSCN4089.JPG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2736"/>
          <a:stretch/>
        </p:blipFill>
        <p:spPr bwMode="auto">
          <a:xfrm>
            <a:off x="642942" y="1662457"/>
            <a:ext cx="7876556" cy="4355473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rnd">
            <a:solidFill>
              <a:schemeClr val="accent3">
                <a:lumMod val="50000"/>
              </a:schemeClr>
            </a:solidFill>
          </a:ln>
          <a:effectLst>
            <a:outerShdw blurRad="50000" algn="tl" rotWithShape="0">
              <a:srgbClr val="000000">
                <a:alpha val="41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  <a:extLst/>
        </p:spPr>
      </p:pic>
    </p:spTree>
    <p:extLst>
      <p:ext uri="{BB962C8B-B14F-4D97-AF65-F5344CB8AC3E}">
        <p14:creationId xmlns:p14="http://schemas.microsoft.com/office/powerpoint/2010/main" val="27683751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Овал 108"/>
          <p:cNvSpPr/>
          <p:nvPr/>
        </p:nvSpPr>
        <p:spPr>
          <a:xfrm>
            <a:off x="163482" y="387328"/>
            <a:ext cx="1053703" cy="1006623"/>
          </a:xfrm>
          <a:prstGeom prst="ellipse">
            <a:avLst/>
          </a:prstGeom>
          <a:gradFill flip="none" rotWithShape="1">
            <a:gsLst>
              <a:gs pos="100000">
                <a:schemeClr val="bg1">
                  <a:alpha val="0"/>
                </a:schemeClr>
              </a:gs>
              <a:gs pos="4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grpSp>
        <p:nvGrpSpPr>
          <p:cNvPr id="2" name="Группа 387"/>
          <p:cNvGrpSpPr/>
          <p:nvPr/>
        </p:nvGrpSpPr>
        <p:grpSpPr>
          <a:xfrm>
            <a:off x="-836391" y="302553"/>
            <a:ext cx="9285264" cy="7124638"/>
            <a:chOff x="-836391" y="302553"/>
            <a:chExt cx="9285264" cy="7124638"/>
          </a:xfrm>
        </p:grpSpPr>
        <p:sp>
          <p:nvSpPr>
            <p:cNvPr id="383" name="Полилиния 382"/>
            <p:cNvSpPr/>
            <p:nvPr/>
          </p:nvSpPr>
          <p:spPr>
            <a:xfrm rot="1219034">
              <a:off x="208762" y="205413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84" name="Полилиния 383"/>
            <p:cNvSpPr/>
            <p:nvPr/>
          </p:nvSpPr>
          <p:spPr>
            <a:xfrm rot="1635534">
              <a:off x="184862" y="270974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85" name="Полилиния 384"/>
            <p:cNvSpPr/>
            <p:nvPr/>
          </p:nvSpPr>
          <p:spPr>
            <a:xfrm rot="2120141">
              <a:off x="-7745" y="3397179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86" name="Полилиния 385"/>
            <p:cNvSpPr/>
            <p:nvPr/>
          </p:nvSpPr>
          <p:spPr>
            <a:xfrm rot="2683881">
              <a:off x="-836391" y="3656663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87" name="Полилиния 386"/>
            <p:cNvSpPr/>
            <p:nvPr/>
          </p:nvSpPr>
          <p:spPr>
            <a:xfrm rot="3406944">
              <a:off x="-1350748" y="3554015"/>
              <a:ext cx="7124638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</p:grpSp>
      <p:sp>
        <p:nvSpPr>
          <p:cNvPr id="107" name="Облако 106"/>
          <p:cNvSpPr/>
          <p:nvPr/>
        </p:nvSpPr>
        <p:spPr>
          <a:xfrm>
            <a:off x="2571736" y="571480"/>
            <a:ext cx="5000660" cy="857256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108" name="Облако 107"/>
          <p:cNvSpPr/>
          <p:nvPr/>
        </p:nvSpPr>
        <p:spPr>
          <a:xfrm>
            <a:off x="5429256" y="1928802"/>
            <a:ext cx="3429024" cy="714380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grpSp>
        <p:nvGrpSpPr>
          <p:cNvPr id="3" name="Группа 56"/>
          <p:cNvGrpSpPr/>
          <p:nvPr/>
        </p:nvGrpSpPr>
        <p:grpSpPr>
          <a:xfrm>
            <a:off x="5072066" y="0"/>
            <a:ext cx="4762740" cy="3000396"/>
            <a:chOff x="5214942" y="-71462"/>
            <a:chExt cx="4191236" cy="2724650"/>
          </a:xfrm>
        </p:grpSpPr>
        <p:sp>
          <p:nvSpPr>
            <p:cNvPr id="4" name="Полилиния 3"/>
            <p:cNvSpPr/>
            <p:nvPr/>
          </p:nvSpPr>
          <p:spPr>
            <a:xfrm>
              <a:off x="5318235" y="785794"/>
              <a:ext cx="3825765" cy="1734207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1" name="Полилиния 10"/>
            <p:cNvSpPr/>
            <p:nvPr/>
          </p:nvSpPr>
          <p:spPr>
            <a:xfrm rot="860733" flipV="1">
              <a:off x="6909393" y="3183"/>
              <a:ext cx="2496785" cy="1305578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0" name="Полилиния 9"/>
            <p:cNvSpPr/>
            <p:nvPr/>
          </p:nvSpPr>
          <p:spPr>
            <a:xfrm>
              <a:off x="7000892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2" name="Полилиния 11"/>
            <p:cNvSpPr/>
            <p:nvPr/>
          </p:nvSpPr>
          <p:spPr>
            <a:xfrm rot="19708205">
              <a:off x="7500958" y="7141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3" name="Полилиния 12"/>
            <p:cNvSpPr/>
            <p:nvPr/>
          </p:nvSpPr>
          <p:spPr>
            <a:xfrm>
              <a:off x="814390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778671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5" name="Полилиния 14"/>
            <p:cNvSpPr/>
            <p:nvPr/>
          </p:nvSpPr>
          <p:spPr>
            <a:xfrm>
              <a:off x="7358082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6" name="Полилиния 15"/>
            <p:cNvSpPr/>
            <p:nvPr/>
          </p:nvSpPr>
          <p:spPr>
            <a:xfrm>
              <a:off x="6715140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7" name="Полилиния 16"/>
            <p:cNvSpPr/>
            <p:nvPr/>
          </p:nvSpPr>
          <p:spPr>
            <a:xfrm>
              <a:off x="7286644" y="92867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8" name="Полилиния 17"/>
            <p:cNvSpPr/>
            <p:nvPr/>
          </p:nvSpPr>
          <p:spPr>
            <a:xfrm>
              <a:off x="721520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9" name="Полилиния 18"/>
            <p:cNvSpPr/>
            <p:nvPr/>
          </p:nvSpPr>
          <p:spPr>
            <a:xfrm>
              <a:off x="7572396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0" name="Полилиния 19"/>
            <p:cNvSpPr/>
            <p:nvPr/>
          </p:nvSpPr>
          <p:spPr>
            <a:xfrm rot="1969772">
              <a:off x="7844062" y="91107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1" name="Полилиния 20"/>
            <p:cNvSpPr/>
            <p:nvPr/>
          </p:nvSpPr>
          <p:spPr>
            <a:xfrm>
              <a:off x="7786710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2" name="Полилиния 21"/>
            <p:cNvSpPr/>
            <p:nvPr/>
          </p:nvSpPr>
          <p:spPr>
            <a:xfrm>
              <a:off x="8286776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3" name="Полилиния 22"/>
            <p:cNvSpPr/>
            <p:nvPr/>
          </p:nvSpPr>
          <p:spPr>
            <a:xfrm>
              <a:off x="6572264" y="78579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4" name="Полилиния 23"/>
            <p:cNvSpPr/>
            <p:nvPr/>
          </p:nvSpPr>
          <p:spPr>
            <a:xfrm rot="20410928">
              <a:off x="6072198" y="71435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5" name="Полилиния 24"/>
            <p:cNvSpPr/>
            <p:nvPr/>
          </p:nvSpPr>
          <p:spPr>
            <a:xfrm rot="587691">
              <a:off x="5214942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6" name="Полилиния 25"/>
            <p:cNvSpPr/>
            <p:nvPr/>
          </p:nvSpPr>
          <p:spPr>
            <a:xfrm rot="20411730">
              <a:off x="5429256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7" name="Полилиния 26"/>
            <p:cNvSpPr/>
            <p:nvPr/>
          </p:nvSpPr>
          <p:spPr>
            <a:xfrm rot="1771934">
              <a:off x="6072198" y="185736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8" name="Полилиния 27"/>
            <p:cNvSpPr/>
            <p:nvPr/>
          </p:nvSpPr>
          <p:spPr>
            <a:xfrm rot="1666315">
              <a:off x="6215074" y="228599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9" name="Полилиния 28"/>
            <p:cNvSpPr/>
            <p:nvPr/>
          </p:nvSpPr>
          <p:spPr>
            <a:xfrm>
              <a:off x="7143768" y="235743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0" name="Полилиния 29"/>
            <p:cNvSpPr/>
            <p:nvPr/>
          </p:nvSpPr>
          <p:spPr>
            <a:xfrm>
              <a:off x="721520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1" name="Полилиния 30"/>
            <p:cNvSpPr/>
            <p:nvPr/>
          </p:nvSpPr>
          <p:spPr>
            <a:xfrm>
              <a:off x="6072198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2" name="Полилиния 31"/>
            <p:cNvSpPr/>
            <p:nvPr/>
          </p:nvSpPr>
          <p:spPr>
            <a:xfrm rot="1065905">
              <a:off x="550069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3" name="Полилиния 32"/>
            <p:cNvSpPr/>
            <p:nvPr/>
          </p:nvSpPr>
          <p:spPr>
            <a:xfrm rot="19191918">
              <a:off x="5715008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4" name="Полилиния 33"/>
            <p:cNvSpPr/>
            <p:nvPr/>
          </p:nvSpPr>
          <p:spPr>
            <a:xfrm rot="1361292">
              <a:off x="5857884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5" name="Полилиния 34"/>
            <p:cNvSpPr/>
            <p:nvPr/>
          </p:nvSpPr>
          <p:spPr>
            <a:xfrm rot="1099206">
              <a:off x="6000760" y="142873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6" name="Полилиния 35"/>
            <p:cNvSpPr/>
            <p:nvPr/>
          </p:nvSpPr>
          <p:spPr>
            <a:xfrm rot="20247737">
              <a:off x="6689470" y="104357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7" name="Полилиния 36"/>
            <p:cNvSpPr/>
            <p:nvPr/>
          </p:nvSpPr>
          <p:spPr>
            <a:xfrm>
              <a:off x="692945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8" name="Полилиния 37"/>
            <p:cNvSpPr/>
            <p:nvPr/>
          </p:nvSpPr>
          <p:spPr>
            <a:xfrm>
              <a:off x="6858016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9" name="Полилиния 38"/>
            <p:cNvSpPr/>
            <p:nvPr/>
          </p:nvSpPr>
          <p:spPr>
            <a:xfrm>
              <a:off x="7215206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40" name="Полилиния 39"/>
            <p:cNvSpPr/>
            <p:nvPr/>
          </p:nvSpPr>
          <p:spPr>
            <a:xfrm>
              <a:off x="5643570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41" name="Полилиния 40"/>
            <p:cNvSpPr/>
            <p:nvPr/>
          </p:nvSpPr>
          <p:spPr>
            <a:xfrm rot="20716111">
              <a:off x="6286512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42" name="Полилиния 41"/>
            <p:cNvSpPr/>
            <p:nvPr/>
          </p:nvSpPr>
          <p:spPr>
            <a:xfrm>
              <a:off x="585788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43" name="Полилиния 42"/>
            <p:cNvSpPr/>
            <p:nvPr/>
          </p:nvSpPr>
          <p:spPr>
            <a:xfrm>
              <a:off x="6286512" y="171448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44" name="Полилиния 43"/>
            <p:cNvSpPr/>
            <p:nvPr/>
          </p:nvSpPr>
          <p:spPr>
            <a:xfrm rot="1666315">
              <a:off x="6410397" y="1978341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45" name="Полилиния 44"/>
            <p:cNvSpPr/>
            <p:nvPr/>
          </p:nvSpPr>
          <p:spPr>
            <a:xfrm>
              <a:off x="6500826" y="22145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46" name="Полилиния 45"/>
            <p:cNvSpPr/>
            <p:nvPr/>
          </p:nvSpPr>
          <p:spPr>
            <a:xfrm>
              <a:off x="6572264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47" name="Полилиния 46"/>
            <p:cNvSpPr/>
            <p:nvPr/>
          </p:nvSpPr>
          <p:spPr>
            <a:xfrm rot="1771934">
              <a:off x="669803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48" name="Полилиния 47"/>
            <p:cNvSpPr/>
            <p:nvPr/>
          </p:nvSpPr>
          <p:spPr>
            <a:xfrm rot="1771934">
              <a:off x="705522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49" name="Полилиния 48"/>
            <p:cNvSpPr/>
            <p:nvPr/>
          </p:nvSpPr>
          <p:spPr>
            <a:xfrm>
              <a:off x="685801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50" name="Полилиния 49"/>
            <p:cNvSpPr/>
            <p:nvPr/>
          </p:nvSpPr>
          <p:spPr>
            <a:xfrm rot="1874304">
              <a:off x="7556933" y="5526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51" name="Полилиния 50"/>
            <p:cNvSpPr/>
            <p:nvPr/>
          </p:nvSpPr>
          <p:spPr>
            <a:xfrm rot="1874304">
              <a:off x="6985430" y="4812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52" name="Полилиния 51"/>
            <p:cNvSpPr/>
            <p:nvPr/>
          </p:nvSpPr>
          <p:spPr>
            <a:xfrm>
              <a:off x="7929586" y="14285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53" name="Полилиния 52"/>
            <p:cNvSpPr/>
            <p:nvPr/>
          </p:nvSpPr>
          <p:spPr>
            <a:xfrm>
              <a:off x="7643834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54" name="Полилиния 53"/>
            <p:cNvSpPr/>
            <p:nvPr/>
          </p:nvSpPr>
          <p:spPr>
            <a:xfrm>
              <a:off x="792958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55" name="Полилиния 54"/>
            <p:cNvSpPr/>
            <p:nvPr/>
          </p:nvSpPr>
          <p:spPr>
            <a:xfrm rot="1874304">
              <a:off x="8056999" y="409823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56" name="Полилиния 55"/>
            <p:cNvSpPr/>
            <p:nvPr/>
          </p:nvSpPr>
          <p:spPr>
            <a:xfrm>
              <a:off x="6572264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</p:grpSp>
      <p:grpSp>
        <p:nvGrpSpPr>
          <p:cNvPr id="5" name="Группа 218"/>
          <p:cNvGrpSpPr/>
          <p:nvPr/>
        </p:nvGrpSpPr>
        <p:grpSpPr>
          <a:xfrm>
            <a:off x="-55071" y="3786190"/>
            <a:ext cx="9247681" cy="3082320"/>
            <a:chOff x="-65581" y="3302758"/>
            <a:chExt cx="9247681" cy="3555242"/>
          </a:xfrm>
        </p:grpSpPr>
        <p:sp>
          <p:nvSpPr>
            <p:cNvPr id="117" name="Полилиния 116"/>
            <p:cNvSpPr/>
            <p:nvPr/>
          </p:nvSpPr>
          <p:spPr>
            <a:xfrm>
              <a:off x="-12700" y="5146130"/>
              <a:ext cx="9156700" cy="1711869"/>
            </a:xfrm>
            <a:custGeom>
              <a:avLst/>
              <a:gdLst>
                <a:gd name="connsiteX0" fmla="*/ 0 w 7531100"/>
                <a:gd name="connsiteY0" fmla="*/ 0 h 1384300"/>
                <a:gd name="connsiteX1" fmla="*/ 3200400 w 7531100"/>
                <a:gd name="connsiteY1" fmla="*/ 12700 h 1384300"/>
                <a:gd name="connsiteX2" fmla="*/ 6070600 w 7531100"/>
                <a:gd name="connsiteY2" fmla="*/ 241300 h 1384300"/>
                <a:gd name="connsiteX3" fmla="*/ 7531100 w 7531100"/>
                <a:gd name="connsiteY3" fmla="*/ 1371600 h 1384300"/>
                <a:gd name="connsiteX4" fmla="*/ 0 w 7531100"/>
                <a:gd name="connsiteY4" fmla="*/ 1384300 h 1384300"/>
                <a:gd name="connsiteX5" fmla="*/ 0 w 7531100"/>
                <a:gd name="connsiteY5" fmla="*/ 0 h 1384300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31100" h="1711869">
                  <a:moveTo>
                    <a:pt x="0" y="327569"/>
                  </a:moveTo>
                  <a:cubicBezTo>
                    <a:pt x="998562" y="0"/>
                    <a:pt x="2157430" y="512234"/>
                    <a:pt x="3200400" y="340269"/>
                  </a:cubicBezTo>
                  <a:cubicBezTo>
                    <a:pt x="4225399" y="178329"/>
                    <a:pt x="5274201" y="94191"/>
                    <a:pt x="6070600" y="568869"/>
                  </a:cubicBezTo>
                  <a:cubicBezTo>
                    <a:pt x="6563499" y="668857"/>
                    <a:pt x="7177844" y="446598"/>
                    <a:pt x="7518023" y="311666"/>
                  </a:cubicBezTo>
                  <a:lnTo>
                    <a:pt x="7531100" y="1699169"/>
                  </a:lnTo>
                  <a:lnTo>
                    <a:pt x="0" y="1711869"/>
                  </a:lnTo>
                  <a:lnTo>
                    <a:pt x="0" y="327569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grpSp>
          <p:nvGrpSpPr>
            <p:cNvPr id="6" name="Группа 119"/>
            <p:cNvGrpSpPr/>
            <p:nvPr/>
          </p:nvGrpSpPr>
          <p:grpSpPr>
            <a:xfrm>
              <a:off x="428596" y="3632354"/>
              <a:ext cx="1109662" cy="1971543"/>
              <a:chOff x="428596" y="3632354"/>
              <a:chExt cx="1109662" cy="1971543"/>
            </a:xfrm>
          </p:grpSpPr>
          <p:sp>
            <p:nvSpPr>
              <p:cNvPr id="118" name="Равнобедренный треугольник 117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119" name="Полилиния 118"/>
              <p:cNvSpPr/>
              <p:nvPr/>
            </p:nvSpPr>
            <p:spPr>
              <a:xfrm>
                <a:off x="428596" y="3632354"/>
                <a:ext cx="1109662" cy="1812775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7" name="Группа 120"/>
            <p:cNvGrpSpPr/>
            <p:nvPr/>
          </p:nvGrpSpPr>
          <p:grpSpPr>
            <a:xfrm>
              <a:off x="7858148" y="4209144"/>
              <a:ext cx="928694" cy="1537629"/>
              <a:chOff x="428596" y="3829035"/>
              <a:chExt cx="1109662" cy="1774862"/>
            </a:xfrm>
          </p:grpSpPr>
          <p:sp>
            <p:nvSpPr>
              <p:cNvPr id="122" name="Равнобедренный треугольник 121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123" name="Полилиния 122"/>
              <p:cNvSpPr/>
              <p:nvPr/>
            </p:nvSpPr>
            <p:spPr>
              <a:xfrm>
                <a:off x="428596" y="3829035"/>
                <a:ext cx="1109662" cy="1616093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8" name="Группа 123"/>
            <p:cNvGrpSpPr/>
            <p:nvPr/>
          </p:nvGrpSpPr>
          <p:grpSpPr>
            <a:xfrm>
              <a:off x="4500562" y="3302758"/>
              <a:ext cx="1357322" cy="2269381"/>
              <a:chOff x="428596" y="3644850"/>
              <a:chExt cx="1109662" cy="1959047"/>
            </a:xfrm>
          </p:grpSpPr>
          <p:sp>
            <p:nvSpPr>
              <p:cNvPr id="125" name="Равнобедренный треугольник 124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126" name="Полилиния 125"/>
              <p:cNvSpPr/>
              <p:nvPr/>
            </p:nvSpPr>
            <p:spPr>
              <a:xfrm>
                <a:off x="428596" y="3644850"/>
                <a:ext cx="1109662" cy="1800279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16" name="Полилиния 115"/>
            <p:cNvSpPr/>
            <p:nvPr/>
          </p:nvSpPr>
          <p:spPr>
            <a:xfrm>
              <a:off x="-65581" y="5715016"/>
              <a:ext cx="9247681" cy="1142984"/>
            </a:xfrm>
            <a:custGeom>
              <a:avLst/>
              <a:gdLst>
                <a:gd name="connsiteX0" fmla="*/ 9194800 w 9781117"/>
                <a:gd name="connsiteY0" fmla="*/ 511588 h 2492788"/>
                <a:gd name="connsiteX1" fmla="*/ 5715000 w 9781117"/>
                <a:gd name="connsiteY1" fmla="*/ 295688 h 2492788"/>
                <a:gd name="connsiteX2" fmla="*/ 1765300 w 9781117"/>
                <a:gd name="connsiteY2" fmla="*/ 943388 h 2492788"/>
                <a:gd name="connsiteX3" fmla="*/ 63500 w 9781117"/>
                <a:gd name="connsiteY3" fmla="*/ 816388 h 2492788"/>
                <a:gd name="connsiteX4" fmla="*/ 0 w 9781117"/>
                <a:gd name="connsiteY4" fmla="*/ 2480088 h 2492788"/>
                <a:gd name="connsiteX5" fmla="*/ 9232900 w 9781117"/>
                <a:gd name="connsiteY5" fmla="*/ 2492788 h 2492788"/>
                <a:gd name="connsiteX6" fmla="*/ 9194800 w 9781117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47681" h="2468858">
                  <a:moveTo>
                    <a:pt x="9194800" y="487658"/>
                  </a:moveTo>
                  <a:cubicBezTo>
                    <a:pt x="8608483" y="121475"/>
                    <a:pt x="6832055" y="802503"/>
                    <a:pt x="5715000" y="271758"/>
                  </a:cubicBezTo>
                  <a:cubicBezTo>
                    <a:pt x="5445623" y="0"/>
                    <a:pt x="2116574" y="444364"/>
                    <a:pt x="1765300" y="919458"/>
                  </a:cubicBezTo>
                  <a:cubicBezTo>
                    <a:pt x="1117095" y="1140637"/>
                    <a:pt x="630767" y="834791"/>
                    <a:pt x="63500" y="792458"/>
                  </a:cubicBezTo>
                  <a:lnTo>
                    <a:pt x="0" y="2456158"/>
                  </a:lnTo>
                  <a:lnTo>
                    <a:pt x="9232900" y="2468858"/>
                  </a:lnTo>
                  <a:cubicBezTo>
                    <a:pt x="9215861" y="1804322"/>
                    <a:pt x="9247681" y="1320553"/>
                    <a:pt x="9194800" y="487658"/>
                  </a:cubicBez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</p:grpSp>
      <p:grpSp>
        <p:nvGrpSpPr>
          <p:cNvPr id="9" name="Группа 143"/>
          <p:cNvGrpSpPr/>
          <p:nvPr/>
        </p:nvGrpSpPr>
        <p:grpSpPr>
          <a:xfrm rot="626960">
            <a:off x="7869702" y="5933812"/>
            <a:ext cx="928662" cy="1000108"/>
            <a:chOff x="5898071" y="4400554"/>
            <a:chExt cx="2324143" cy="2470145"/>
          </a:xfrm>
        </p:grpSpPr>
        <p:sp>
          <p:nvSpPr>
            <p:cNvPr id="145" name="Полилиния 14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47" name="Полилиния 14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48" name="Полилиния 14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49" name="Полилиния 14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50" name="Полилиния 14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grpSp>
          <p:nvGrpSpPr>
            <p:cNvPr id="57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56" name="Полилиния 15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8" name="Группа 138"/>
            <p:cNvGrpSpPr/>
            <p:nvPr/>
          </p:nvGrpSpPr>
          <p:grpSpPr>
            <a:xfrm rot="639347">
              <a:off x="6792579" y="4410371"/>
              <a:ext cx="798923" cy="2457470"/>
              <a:chOff x="6586553" y="4400554"/>
              <a:chExt cx="798923" cy="2457470"/>
            </a:xfrm>
          </p:grpSpPr>
          <p:sp>
            <p:nvSpPr>
              <p:cNvPr id="153" name="Полилиния 15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59" name="Группа 158"/>
          <p:cNvGrpSpPr/>
          <p:nvPr/>
        </p:nvGrpSpPr>
        <p:grpSpPr>
          <a:xfrm rot="388224">
            <a:off x="6557801" y="5855841"/>
            <a:ext cx="1292760" cy="1084245"/>
            <a:chOff x="5898071" y="4400554"/>
            <a:chExt cx="2324143" cy="2470145"/>
          </a:xfrm>
        </p:grpSpPr>
        <p:sp>
          <p:nvSpPr>
            <p:cNvPr id="160" name="Полилиния 15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61" name="Полилиния 16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62" name="Полилиния 16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63" name="Полилиния 16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64" name="Полилиния 16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65" name="Полилиния 16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grpSp>
          <p:nvGrpSpPr>
            <p:cNvPr id="60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71" name="Полилиния 170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173" name="Полилиния 172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61" name="Группа 173"/>
          <p:cNvGrpSpPr/>
          <p:nvPr/>
        </p:nvGrpSpPr>
        <p:grpSpPr>
          <a:xfrm rot="626960">
            <a:off x="8369768" y="5933813"/>
            <a:ext cx="928662" cy="1000108"/>
            <a:chOff x="5898071" y="4400554"/>
            <a:chExt cx="2324143" cy="2470145"/>
          </a:xfrm>
        </p:grpSpPr>
        <p:sp>
          <p:nvSpPr>
            <p:cNvPr id="175" name="Полилиния 17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77" name="Полилиния 17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78" name="Полилиния 17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79" name="Полилиния 17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80" name="Полилиния 17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grpSp>
          <p:nvGrpSpPr>
            <p:cNvPr id="62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86" name="Полилиния 18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63" name="Группа 142"/>
          <p:cNvGrpSpPr/>
          <p:nvPr/>
        </p:nvGrpSpPr>
        <p:grpSpPr>
          <a:xfrm rot="20815479">
            <a:off x="7178705" y="5851445"/>
            <a:ext cx="1292760" cy="1079937"/>
            <a:chOff x="5898071" y="4410369"/>
            <a:chExt cx="2324143" cy="2460330"/>
          </a:xfrm>
        </p:grpSpPr>
        <p:sp>
          <p:nvSpPr>
            <p:cNvPr id="127" name="Полилиния 126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29" name="Полилиния 128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30" name="Полилиния 129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32" name="Полилиния 131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grpSp>
          <p:nvGrpSpPr>
            <p:cNvPr id="96" name="Группа 138"/>
            <p:cNvGrpSpPr/>
            <p:nvPr/>
          </p:nvGrpSpPr>
          <p:grpSpPr>
            <a:xfrm rot="639347">
              <a:off x="6792579" y="4410369"/>
              <a:ext cx="798923" cy="2457470"/>
              <a:chOff x="6586553" y="4400554"/>
              <a:chExt cx="798923" cy="2457470"/>
            </a:xfrm>
          </p:grpSpPr>
          <p:sp>
            <p:nvSpPr>
              <p:cNvPr id="140" name="Полилиния 139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97" name="Группа 203"/>
          <p:cNvGrpSpPr/>
          <p:nvPr/>
        </p:nvGrpSpPr>
        <p:grpSpPr>
          <a:xfrm rot="626960">
            <a:off x="3440547" y="6005251"/>
            <a:ext cx="928662" cy="1000108"/>
            <a:chOff x="5898071" y="4400554"/>
            <a:chExt cx="2324143" cy="2470145"/>
          </a:xfrm>
        </p:grpSpPr>
        <p:sp>
          <p:nvSpPr>
            <p:cNvPr id="205" name="Полилиния 20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07" name="Полилиния 20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08" name="Полилиния 20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09" name="Полилиния 20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10" name="Полилиния 20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grpSp>
          <p:nvGrpSpPr>
            <p:cNvPr id="98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16" name="Полилиния 21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218" name="Полилиния 21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99" name="Группа 138"/>
            <p:cNvGrpSpPr/>
            <p:nvPr/>
          </p:nvGrpSpPr>
          <p:grpSpPr>
            <a:xfrm rot="639347">
              <a:off x="6792579" y="4410375"/>
              <a:ext cx="798923" cy="2457470"/>
              <a:chOff x="6586553" y="4400554"/>
              <a:chExt cx="798923" cy="2457470"/>
            </a:xfrm>
          </p:grpSpPr>
          <p:sp>
            <p:nvSpPr>
              <p:cNvPr id="213" name="Полилиния 21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215" name="Полилиния 21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100" name="Группа 219"/>
          <p:cNvGrpSpPr/>
          <p:nvPr/>
        </p:nvGrpSpPr>
        <p:grpSpPr>
          <a:xfrm rot="20477843">
            <a:off x="4922140" y="5908939"/>
            <a:ext cx="928662" cy="1000108"/>
            <a:chOff x="5898071" y="4400554"/>
            <a:chExt cx="2324143" cy="2470145"/>
          </a:xfrm>
        </p:grpSpPr>
        <p:sp>
          <p:nvSpPr>
            <p:cNvPr id="221" name="Полилиния 22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22" name="Полилиния 22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23" name="Полилиния 22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24" name="Полилиния 22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25" name="Полилиния 22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26" name="Полилиния 22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grpSp>
          <p:nvGrpSpPr>
            <p:cNvPr id="101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32" name="Полилиния 23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233" name="Полилиния 23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234" name="Полилиния 23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02" name="Группа 138"/>
            <p:cNvGrpSpPr/>
            <p:nvPr/>
          </p:nvGrpSpPr>
          <p:grpSpPr>
            <a:xfrm rot="639347">
              <a:off x="6792579" y="4410377"/>
              <a:ext cx="798923" cy="2457470"/>
              <a:chOff x="6586553" y="4400554"/>
              <a:chExt cx="798923" cy="2457470"/>
            </a:xfrm>
          </p:grpSpPr>
          <p:sp>
            <p:nvSpPr>
              <p:cNvPr id="229" name="Полилиния 228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230" name="Полилиния 229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231" name="Полилиния 230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103" name="Группа 234"/>
          <p:cNvGrpSpPr/>
          <p:nvPr/>
        </p:nvGrpSpPr>
        <p:grpSpPr>
          <a:xfrm rot="20416555">
            <a:off x="3927703" y="5985261"/>
            <a:ext cx="928662" cy="1000108"/>
            <a:chOff x="5898071" y="4400554"/>
            <a:chExt cx="2324143" cy="2470145"/>
          </a:xfrm>
        </p:grpSpPr>
        <p:sp>
          <p:nvSpPr>
            <p:cNvPr id="236" name="Полилиния 235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39" name="Полилиния 238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40" name="Полилиния 239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41" name="Полилиния 240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grpSp>
          <p:nvGrpSpPr>
            <p:cNvPr id="104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47" name="Полилиния 246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248" name="Полилиния 247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249" name="Полилиния 248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105" name="Группа 188"/>
          <p:cNvGrpSpPr/>
          <p:nvPr/>
        </p:nvGrpSpPr>
        <p:grpSpPr>
          <a:xfrm rot="709197">
            <a:off x="4239936" y="5884284"/>
            <a:ext cx="1292760" cy="1083291"/>
            <a:chOff x="5898071" y="4410280"/>
            <a:chExt cx="2324143" cy="2467972"/>
          </a:xfrm>
        </p:grpSpPr>
        <p:sp>
          <p:nvSpPr>
            <p:cNvPr id="190" name="Полилиния 18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93" name="Полилиния 19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94" name="Полилиния 19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95" name="Полилиния 19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grpSp>
          <p:nvGrpSpPr>
            <p:cNvPr id="106" name="Группа 138"/>
            <p:cNvGrpSpPr/>
            <p:nvPr/>
          </p:nvGrpSpPr>
          <p:grpSpPr>
            <a:xfrm rot="639347">
              <a:off x="6791608" y="4410280"/>
              <a:ext cx="798923" cy="2467972"/>
              <a:chOff x="6586553" y="4400554"/>
              <a:chExt cx="798923" cy="2467972"/>
            </a:xfrm>
          </p:grpSpPr>
          <p:sp>
            <p:nvSpPr>
              <p:cNvPr id="198" name="Полилиния 197"/>
              <p:cNvSpPr/>
              <p:nvPr/>
            </p:nvSpPr>
            <p:spPr>
              <a:xfrm flipH="1">
                <a:off x="6910157" y="5154015"/>
                <a:ext cx="142905" cy="1714511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110" name="Группа 249"/>
          <p:cNvGrpSpPr/>
          <p:nvPr/>
        </p:nvGrpSpPr>
        <p:grpSpPr>
          <a:xfrm rot="20571690">
            <a:off x="3127103" y="5901080"/>
            <a:ext cx="928662" cy="1000108"/>
            <a:chOff x="5898071" y="4400554"/>
            <a:chExt cx="2324143" cy="2470145"/>
          </a:xfrm>
        </p:grpSpPr>
        <p:sp>
          <p:nvSpPr>
            <p:cNvPr id="251" name="Полилиния 25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54" name="Полилиния 25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55" name="Полилиния 25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56" name="Полилиния 25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grpSp>
          <p:nvGrpSpPr>
            <p:cNvPr id="111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62" name="Полилиния 26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263" name="Полилиния 26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264" name="Полилиния 26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112" name="Группа 284"/>
          <p:cNvGrpSpPr/>
          <p:nvPr/>
        </p:nvGrpSpPr>
        <p:grpSpPr>
          <a:xfrm>
            <a:off x="0" y="6197605"/>
            <a:ext cx="642942" cy="660395"/>
            <a:chOff x="214282" y="5643578"/>
            <a:chExt cx="1285884" cy="1017585"/>
          </a:xfrm>
        </p:grpSpPr>
        <p:sp>
          <p:nvSpPr>
            <p:cNvPr id="280" name="Полилиния 279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82" name="Полилиния 281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83" name="Полилиния 282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84" name="24-конечная звезда 283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</p:grpSp>
      <p:grpSp>
        <p:nvGrpSpPr>
          <p:cNvPr id="113" name="Группа 290"/>
          <p:cNvGrpSpPr/>
          <p:nvPr/>
        </p:nvGrpSpPr>
        <p:grpSpPr>
          <a:xfrm>
            <a:off x="642910" y="6357958"/>
            <a:ext cx="571504" cy="588957"/>
            <a:chOff x="214282" y="5643578"/>
            <a:chExt cx="1285884" cy="1017585"/>
          </a:xfrm>
        </p:grpSpPr>
        <p:sp>
          <p:nvSpPr>
            <p:cNvPr id="292" name="Полилиния 29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93" name="Полилиния 29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94" name="Полилиния 29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95" name="24-конечная звезда 29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</p:grpSp>
      <p:grpSp>
        <p:nvGrpSpPr>
          <p:cNvPr id="114" name="Группа 295"/>
          <p:cNvGrpSpPr/>
          <p:nvPr/>
        </p:nvGrpSpPr>
        <p:grpSpPr>
          <a:xfrm>
            <a:off x="5715008" y="6197605"/>
            <a:ext cx="642942" cy="660395"/>
            <a:chOff x="214282" y="5643578"/>
            <a:chExt cx="1285884" cy="1017585"/>
          </a:xfrm>
        </p:grpSpPr>
        <p:sp>
          <p:nvSpPr>
            <p:cNvPr id="297" name="Полилиния 29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98" name="Полилиния 29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99" name="Полилиния 29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00" name="24-конечная звезда 29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</p:grpSp>
      <p:grpSp>
        <p:nvGrpSpPr>
          <p:cNvPr id="120" name="Группа 305"/>
          <p:cNvGrpSpPr/>
          <p:nvPr/>
        </p:nvGrpSpPr>
        <p:grpSpPr>
          <a:xfrm>
            <a:off x="1214414" y="6197605"/>
            <a:ext cx="642942" cy="660395"/>
            <a:chOff x="214282" y="5643578"/>
            <a:chExt cx="1285884" cy="1017585"/>
          </a:xfrm>
        </p:grpSpPr>
        <p:sp>
          <p:nvSpPr>
            <p:cNvPr id="307" name="Полилиния 30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08" name="Полилиния 30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09" name="Полилиния 30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10" name="24-конечная звезда 30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</p:grpSp>
      <p:grpSp>
        <p:nvGrpSpPr>
          <p:cNvPr id="124" name="Группа 310"/>
          <p:cNvGrpSpPr/>
          <p:nvPr/>
        </p:nvGrpSpPr>
        <p:grpSpPr>
          <a:xfrm>
            <a:off x="2500298" y="6197605"/>
            <a:ext cx="642942" cy="660395"/>
            <a:chOff x="214282" y="5643578"/>
            <a:chExt cx="1285884" cy="1017585"/>
          </a:xfrm>
        </p:grpSpPr>
        <p:sp>
          <p:nvSpPr>
            <p:cNvPr id="312" name="Полилиния 31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13" name="Полилиния 31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14" name="Полилиния 31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15" name="24-конечная звезда 31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</p:grpSp>
      <p:sp>
        <p:nvSpPr>
          <p:cNvPr id="316" name="Овал 315"/>
          <p:cNvSpPr/>
          <p:nvPr/>
        </p:nvSpPr>
        <p:spPr>
          <a:xfrm>
            <a:off x="285720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317" name="Овал 316"/>
          <p:cNvSpPr/>
          <p:nvPr/>
        </p:nvSpPr>
        <p:spPr>
          <a:xfrm>
            <a:off x="642910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318" name="Овал 317"/>
          <p:cNvSpPr/>
          <p:nvPr/>
        </p:nvSpPr>
        <p:spPr>
          <a:xfrm>
            <a:off x="1428728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319" name="Овал 318"/>
          <p:cNvSpPr/>
          <p:nvPr/>
        </p:nvSpPr>
        <p:spPr>
          <a:xfrm>
            <a:off x="114297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320" name="Овал 319"/>
          <p:cNvSpPr/>
          <p:nvPr/>
        </p:nvSpPr>
        <p:spPr>
          <a:xfrm>
            <a:off x="1571604" y="604363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321" name="Овал 320"/>
          <p:cNvSpPr/>
          <p:nvPr/>
        </p:nvSpPr>
        <p:spPr>
          <a:xfrm>
            <a:off x="2143108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322" name="Овал 321"/>
          <p:cNvSpPr/>
          <p:nvPr/>
        </p:nvSpPr>
        <p:spPr>
          <a:xfrm>
            <a:off x="264317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323" name="Овал 322"/>
          <p:cNvSpPr/>
          <p:nvPr/>
        </p:nvSpPr>
        <p:spPr>
          <a:xfrm>
            <a:off x="342899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324" name="Овал 323"/>
          <p:cNvSpPr/>
          <p:nvPr/>
        </p:nvSpPr>
        <p:spPr>
          <a:xfrm>
            <a:off x="442912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325" name="Овал 324"/>
          <p:cNvSpPr/>
          <p:nvPr/>
        </p:nvSpPr>
        <p:spPr>
          <a:xfrm>
            <a:off x="400049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326" name="Овал 325"/>
          <p:cNvSpPr/>
          <p:nvPr/>
        </p:nvSpPr>
        <p:spPr>
          <a:xfrm>
            <a:off x="521494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327" name="Овал 326"/>
          <p:cNvSpPr/>
          <p:nvPr/>
        </p:nvSpPr>
        <p:spPr>
          <a:xfrm>
            <a:off x="5857884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328" name="Овал 327"/>
          <p:cNvSpPr/>
          <p:nvPr/>
        </p:nvSpPr>
        <p:spPr>
          <a:xfrm>
            <a:off x="6643702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329" name="Овал 328"/>
          <p:cNvSpPr/>
          <p:nvPr/>
        </p:nvSpPr>
        <p:spPr>
          <a:xfrm>
            <a:off x="7429520" y="597219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330" name="Овал 329"/>
          <p:cNvSpPr/>
          <p:nvPr/>
        </p:nvSpPr>
        <p:spPr>
          <a:xfrm>
            <a:off x="8929718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331" name="Овал 330"/>
          <p:cNvSpPr/>
          <p:nvPr/>
        </p:nvSpPr>
        <p:spPr>
          <a:xfrm>
            <a:off x="857252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332" name="Овал 331"/>
          <p:cNvSpPr/>
          <p:nvPr/>
        </p:nvSpPr>
        <p:spPr>
          <a:xfrm>
            <a:off x="8001024" y="5900754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333" name="Овал 332"/>
          <p:cNvSpPr/>
          <p:nvPr/>
        </p:nvSpPr>
        <p:spPr>
          <a:xfrm>
            <a:off x="7072330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334" name="Овал 333"/>
          <p:cNvSpPr/>
          <p:nvPr/>
        </p:nvSpPr>
        <p:spPr>
          <a:xfrm>
            <a:off x="6429388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335" name="Овал 334"/>
          <p:cNvSpPr/>
          <p:nvPr/>
        </p:nvSpPr>
        <p:spPr>
          <a:xfrm>
            <a:off x="607219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336" name="Овал 335"/>
          <p:cNvSpPr/>
          <p:nvPr/>
        </p:nvSpPr>
        <p:spPr>
          <a:xfrm>
            <a:off x="5500694" y="575787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337" name="Овал 336"/>
          <p:cNvSpPr/>
          <p:nvPr/>
        </p:nvSpPr>
        <p:spPr>
          <a:xfrm>
            <a:off x="4786314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338" name="Овал 337"/>
          <p:cNvSpPr/>
          <p:nvPr/>
        </p:nvSpPr>
        <p:spPr>
          <a:xfrm>
            <a:off x="3857620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339" name="Овал 338"/>
          <p:cNvSpPr/>
          <p:nvPr/>
        </p:nvSpPr>
        <p:spPr>
          <a:xfrm>
            <a:off x="2928926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340" name="Овал 339"/>
          <p:cNvSpPr/>
          <p:nvPr/>
        </p:nvSpPr>
        <p:spPr>
          <a:xfrm>
            <a:off x="1785918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341" name="Овал 340"/>
          <p:cNvSpPr/>
          <p:nvPr/>
        </p:nvSpPr>
        <p:spPr>
          <a:xfrm>
            <a:off x="1000100" y="611506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grpSp>
        <p:nvGrpSpPr>
          <p:cNvPr id="131" name="Группа 355"/>
          <p:cNvGrpSpPr/>
          <p:nvPr/>
        </p:nvGrpSpPr>
        <p:grpSpPr>
          <a:xfrm rot="3478556">
            <a:off x="156922" y="6491361"/>
            <a:ext cx="250390" cy="340455"/>
            <a:chOff x="2857488" y="4883951"/>
            <a:chExt cx="571504" cy="903297"/>
          </a:xfrm>
        </p:grpSpPr>
        <p:sp>
          <p:nvSpPr>
            <p:cNvPr id="346" name="Овал 345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cxnSp>
          <p:nvCxnSpPr>
            <p:cNvPr id="344" name="Прямая соединительная линия 343"/>
            <p:cNvCxnSpPr>
              <a:stCxn id="342" idx="0"/>
              <a:endCxn id="342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" name="Овал 346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49" name="Овал 348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51" name="Овал 350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52" name="Овал 351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53" name="Овал 352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54" name="Овал 353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55" name="Овал 354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</p:grpSp>
      <p:grpSp>
        <p:nvGrpSpPr>
          <p:cNvPr id="134" name="Группа 369"/>
          <p:cNvGrpSpPr/>
          <p:nvPr/>
        </p:nvGrpSpPr>
        <p:grpSpPr>
          <a:xfrm rot="1300059">
            <a:off x="4697443" y="6483348"/>
            <a:ext cx="250390" cy="340455"/>
            <a:chOff x="2857488" y="4883951"/>
            <a:chExt cx="571504" cy="903297"/>
          </a:xfrm>
        </p:grpSpPr>
        <p:sp>
          <p:nvSpPr>
            <p:cNvPr id="371" name="Овал 370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72" name="Овал 37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cxnSp>
          <p:nvCxnSpPr>
            <p:cNvPr id="373" name="Прямая соединительная линия 372"/>
            <p:cNvCxnSpPr>
              <a:stCxn id="372" idx="0"/>
              <a:endCxn id="372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4" name="Овал 373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75" name="Овал 374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76" name="Овал 375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77" name="Овал 376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78" name="Овал 377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79" name="Овал 378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80" name="Овал 379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81" name="Овал 380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82" name="Овал 381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</p:grpSp>
      <p:sp>
        <p:nvSpPr>
          <p:cNvPr id="389" name="Полилиния 388"/>
          <p:cNvSpPr/>
          <p:nvPr/>
        </p:nvSpPr>
        <p:spPr>
          <a:xfrm>
            <a:off x="262759" y="3247697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black"/>
              </a:solidFill>
            </a:endParaRPr>
          </a:p>
        </p:txBody>
      </p:sp>
      <p:sp>
        <p:nvSpPr>
          <p:cNvPr id="390" name="Полилиния 389"/>
          <p:cNvSpPr/>
          <p:nvPr/>
        </p:nvSpPr>
        <p:spPr>
          <a:xfrm>
            <a:off x="928662" y="3286124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black"/>
              </a:solidFill>
            </a:endParaRPr>
          </a:p>
        </p:txBody>
      </p:sp>
      <p:sp>
        <p:nvSpPr>
          <p:cNvPr id="391" name="Полилиния 390"/>
          <p:cNvSpPr/>
          <p:nvPr/>
        </p:nvSpPr>
        <p:spPr>
          <a:xfrm>
            <a:off x="428596" y="3071810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black"/>
              </a:solidFill>
            </a:endParaRPr>
          </a:p>
        </p:txBody>
      </p:sp>
      <p:sp>
        <p:nvSpPr>
          <p:cNvPr id="392" name="Полилиния 391"/>
          <p:cNvSpPr/>
          <p:nvPr/>
        </p:nvSpPr>
        <p:spPr>
          <a:xfrm>
            <a:off x="785786" y="3071810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black"/>
              </a:solidFill>
            </a:endParaRPr>
          </a:p>
        </p:txBody>
      </p:sp>
      <p:sp>
        <p:nvSpPr>
          <p:cNvPr id="393" name="Полилиния 392"/>
          <p:cNvSpPr/>
          <p:nvPr/>
        </p:nvSpPr>
        <p:spPr>
          <a:xfrm>
            <a:off x="642910" y="2857496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black"/>
              </a:solidFill>
            </a:endParaRPr>
          </a:p>
        </p:txBody>
      </p:sp>
      <p:sp>
        <p:nvSpPr>
          <p:cNvPr id="394" name="Овал 393"/>
          <p:cNvSpPr/>
          <p:nvPr/>
        </p:nvSpPr>
        <p:spPr>
          <a:xfrm>
            <a:off x="0" y="214290"/>
            <a:ext cx="1428728" cy="1357322"/>
          </a:xfrm>
          <a:prstGeom prst="ellipse">
            <a:avLst/>
          </a:prstGeom>
          <a:gradFill flip="none" rotWithShape="1">
            <a:gsLst>
              <a:gs pos="100000">
                <a:schemeClr val="bg1"/>
              </a:gs>
              <a:gs pos="26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395" name="Заголовок 394"/>
          <p:cNvSpPr>
            <a:spLocks noGrp="1"/>
          </p:cNvSpPr>
          <p:nvPr>
            <p:ph type="title"/>
          </p:nvPr>
        </p:nvSpPr>
        <p:spPr>
          <a:xfrm>
            <a:off x="1214414" y="0"/>
            <a:ext cx="6643734" cy="1143000"/>
          </a:xfrm>
          <a:prstGeom prst="round2SameRect">
            <a:avLst>
              <a:gd name="adj1" fmla="val 16667"/>
              <a:gd name="adj2" fmla="val 38889"/>
            </a:avLst>
          </a:prstGeom>
          <a:gradFill>
            <a:gsLst>
              <a:gs pos="100000">
                <a:srgbClr val="FFCCCC"/>
              </a:gs>
              <a:gs pos="26000">
                <a:schemeClr val="bg1"/>
              </a:gs>
            </a:gsLst>
            <a:path path="circle">
              <a:fillToRect l="50000" t="50000" r="50000" b="50000"/>
            </a:path>
          </a:gradFill>
          <a:scene3d>
            <a:camera prst="orthographicFront"/>
            <a:lightRig rig="threePt" dir="t"/>
          </a:scene3d>
          <a:sp3d>
            <a:bevelT w="171450" h="31750"/>
          </a:sp3d>
        </p:spPr>
        <p:txBody>
          <a:bodyPr>
            <a:normAutofit/>
          </a:bodyPr>
          <a:lstStyle/>
          <a:p>
            <a:r>
              <a:rPr lang="ru-RU" sz="3200" b="1" dirty="0" smtClean="0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</a:t>
            </a:r>
            <a:r>
              <a:rPr lang="ru-RU" sz="3200" b="1" dirty="0" err="1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офтальмотренажер</a:t>
            </a:r>
            <a:r>
              <a:rPr lang="ru-RU" sz="3200" b="1" dirty="0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</a:t>
            </a:r>
            <a:r>
              <a:rPr lang="ru-RU" sz="3200" b="1" dirty="0" smtClean="0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«Цифры»</a:t>
            </a:r>
            <a:endParaRPr lang="ru-RU" sz="3200" b="1" dirty="0">
              <a:ln>
                <a:solidFill>
                  <a:sysClr val="windowText" lastClr="000000"/>
                </a:solidFill>
              </a:ln>
              <a:solidFill>
                <a:srgbClr val="FFCCCC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29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96" name="Скругленный прямоугольник 295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01" name="Скругленный прямоугольник 30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06" name="Полилиния 305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1" name="Полилиния 310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43" name="Скругленный прямоугольник 34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45" name="Полилиния 34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56" name="Полилиния 355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black"/>
                </a:solidFill>
              </a:endParaRPr>
            </a:p>
          </p:txBody>
        </p:sp>
      </p:grpSp>
      <p:grpSp>
        <p:nvGrpSpPr>
          <p:cNvPr id="357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70" name="Скругленный прямоугольник 369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88" name="Скругленный прямоугольник 387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97" name="Полилиния 396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98" name="Полилиния 397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99" name="Скругленный прямоугольник 398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400" name="Полилиния 399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01" name="Полилиния 400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black"/>
                </a:solidFill>
              </a:endParaRPr>
            </a:p>
          </p:txBody>
        </p:sp>
      </p:grpSp>
      <p:grpSp>
        <p:nvGrpSpPr>
          <p:cNvPr id="402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403" name="Скругленный прямоугольник 402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404" name="Скругленный прямоугольник 403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405" name="Полилиния 404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06" name="Полилиния 405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07" name="Скругленный прямоугольник 406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408" name="Полилиния 407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09" name="Полилиния 408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black"/>
                </a:solidFill>
              </a:endParaRPr>
            </a:p>
          </p:txBody>
        </p:sp>
      </p:grpSp>
      <p:grpSp>
        <p:nvGrpSpPr>
          <p:cNvPr id="121" name="Группа 285"/>
          <p:cNvGrpSpPr/>
          <p:nvPr/>
        </p:nvGrpSpPr>
        <p:grpSpPr>
          <a:xfrm>
            <a:off x="1428728" y="5929330"/>
            <a:ext cx="1000132" cy="1017585"/>
            <a:chOff x="214282" y="5643578"/>
            <a:chExt cx="1285884" cy="1017585"/>
          </a:xfrm>
        </p:grpSpPr>
        <p:sp>
          <p:nvSpPr>
            <p:cNvPr id="287" name="Полилиния 28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88" name="Полилиния 28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89" name="Полилиния 28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90" name="24-конечная звезда 28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</p:grpSp>
      <p:grpSp>
        <p:nvGrpSpPr>
          <p:cNvPr id="133" name="Группа 356"/>
          <p:cNvGrpSpPr/>
          <p:nvPr/>
        </p:nvGrpSpPr>
        <p:grpSpPr>
          <a:xfrm rot="20068700">
            <a:off x="1657121" y="6384141"/>
            <a:ext cx="250390" cy="340455"/>
            <a:chOff x="2857488" y="4883951"/>
            <a:chExt cx="571504" cy="903297"/>
          </a:xfrm>
        </p:grpSpPr>
        <p:sp>
          <p:nvSpPr>
            <p:cNvPr id="358" name="Овал 357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59" name="Овал 358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cxnSp>
          <p:nvCxnSpPr>
            <p:cNvPr id="360" name="Прямая соединительная линия 359"/>
            <p:cNvCxnSpPr>
              <a:stCxn id="359" idx="0"/>
              <a:endCxn id="359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1" name="Овал 360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62" name="Овал 361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63" name="Овал 362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64" name="Овал 363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65" name="Овал 364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66" name="Овал 365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67" name="Овал 366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68" name="Овал 367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69" name="Овал 368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</p:grpSp>
      <p:grpSp>
        <p:nvGrpSpPr>
          <p:cNvPr id="115" name="Группа 300"/>
          <p:cNvGrpSpPr/>
          <p:nvPr/>
        </p:nvGrpSpPr>
        <p:grpSpPr>
          <a:xfrm>
            <a:off x="6000760" y="5929330"/>
            <a:ext cx="1000132" cy="928671"/>
            <a:chOff x="214282" y="5643578"/>
            <a:chExt cx="1285884" cy="1017585"/>
          </a:xfrm>
        </p:grpSpPr>
        <p:sp>
          <p:nvSpPr>
            <p:cNvPr id="302" name="Полилиния 30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03" name="Полилиния 30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04" name="Полилиния 30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05" name="24-конечная звезда 30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</p:grpSp>
      <p:sp>
        <p:nvSpPr>
          <p:cNvPr id="135" name="Объект 134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ru-RU" dirty="0"/>
          </a:p>
        </p:txBody>
      </p:sp>
      <p:pic>
        <p:nvPicPr>
          <p:cNvPr id="2050" name="Picture 2" descr="C:\Users\mobiworld\Desktop\фестиваль базарный\фото\DSCN4088.JPG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3499"/>
          <a:stretch/>
        </p:blipFill>
        <p:spPr bwMode="auto">
          <a:xfrm>
            <a:off x="877800" y="1814869"/>
            <a:ext cx="6791996" cy="3907290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rnd">
            <a:solidFill>
              <a:schemeClr val="accent3">
                <a:lumMod val="50000"/>
              </a:schemeClr>
            </a:solidFill>
          </a:ln>
          <a:effectLst>
            <a:outerShdw blurRad="50000" algn="tl" rotWithShape="0">
              <a:srgbClr val="000000">
                <a:alpha val="41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  <a:extLst/>
        </p:spPr>
      </p:pic>
    </p:spTree>
    <p:extLst>
      <p:ext uri="{BB962C8B-B14F-4D97-AF65-F5344CB8AC3E}">
        <p14:creationId xmlns:p14="http://schemas.microsoft.com/office/powerpoint/2010/main" val="24832176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Овал 108"/>
          <p:cNvSpPr/>
          <p:nvPr/>
        </p:nvSpPr>
        <p:spPr>
          <a:xfrm>
            <a:off x="163482" y="387328"/>
            <a:ext cx="1053703" cy="1006623"/>
          </a:xfrm>
          <a:prstGeom prst="ellipse">
            <a:avLst/>
          </a:prstGeom>
          <a:gradFill flip="none" rotWithShape="1">
            <a:gsLst>
              <a:gs pos="100000">
                <a:schemeClr val="bg1">
                  <a:alpha val="0"/>
                </a:schemeClr>
              </a:gs>
              <a:gs pos="4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2" name="Группа 387"/>
          <p:cNvGrpSpPr/>
          <p:nvPr/>
        </p:nvGrpSpPr>
        <p:grpSpPr>
          <a:xfrm>
            <a:off x="-836391" y="302553"/>
            <a:ext cx="9285264" cy="7124638"/>
            <a:chOff x="-836391" y="302553"/>
            <a:chExt cx="9285264" cy="7124638"/>
          </a:xfrm>
        </p:grpSpPr>
        <p:sp>
          <p:nvSpPr>
            <p:cNvPr id="383" name="Полилиния 382"/>
            <p:cNvSpPr/>
            <p:nvPr/>
          </p:nvSpPr>
          <p:spPr>
            <a:xfrm rot="1219034">
              <a:off x="208762" y="205413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4" name="Полилиния 383"/>
            <p:cNvSpPr/>
            <p:nvPr/>
          </p:nvSpPr>
          <p:spPr>
            <a:xfrm rot="1635534">
              <a:off x="184862" y="270974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5" name="Полилиния 384"/>
            <p:cNvSpPr/>
            <p:nvPr/>
          </p:nvSpPr>
          <p:spPr>
            <a:xfrm rot="2120141">
              <a:off x="-7745" y="3397179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6" name="Полилиния 385"/>
            <p:cNvSpPr/>
            <p:nvPr/>
          </p:nvSpPr>
          <p:spPr>
            <a:xfrm rot="2683881">
              <a:off x="-836391" y="3656663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7" name="Полилиния 386"/>
            <p:cNvSpPr/>
            <p:nvPr/>
          </p:nvSpPr>
          <p:spPr>
            <a:xfrm rot="3406944">
              <a:off x="-1350748" y="3554015"/>
              <a:ext cx="7124638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07" name="Облако 106"/>
          <p:cNvSpPr/>
          <p:nvPr/>
        </p:nvSpPr>
        <p:spPr>
          <a:xfrm>
            <a:off x="2571736" y="571480"/>
            <a:ext cx="5000660" cy="857256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8" name="Облако 107"/>
          <p:cNvSpPr/>
          <p:nvPr/>
        </p:nvSpPr>
        <p:spPr>
          <a:xfrm>
            <a:off x="5429256" y="1928802"/>
            <a:ext cx="3429024" cy="714380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3" name="Группа 56"/>
          <p:cNvGrpSpPr/>
          <p:nvPr/>
        </p:nvGrpSpPr>
        <p:grpSpPr>
          <a:xfrm>
            <a:off x="5072066" y="0"/>
            <a:ext cx="4762740" cy="3000396"/>
            <a:chOff x="5214942" y="-71462"/>
            <a:chExt cx="4191236" cy="2724650"/>
          </a:xfrm>
        </p:grpSpPr>
        <p:sp>
          <p:nvSpPr>
            <p:cNvPr id="4" name="Полилиния 3"/>
            <p:cNvSpPr/>
            <p:nvPr/>
          </p:nvSpPr>
          <p:spPr>
            <a:xfrm>
              <a:off x="5318235" y="785794"/>
              <a:ext cx="3825765" cy="1734207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" name="Полилиния 10"/>
            <p:cNvSpPr/>
            <p:nvPr/>
          </p:nvSpPr>
          <p:spPr>
            <a:xfrm rot="860733" flipV="1">
              <a:off x="6909393" y="3183"/>
              <a:ext cx="2496785" cy="1305578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" name="Полилиния 9"/>
            <p:cNvSpPr/>
            <p:nvPr/>
          </p:nvSpPr>
          <p:spPr>
            <a:xfrm>
              <a:off x="7000892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 rot="19708205">
              <a:off x="7500958" y="7141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" name="Полилиния 12"/>
            <p:cNvSpPr/>
            <p:nvPr/>
          </p:nvSpPr>
          <p:spPr>
            <a:xfrm>
              <a:off x="814390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778671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" name="Полилиния 14"/>
            <p:cNvSpPr/>
            <p:nvPr/>
          </p:nvSpPr>
          <p:spPr>
            <a:xfrm>
              <a:off x="7358082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" name="Полилиния 15"/>
            <p:cNvSpPr/>
            <p:nvPr/>
          </p:nvSpPr>
          <p:spPr>
            <a:xfrm>
              <a:off x="6715140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" name="Полилиния 16"/>
            <p:cNvSpPr/>
            <p:nvPr/>
          </p:nvSpPr>
          <p:spPr>
            <a:xfrm>
              <a:off x="7286644" y="92867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" name="Полилиния 17"/>
            <p:cNvSpPr/>
            <p:nvPr/>
          </p:nvSpPr>
          <p:spPr>
            <a:xfrm>
              <a:off x="721520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" name="Полилиния 18"/>
            <p:cNvSpPr/>
            <p:nvPr/>
          </p:nvSpPr>
          <p:spPr>
            <a:xfrm>
              <a:off x="7572396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" name="Полилиния 19"/>
            <p:cNvSpPr/>
            <p:nvPr/>
          </p:nvSpPr>
          <p:spPr>
            <a:xfrm rot="1969772">
              <a:off x="7844062" y="91107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1" name="Полилиния 20"/>
            <p:cNvSpPr/>
            <p:nvPr/>
          </p:nvSpPr>
          <p:spPr>
            <a:xfrm>
              <a:off x="7786710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" name="Полилиния 21"/>
            <p:cNvSpPr/>
            <p:nvPr/>
          </p:nvSpPr>
          <p:spPr>
            <a:xfrm>
              <a:off x="8286776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" name="Полилиния 22"/>
            <p:cNvSpPr/>
            <p:nvPr/>
          </p:nvSpPr>
          <p:spPr>
            <a:xfrm>
              <a:off x="6572264" y="78579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" name="Полилиния 23"/>
            <p:cNvSpPr/>
            <p:nvPr/>
          </p:nvSpPr>
          <p:spPr>
            <a:xfrm rot="20410928">
              <a:off x="6072198" y="71435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" name="Полилиния 24"/>
            <p:cNvSpPr/>
            <p:nvPr/>
          </p:nvSpPr>
          <p:spPr>
            <a:xfrm rot="587691">
              <a:off x="5214942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6" name="Полилиния 25"/>
            <p:cNvSpPr/>
            <p:nvPr/>
          </p:nvSpPr>
          <p:spPr>
            <a:xfrm rot="20411730">
              <a:off x="5429256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" name="Полилиния 26"/>
            <p:cNvSpPr/>
            <p:nvPr/>
          </p:nvSpPr>
          <p:spPr>
            <a:xfrm rot="1771934">
              <a:off x="6072198" y="185736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" name="Полилиния 27"/>
            <p:cNvSpPr/>
            <p:nvPr/>
          </p:nvSpPr>
          <p:spPr>
            <a:xfrm rot="1666315">
              <a:off x="6215074" y="228599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" name="Полилиния 28"/>
            <p:cNvSpPr/>
            <p:nvPr/>
          </p:nvSpPr>
          <p:spPr>
            <a:xfrm>
              <a:off x="7143768" y="235743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" name="Полилиния 29"/>
            <p:cNvSpPr/>
            <p:nvPr/>
          </p:nvSpPr>
          <p:spPr>
            <a:xfrm>
              <a:off x="721520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" name="Полилиния 30"/>
            <p:cNvSpPr/>
            <p:nvPr/>
          </p:nvSpPr>
          <p:spPr>
            <a:xfrm>
              <a:off x="6072198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" name="Полилиния 31"/>
            <p:cNvSpPr/>
            <p:nvPr/>
          </p:nvSpPr>
          <p:spPr>
            <a:xfrm rot="1065905">
              <a:off x="550069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" name="Полилиния 32"/>
            <p:cNvSpPr/>
            <p:nvPr/>
          </p:nvSpPr>
          <p:spPr>
            <a:xfrm rot="19191918">
              <a:off x="5715008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" name="Полилиния 33"/>
            <p:cNvSpPr/>
            <p:nvPr/>
          </p:nvSpPr>
          <p:spPr>
            <a:xfrm rot="1361292">
              <a:off x="5857884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" name="Полилиния 34"/>
            <p:cNvSpPr/>
            <p:nvPr/>
          </p:nvSpPr>
          <p:spPr>
            <a:xfrm rot="1099206">
              <a:off x="6000760" y="142873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" name="Полилиния 35"/>
            <p:cNvSpPr/>
            <p:nvPr/>
          </p:nvSpPr>
          <p:spPr>
            <a:xfrm rot="20247737">
              <a:off x="6689470" y="104357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" name="Полилиния 36"/>
            <p:cNvSpPr/>
            <p:nvPr/>
          </p:nvSpPr>
          <p:spPr>
            <a:xfrm>
              <a:off x="692945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" name="Полилиния 37"/>
            <p:cNvSpPr/>
            <p:nvPr/>
          </p:nvSpPr>
          <p:spPr>
            <a:xfrm>
              <a:off x="6858016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" name="Полилиния 38"/>
            <p:cNvSpPr/>
            <p:nvPr/>
          </p:nvSpPr>
          <p:spPr>
            <a:xfrm>
              <a:off x="7215206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" name="Полилиния 39"/>
            <p:cNvSpPr/>
            <p:nvPr/>
          </p:nvSpPr>
          <p:spPr>
            <a:xfrm>
              <a:off x="5643570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1" name="Полилиния 40"/>
            <p:cNvSpPr/>
            <p:nvPr/>
          </p:nvSpPr>
          <p:spPr>
            <a:xfrm rot="20716111">
              <a:off x="6286512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2" name="Полилиния 41"/>
            <p:cNvSpPr/>
            <p:nvPr/>
          </p:nvSpPr>
          <p:spPr>
            <a:xfrm>
              <a:off x="585788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3" name="Полилиния 42"/>
            <p:cNvSpPr/>
            <p:nvPr/>
          </p:nvSpPr>
          <p:spPr>
            <a:xfrm>
              <a:off x="6286512" y="171448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4" name="Полилиния 43"/>
            <p:cNvSpPr/>
            <p:nvPr/>
          </p:nvSpPr>
          <p:spPr>
            <a:xfrm rot="1666315">
              <a:off x="6410397" y="1978341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5" name="Полилиния 44"/>
            <p:cNvSpPr/>
            <p:nvPr/>
          </p:nvSpPr>
          <p:spPr>
            <a:xfrm>
              <a:off x="6500826" y="22145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6" name="Полилиния 45"/>
            <p:cNvSpPr/>
            <p:nvPr/>
          </p:nvSpPr>
          <p:spPr>
            <a:xfrm>
              <a:off x="6572264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7" name="Полилиния 46"/>
            <p:cNvSpPr/>
            <p:nvPr/>
          </p:nvSpPr>
          <p:spPr>
            <a:xfrm rot="1771934">
              <a:off x="669803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8" name="Полилиния 47"/>
            <p:cNvSpPr/>
            <p:nvPr/>
          </p:nvSpPr>
          <p:spPr>
            <a:xfrm rot="1771934">
              <a:off x="705522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9" name="Полилиния 48"/>
            <p:cNvSpPr/>
            <p:nvPr/>
          </p:nvSpPr>
          <p:spPr>
            <a:xfrm>
              <a:off x="685801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0" name="Полилиния 49"/>
            <p:cNvSpPr/>
            <p:nvPr/>
          </p:nvSpPr>
          <p:spPr>
            <a:xfrm rot="1874304">
              <a:off x="7556933" y="5526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1" name="Полилиния 50"/>
            <p:cNvSpPr/>
            <p:nvPr/>
          </p:nvSpPr>
          <p:spPr>
            <a:xfrm rot="1874304">
              <a:off x="6985430" y="4812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2" name="Полилиния 51"/>
            <p:cNvSpPr/>
            <p:nvPr/>
          </p:nvSpPr>
          <p:spPr>
            <a:xfrm>
              <a:off x="7929586" y="14285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3" name="Полилиния 52"/>
            <p:cNvSpPr/>
            <p:nvPr/>
          </p:nvSpPr>
          <p:spPr>
            <a:xfrm>
              <a:off x="7643834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4" name="Полилиния 53"/>
            <p:cNvSpPr/>
            <p:nvPr/>
          </p:nvSpPr>
          <p:spPr>
            <a:xfrm>
              <a:off x="792958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5" name="Полилиния 54"/>
            <p:cNvSpPr/>
            <p:nvPr/>
          </p:nvSpPr>
          <p:spPr>
            <a:xfrm rot="1874304">
              <a:off x="8056999" y="409823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6" name="Полилиния 55"/>
            <p:cNvSpPr/>
            <p:nvPr/>
          </p:nvSpPr>
          <p:spPr>
            <a:xfrm>
              <a:off x="6572264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" name="Группа 218"/>
          <p:cNvGrpSpPr/>
          <p:nvPr/>
        </p:nvGrpSpPr>
        <p:grpSpPr>
          <a:xfrm>
            <a:off x="-55071" y="3786190"/>
            <a:ext cx="9247681" cy="3082320"/>
            <a:chOff x="-65581" y="3302758"/>
            <a:chExt cx="9247681" cy="3555242"/>
          </a:xfrm>
        </p:grpSpPr>
        <p:sp>
          <p:nvSpPr>
            <p:cNvPr id="117" name="Полилиния 116"/>
            <p:cNvSpPr/>
            <p:nvPr/>
          </p:nvSpPr>
          <p:spPr>
            <a:xfrm>
              <a:off x="-12700" y="5146130"/>
              <a:ext cx="9156700" cy="1711869"/>
            </a:xfrm>
            <a:custGeom>
              <a:avLst/>
              <a:gdLst>
                <a:gd name="connsiteX0" fmla="*/ 0 w 7531100"/>
                <a:gd name="connsiteY0" fmla="*/ 0 h 1384300"/>
                <a:gd name="connsiteX1" fmla="*/ 3200400 w 7531100"/>
                <a:gd name="connsiteY1" fmla="*/ 12700 h 1384300"/>
                <a:gd name="connsiteX2" fmla="*/ 6070600 w 7531100"/>
                <a:gd name="connsiteY2" fmla="*/ 241300 h 1384300"/>
                <a:gd name="connsiteX3" fmla="*/ 7531100 w 7531100"/>
                <a:gd name="connsiteY3" fmla="*/ 1371600 h 1384300"/>
                <a:gd name="connsiteX4" fmla="*/ 0 w 7531100"/>
                <a:gd name="connsiteY4" fmla="*/ 1384300 h 1384300"/>
                <a:gd name="connsiteX5" fmla="*/ 0 w 7531100"/>
                <a:gd name="connsiteY5" fmla="*/ 0 h 1384300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31100" h="1711869">
                  <a:moveTo>
                    <a:pt x="0" y="327569"/>
                  </a:moveTo>
                  <a:cubicBezTo>
                    <a:pt x="998562" y="0"/>
                    <a:pt x="2157430" y="512234"/>
                    <a:pt x="3200400" y="340269"/>
                  </a:cubicBezTo>
                  <a:cubicBezTo>
                    <a:pt x="4225399" y="178329"/>
                    <a:pt x="5274201" y="94191"/>
                    <a:pt x="6070600" y="568869"/>
                  </a:cubicBezTo>
                  <a:cubicBezTo>
                    <a:pt x="6563499" y="668857"/>
                    <a:pt x="7177844" y="446598"/>
                    <a:pt x="7518023" y="311666"/>
                  </a:cubicBezTo>
                  <a:lnTo>
                    <a:pt x="7531100" y="1699169"/>
                  </a:lnTo>
                  <a:lnTo>
                    <a:pt x="0" y="1711869"/>
                  </a:lnTo>
                  <a:lnTo>
                    <a:pt x="0" y="327569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6" name="Группа 119"/>
            <p:cNvGrpSpPr/>
            <p:nvPr/>
          </p:nvGrpSpPr>
          <p:grpSpPr>
            <a:xfrm>
              <a:off x="428596" y="3632354"/>
              <a:ext cx="1109662" cy="1971543"/>
              <a:chOff x="428596" y="3632354"/>
              <a:chExt cx="1109662" cy="1971543"/>
            </a:xfrm>
          </p:grpSpPr>
          <p:sp>
            <p:nvSpPr>
              <p:cNvPr id="118" name="Равнобедренный треугольник 117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9" name="Полилиния 118"/>
              <p:cNvSpPr/>
              <p:nvPr/>
            </p:nvSpPr>
            <p:spPr>
              <a:xfrm>
                <a:off x="428596" y="3632354"/>
                <a:ext cx="1109662" cy="1812775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" name="Группа 120"/>
            <p:cNvGrpSpPr/>
            <p:nvPr/>
          </p:nvGrpSpPr>
          <p:grpSpPr>
            <a:xfrm>
              <a:off x="7858148" y="4209144"/>
              <a:ext cx="928694" cy="1537629"/>
              <a:chOff x="428596" y="3829035"/>
              <a:chExt cx="1109662" cy="1774862"/>
            </a:xfrm>
          </p:grpSpPr>
          <p:sp>
            <p:nvSpPr>
              <p:cNvPr id="122" name="Равнобедренный треугольник 121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23" name="Полилиния 122"/>
              <p:cNvSpPr/>
              <p:nvPr/>
            </p:nvSpPr>
            <p:spPr>
              <a:xfrm>
                <a:off x="428596" y="3829035"/>
                <a:ext cx="1109662" cy="1616093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8" name="Группа 123"/>
            <p:cNvGrpSpPr/>
            <p:nvPr/>
          </p:nvGrpSpPr>
          <p:grpSpPr>
            <a:xfrm>
              <a:off x="4500562" y="3302758"/>
              <a:ext cx="1357322" cy="2269381"/>
              <a:chOff x="428596" y="3644850"/>
              <a:chExt cx="1109662" cy="1959047"/>
            </a:xfrm>
          </p:grpSpPr>
          <p:sp>
            <p:nvSpPr>
              <p:cNvPr id="125" name="Равнобедренный треугольник 124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26" name="Полилиния 125"/>
              <p:cNvSpPr/>
              <p:nvPr/>
            </p:nvSpPr>
            <p:spPr>
              <a:xfrm>
                <a:off x="428596" y="3644850"/>
                <a:ext cx="1109662" cy="1800279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16" name="Полилиния 115"/>
            <p:cNvSpPr/>
            <p:nvPr/>
          </p:nvSpPr>
          <p:spPr>
            <a:xfrm>
              <a:off x="-65581" y="5715016"/>
              <a:ext cx="9247681" cy="1142984"/>
            </a:xfrm>
            <a:custGeom>
              <a:avLst/>
              <a:gdLst>
                <a:gd name="connsiteX0" fmla="*/ 9194800 w 9781117"/>
                <a:gd name="connsiteY0" fmla="*/ 511588 h 2492788"/>
                <a:gd name="connsiteX1" fmla="*/ 5715000 w 9781117"/>
                <a:gd name="connsiteY1" fmla="*/ 295688 h 2492788"/>
                <a:gd name="connsiteX2" fmla="*/ 1765300 w 9781117"/>
                <a:gd name="connsiteY2" fmla="*/ 943388 h 2492788"/>
                <a:gd name="connsiteX3" fmla="*/ 63500 w 9781117"/>
                <a:gd name="connsiteY3" fmla="*/ 816388 h 2492788"/>
                <a:gd name="connsiteX4" fmla="*/ 0 w 9781117"/>
                <a:gd name="connsiteY4" fmla="*/ 2480088 h 2492788"/>
                <a:gd name="connsiteX5" fmla="*/ 9232900 w 9781117"/>
                <a:gd name="connsiteY5" fmla="*/ 2492788 h 2492788"/>
                <a:gd name="connsiteX6" fmla="*/ 9194800 w 9781117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47681" h="2468858">
                  <a:moveTo>
                    <a:pt x="9194800" y="487658"/>
                  </a:moveTo>
                  <a:cubicBezTo>
                    <a:pt x="8608483" y="121475"/>
                    <a:pt x="6832055" y="802503"/>
                    <a:pt x="5715000" y="271758"/>
                  </a:cubicBezTo>
                  <a:cubicBezTo>
                    <a:pt x="5445623" y="0"/>
                    <a:pt x="2116574" y="444364"/>
                    <a:pt x="1765300" y="919458"/>
                  </a:cubicBezTo>
                  <a:cubicBezTo>
                    <a:pt x="1117095" y="1140637"/>
                    <a:pt x="630767" y="834791"/>
                    <a:pt x="63500" y="792458"/>
                  </a:cubicBezTo>
                  <a:lnTo>
                    <a:pt x="0" y="2456158"/>
                  </a:lnTo>
                  <a:lnTo>
                    <a:pt x="9232900" y="2468858"/>
                  </a:lnTo>
                  <a:cubicBezTo>
                    <a:pt x="9215861" y="1804322"/>
                    <a:pt x="9247681" y="1320553"/>
                    <a:pt x="9194800" y="487658"/>
                  </a:cubicBez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" name="Группа 143"/>
          <p:cNvGrpSpPr/>
          <p:nvPr/>
        </p:nvGrpSpPr>
        <p:grpSpPr>
          <a:xfrm rot="626960">
            <a:off x="7869702" y="5933812"/>
            <a:ext cx="928662" cy="1000108"/>
            <a:chOff x="5898071" y="4400554"/>
            <a:chExt cx="2324143" cy="2470145"/>
          </a:xfrm>
        </p:grpSpPr>
        <p:sp>
          <p:nvSpPr>
            <p:cNvPr id="145" name="Полилиния 14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7" name="Полилиния 14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8" name="Полилиния 14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Полилиния 14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Полилиния 14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57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56" name="Полилиния 15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58" name="Группа 138"/>
            <p:cNvGrpSpPr/>
            <p:nvPr/>
          </p:nvGrpSpPr>
          <p:grpSpPr>
            <a:xfrm rot="639347">
              <a:off x="6792579" y="4410371"/>
              <a:ext cx="798923" cy="2457470"/>
              <a:chOff x="6586553" y="4400554"/>
              <a:chExt cx="798923" cy="2457470"/>
            </a:xfrm>
          </p:grpSpPr>
          <p:sp>
            <p:nvSpPr>
              <p:cNvPr id="153" name="Полилиния 15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59" name="Группа 158"/>
          <p:cNvGrpSpPr/>
          <p:nvPr/>
        </p:nvGrpSpPr>
        <p:grpSpPr>
          <a:xfrm rot="388224">
            <a:off x="6557801" y="5855841"/>
            <a:ext cx="1292760" cy="1084245"/>
            <a:chOff x="5898071" y="4400554"/>
            <a:chExt cx="2324143" cy="2470145"/>
          </a:xfrm>
        </p:grpSpPr>
        <p:sp>
          <p:nvSpPr>
            <p:cNvPr id="160" name="Полилиния 15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Полилиния 16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Полилиния 16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3" name="Полилиния 16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4" name="Полилиния 16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Полилиния 16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60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71" name="Полилиния 170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3" name="Полилиния 172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61" name="Группа 173"/>
          <p:cNvGrpSpPr/>
          <p:nvPr/>
        </p:nvGrpSpPr>
        <p:grpSpPr>
          <a:xfrm rot="626960">
            <a:off x="8369768" y="5933813"/>
            <a:ext cx="928662" cy="1000108"/>
            <a:chOff x="5898071" y="4400554"/>
            <a:chExt cx="2324143" cy="2470145"/>
          </a:xfrm>
        </p:grpSpPr>
        <p:sp>
          <p:nvSpPr>
            <p:cNvPr id="175" name="Полилиния 17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7" name="Полилиния 17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8" name="Полилиния 17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9" name="Полилиния 17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0" name="Полилиния 17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62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86" name="Полилиния 18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63" name="Группа 142"/>
          <p:cNvGrpSpPr/>
          <p:nvPr/>
        </p:nvGrpSpPr>
        <p:grpSpPr>
          <a:xfrm rot="20815479">
            <a:off x="7178705" y="5851445"/>
            <a:ext cx="1292760" cy="1079937"/>
            <a:chOff x="5898071" y="4410369"/>
            <a:chExt cx="2324143" cy="2460330"/>
          </a:xfrm>
        </p:grpSpPr>
        <p:sp>
          <p:nvSpPr>
            <p:cNvPr id="127" name="Полилиния 126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Полилиния 128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Полилиния 129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96" name="Группа 138"/>
            <p:cNvGrpSpPr/>
            <p:nvPr/>
          </p:nvGrpSpPr>
          <p:grpSpPr>
            <a:xfrm rot="639347">
              <a:off x="6792579" y="4410369"/>
              <a:ext cx="798923" cy="2457470"/>
              <a:chOff x="6586553" y="4400554"/>
              <a:chExt cx="798923" cy="2457470"/>
            </a:xfrm>
          </p:grpSpPr>
          <p:sp>
            <p:nvSpPr>
              <p:cNvPr id="140" name="Полилиния 139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97" name="Группа 203"/>
          <p:cNvGrpSpPr/>
          <p:nvPr/>
        </p:nvGrpSpPr>
        <p:grpSpPr>
          <a:xfrm rot="626960">
            <a:off x="3440547" y="6005251"/>
            <a:ext cx="928662" cy="1000108"/>
            <a:chOff x="5898071" y="4400554"/>
            <a:chExt cx="2324143" cy="2470145"/>
          </a:xfrm>
        </p:grpSpPr>
        <p:sp>
          <p:nvSpPr>
            <p:cNvPr id="205" name="Полилиния 20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7" name="Полилиния 20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8" name="Полилиния 20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9" name="Полилиния 20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10" name="Полилиния 20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98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16" name="Полилиния 21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8" name="Полилиния 21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99" name="Группа 138"/>
            <p:cNvGrpSpPr/>
            <p:nvPr/>
          </p:nvGrpSpPr>
          <p:grpSpPr>
            <a:xfrm rot="639347">
              <a:off x="6792579" y="4410375"/>
              <a:ext cx="798923" cy="2457470"/>
              <a:chOff x="6586553" y="4400554"/>
              <a:chExt cx="798923" cy="2457470"/>
            </a:xfrm>
          </p:grpSpPr>
          <p:sp>
            <p:nvSpPr>
              <p:cNvPr id="213" name="Полилиния 21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5" name="Полилиния 21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00" name="Группа 219"/>
          <p:cNvGrpSpPr/>
          <p:nvPr/>
        </p:nvGrpSpPr>
        <p:grpSpPr>
          <a:xfrm rot="20477843">
            <a:off x="4922140" y="5908939"/>
            <a:ext cx="928662" cy="1000108"/>
            <a:chOff x="5898071" y="4400554"/>
            <a:chExt cx="2324143" cy="2470145"/>
          </a:xfrm>
        </p:grpSpPr>
        <p:sp>
          <p:nvSpPr>
            <p:cNvPr id="221" name="Полилиния 22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2" name="Полилиния 22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3" name="Полилиния 22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4" name="Полилиния 22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5" name="Полилиния 22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6" name="Полилиния 22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1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32" name="Полилиния 23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3" name="Полилиния 23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4" name="Полилиния 23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102" name="Группа 138"/>
            <p:cNvGrpSpPr/>
            <p:nvPr/>
          </p:nvGrpSpPr>
          <p:grpSpPr>
            <a:xfrm rot="639347">
              <a:off x="6792579" y="4410377"/>
              <a:ext cx="798923" cy="2457470"/>
              <a:chOff x="6586553" y="4400554"/>
              <a:chExt cx="798923" cy="2457470"/>
            </a:xfrm>
          </p:grpSpPr>
          <p:sp>
            <p:nvSpPr>
              <p:cNvPr id="229" name="Полилиния 228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0" name="Полилиния 229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1" name="Полилиния 230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03" name="Группа 234"/>
          <p:cNvGrpSpPr/>
          <p:nvPr/>
        </p:nvGrpSpPr>
        <p:grpSpPr>
          <a:xfrm rot="20416555">
            <a:off x="3927703" y="5985261"/>
            <a:ext cx="928662" cy="1000108"/>
            <a:chOff x="5898071" y="4400554"/>
            <a:chExt cx="2324143" cy="2470145"/>
          </a:xfrm>
        </p:grpSpPr>
        <p:sp>
          <p:nvSpPr>
            <p:cNvPr id="236" name="Полилиния 235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9" name="Полилиния 238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0" name="Полилиния 239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1" name="Полилиния 240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4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47" name="Полилиния 246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8" name="Полилиния 247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9" name="Полилиния 248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05" name="Группа 188"/>
          <p:cNvGrpSpPr/>
          <p:nvPr/>
        </p:nvGrpSpPr>
        <p:grpSpPr>
          <a:xfrm rot="709197">
            <a:off x="4239936" y="5884284"/>
            <a:ext cx="1292760" cy="1083291"/>
            <a:chOff x="5898071" y="4410280"/>
            <a:chExt cx="2324143" cy="2467972"/>
          </a:xfrm>
        </p:grpSpPr>
        <p:sp>
          <p:nvSpPr>
            <p:cNvPr id="190" name="Полилиния 18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3" name="Полилиния 19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4" name="Полилиния 19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5" name="Полилиния 19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6" name="Группа 138"/>
            <p:cNvGrpSpPr/>
            <p:nvPr/>
          </p:nvGrpSpPr>
          <p:grpSpPr>
            <a:xfrm rot="639347">
              <a:off x="6791608" y="4410280"/>
              <a:ext cx="798923" cy="2467972"/>
              <a:chOff x="6586553" y="4400554"/>
              <a:chExt cx="798923" cy="2467972"/>
            </a:xfrm>
          </p:grpSpPr>
          <p:sp>
            <p:nvSpPr>
              <p:cNvPr id="198" name="Полилиния 197"/>
              <p:cNvSpPr/>
              <p:nvPr/>
            </p:nvSpPr>
            <p:spPr>
              <a:xfrm flipH="1">
                <a:off x="6910157" y="5154015"/>
                <a:ext cx="142905" cy="1714511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10" name="Группа 249"/>
          <p:cNvGrpSpPr/>
          <p:nvPr/>
        </p:nvGrpSpPr>
        <p:grpSpPr>
          <a:xfrm rot="20571690">
            <a:off x="3127103" y="5901080"/>
            <a:ext cx="928662" cy="1000108"/>
            <a:chOff x="5898071" y="4400554"/>
            <a:chExt cx="2324143" cy="2470145"/>
          </a:xfrm>
        </p:grpSpPr>
        <p:sp>
          <p:nvSpPr>
            <p:cNvPr id="251" name="Полилиния 25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Полилиния 25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Полилиния 25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Полилиния 25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11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62" name="Полилиния 26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3" name="Полилиния 26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4" name="Полилиния 26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12" name="Группа 284"/>
          <p:cNvGrpSpPr/>
          <p:nvPr/>
        </p:nvGrpSpPr>
        <p:grpSpPr>
          <a:xfrm>
            <a:off x="0" y="6197605"/>
            <a:ext cx="642942" cy="660395"/>
            <a:chOff x="214282" y="5643578"/>
            <a:chExt cx="1285884" cy="1017585"/>
          </a:xfrm>
        </p:grpSpPr>
        <p:sp>
          <p:nvSpPr>
            <p:cNvPr id="280" name="Полилиния 279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2" name="Полилиния 281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3" name="Полилиния 282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4" name="24-конечная звезда 283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3" name="Группа 290"/>
          <p:cNvGrpSpPr/>
          <p:nvPr/>
        </p:nvGrpSpPr>
        <p:grpSpPr>
          <a:xfrm>
            <a:off x="642910" y="6357958"/>
            <a:ext cx="571504" cy="588957"/>
            <a:chOff x="214282" y="5643578"/>
            <a:chExt cx="1285884" cy="1017585"/>
          </a:xfrm>
        </p:grpSpPr>
        <p:sp>
          <p:nvSpPr>
            <p:cNvPr id="292" name="Полилиния 29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3" name="Полилиния 29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4" name="Полилиния 29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5" name="24-конечная звезда 29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4" name="Группа 295"/>
          <p:cNvGrpSpPr/>
          <p:nvPr/>
        </p:nvGrpSpPr>
        <p:grpSpPr>
          <a:xfrm>
            <a:off x="5715008" y="6197605"/>
            <a:ext cx="642942" cy="660395"/>
            <a:chOff x="214282" y="5643578"/>
            <a:chExt cx="1285884" cy="1017585"/>
          </a:xfrm>
        </p:grpSpPr>
        <p:sp>
          <p:nvSpPr>
            <p:cNvPr id="297" name="Полилиния 29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8" name="Полилиния 29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9" name="Полилиния 29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0" name="24-конечная звезда 29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0" name="Группа 305"/>
          <p:cNvGrpSpPr/>
          <p:nvPr/>
        </p:nvGrpSpPr>
        <p:grpSpPr>
          <a:xfrm>
            <a:off x="1214414" y="6197605"/>
            <a:ext cx="642942" cy="660395"/>
            <a:chOff x="214282" y="5643578"/>
            <a:chExt cx="1285884" cy="1017585"/>
          </a:xfrm>
        </p:grpSpPr>
        <p:sp>
          <p:nvSpPr>
            <p:cNvPr id="307" name="Полилиния 30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8" name="Полилиния 30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9" name="Полилиния 30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0" name="24-конечная звезда 30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4" name="Группа 310"/>
          <p:cNvGrpSpPr/>
          <p:nvPr/>
        </p:nvGrpSpPr>
        <p:grpSpPr>
          <a:xfrm>
            <a:off x="2500298" y="6197605"/>
            <a:ext cx="642942" cy="660395"/>
            <a:chOff x="214282" y="5643578"/>
            <a:chExt cx="1285884" cy="1017585"/>
          </a:xfrm>
        </p:grpSpPr>
        <p:sp>
          <p:nvSpPr>
            <p:cNvPr id="312" name="Полилиния 31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3" name="Полилиния 31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4" name="Полилиния 31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5" name="24-конечная звезда 31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16" name="Овал 315"/>
          <p:cNvSpPr/>
          <p:nvPr/>
        </p:nvSpPr>
        <p:spPr>
          <a:xfrm>
            <a:off x="285720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7" name="Овал 316"/>
          <p:cNvSpPr/>
          <p:nvPr/>
        </p:nvSpPr>
        <p:spPr>
          <a:xfrm>
            <a:off x="642910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8" name="Овал 317"/>
          <p:cNvSpPr/>
          <p:nvPr/>
        </p:nvSpPr>
        <p:spPr>
          <a:xfrm>
            <a:off x="1428728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9" name="Овал 318"/>
          <p:cNvSpPr/>
          <p:nvPr/>
        </p:nvSpPr>
        <p:spPr>
          <a:xfrm>
            <a:off x="114297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0" name="Овал 319"/>
          <p:cNvSpPr/>
          <p:nvPr/>
        </p:nvSpPr>
        <p:spPr>
          <a:xfrm>
            <a:off x="1571604" y="604363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1" name="Овал 320"/>
          <p:cNvSpPr/>
          <p:nvPr/>
        </p:nvSpPr>
        <p:spPr>
          <a:xfrm>
            <a:off x="2143108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2" name="Овал 321"/>
          <p:cNvSpPr/>
          <p:nvPr/>
        </p:nvSpPr>
        <p:spPr>
          <a:xfrm>
            <a:off x="264317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3" name="Овал 322"/>
          <p:cNvSpPr/>
          <p:nvPr/>
        </p:nvSpPr>
        <p:spPr>
          <a:xfrm>
            <a:off x="342899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4" name="Овал 323"/>
          <p:cNvSpPr/>
          <p:nvPr/>
        </p:nvSpPr>
        <p:spPr>
          <a:xfrm>
            <a:off x="442912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5" name="Овал 324"/>
          <p:cNvSpPr/>
          <p:nvPr/>
        </p:nvSpPr>
        <p:spPr>
          <a:xfrm>
            <a:off x="400049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6" name="Овал 325"/>
          <p:cNvSpPr/>
          <p:nvPr/>
        </p:nvSpPr>
        <p:spPr>
          <a:xfrm>
            <a:off x="521494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7" name="Овал 326"/>
          <p:cNvSpPr/>
          <p:nvPr/>
        </p:nvSpPr>
        <p:spPr>
          <a:xfrm>
            <a:off x="5857884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8" name="Овал 327"/>
          <p:cNvSpPr/>
          <p:nvPr/>
        </p:nvSpPr>
        <p:spPr>
          <a:xfrm>
            <a:off x="6643702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9" name="Овал 328"/>
          <p:cNvSpPr/>
          <p:nvPr/>
        </p:nvSpPr>
        <p:spPr>
          <a:xfrm>
            <a:off x="7429520" y="597219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0" name="Овал 329"/>
          <p:cNvSpPr/>
          <p:nvPr/>
        </p:nvSpPr>
        <p:spPr>
          <a:xfrm>
            <a:off x="8929718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1" name="Овал 330"/>
          <p:cNvSpPr/>
          <p:nvPr/>
        </p:nvSpPr>
        <p:spPr>
          <a:xfrm>
            <a:off x="857252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2" name="Овал 331"/>
          <p:cNvSpPr/>
          <p:nvPr/>
        </p:nvSpPr>
        <p:spPr>
          <a:xfrm>
            <a:off x="8001024" y="5900754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3" name="Овал 332"/>
          <p:cNvSpPr/>
          <p:nvPr/>
        </p:nvSpPr>
        <p:spPr>
          <a:xfrm>
            <a:off x="7072330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4" name="Овал 333"/>
          <p:cNvSpPr/>
          <p:nvPr/>
        </p:nvSpPr>
        <p:spPr>
          <a:xfrm>
            <a:off x="6429388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5" name="Овал 334"/>
          <p:cNvSpPr/>
          <p:nvPr/>
        </p:nvSpPr>
        <p:spPr>
          <a:xfrm>
            <a:off x="607219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6" name="Овал 335"/>
          <p:cNvSpPr/>
          <p:nvPr/>
        </p:nvSpPr>
        <p:spPr>
          <a:xfrm>
            <a:off x="5500694" y="575787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7" name="Овал 336"/>
          <p:cNvSpPr/>
          <p:nvPr/>
        </p:nvSpPr>
        <p:spPr>
          <a:xfrm>
            <a:off x="4786314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8" name="Овал 337"/>
          <p:cNvSpPr/>
          <p:nvPr/>
        </p:nvSpPr>
        <p:spPr>
          <a:xfrm>
            <a:off x="3857620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9" name="Овал 338"/>
          <p:cNvSpPr/>
          <p:nvPr/>
        </p:nvSpPr>
        <p:spPr>
          <a:xfrm>
            <a:off x="2928926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0" name="Овал 339"/>
          <p:cNvSpPr/>
          <p:nvPr/>
        </p:nvSpPr>
        <p:spPr>
          <a:xfrm>
            <a:off x="1785918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1" name="Овал 340"/>
          <p:cNvSpPr/>
          <p:nvPr/>
        </p:nvSpPr>
        <p:spPr>
          <a:xfrm>
            <a:off x="1000100" y="611506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31" name="Группа 355"/>
          <p:cNvGrpSpPr/>
          <p:nvPr/>
        </p:nvGrpSpPr>
        <p:grpSpPr>
          <a:xfrm rot="3478556">
            <a:off x="156922" y="6491361"/>
            <a:ext cx="250390" cy="340455"/>
            <a:chOff x="2857488" y="4883951"/>
            <a:chExt cx="571504" cy="903297"/>
          </a:xfrm>
        </p:grpSpPr>
        <p:sp>
          <p:nvSpPr>
            <p:cNvPr id="346" name="Овал 345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44" name="Прямая соединительная линия 343"/>
            <p:cNvCxnSpPr>
              <a:stCxn id="342" idx="0"/>
              <a:endCxn id="342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" name="Овал 346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9" name="Овал 348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1" name="Овал 350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2" name="Овал 351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3" name="Овал 352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4" name="Овал 353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5" name="Овал 354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4" name="Группа 369"/>
          <p:cNvGrpSpPr/>
          <p:nvPr/>
        </p:nvGrpSpPr>
        <p:grpSpPr>
          <a:xfrm rot="1300059">
            <a:off x="4697443" y="6483348"/>
            <a:ext cx="250390" cy="340455"/>
            <a:chOff x="2857488" y="4883951"/>
            <a:chExt cx="571504" cy="903297"/>
          </a:xfrm>
        </p:grpSpPr>
        <p:sp>
          <p:nvSpPr>
            <p:cNvPr id="371" name="Овал 370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2" name="Овал 37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73" name="Прямая соединительная линия 372"/>
            <p:cNvCxnSpPr>
              <a:stCxn id="372" idx="0"/>
              <a:endCxn id="372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4" name="Овал 373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5" name="Овал 374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6" name="Овал 375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7" name="Овал 376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8" name="Овал 377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9" name="Овал 378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0" name="Овал 379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1" name="Овал 380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2" name="Овал 381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89" name="Полилиния 388"/>
          <p:cNvSpPr/>
          <p:nvPr/>
        </p:nvSpPr>
        <p:spPr>
          <a:xfrm>
            <a:off x="262759" y="3247697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0" name="Полилиния 389"/>
          <p:cNvSpPr/>
          <p:nvPr/>
        </p:nvSpPr>
        <p:spPr>
          <a:xfrm>
            <a:off x="928662" y="3286124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1" name="Полилиния 390"/>
          <p:cNvSpPr/>
          <p:nvPr/>
        </p:nvSpPr>
        <p:spPr>
          <a:xfrm>
            <a:off x="428596" y="3071810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2" name="Полилиния 391"/>
          <p:cNvSpPr/>
          <p:nvPr/>
        </p:nvSpPr>
        <p:spPr>
          <a:xfrm>
            <a:off x="785786" y="3071810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3" name="Полилиния 392"/>
          <p:cNvSpPr/>
          <p:nvPr/>
        </p:nvSpPr>
        <p:spPr>
          <a:xfrm>
            <a:off x="642910" y="2857496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4" name="Овал 393"/>
          <p:cNvSpPr/>
          <p:nvPr/>
        </p:nvSpPr>
        <p:spPr>
          <a:xfrm>
            <a:off x="0" y="214290"/>
            <a:ext cx="1428728" cy="1357322"/>
          </a:xfrm>
          <a:prstGeom prst="ellipse">
            <a:avLst/>
          </a:prstGeom>
          <a:gradFill flip="none" rotWithShape="1">
            <a:gsLst>
              <a:gs pos="100000">
                <a:schemeClr val="bg1"/>
              </a:gs>
              <a:gs pos="26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5" name="Заголовок 394"/>
          <p:cNvSpPr>
            <a:spLocks noGrp="1"/>
          </p:cNvSpPr>
          <p:nvPr>
            <p:ph type="title"/>
          </p:nvPr>
        </p:nvSpPr>
        <p:spPr>
          <a:xfrm>
            <a:off x="1214414" y="0"/>
            <a:ext cx="6643734" cy="1143000"/>
          </a:xfrm>
          <a:prstGeom prst="round2SameRect">
            <a:avLst>
              <a:gd name="adj1" fmla="val 16667"/>
              <a:gd name="adj2" fmla="val 38889"/>
            </a:avLst>
          </a:prstGeom>
          <a:gradFill>
            <a:gsLst>
              <a:gs pos="100000">
                <a:srgbClr val="FFCCCC"/>
              </a:gs>
              <a:gs pos="26000">
                <a:schemeClr val="bg1"/>
              </a:gs>
            </a:gsLst>
            <a:path path="circle">
              <a:fillToRect l="50000" t="50000" r="50000" b="50000"/>
            </a:path>
          </a:gradFill>
          <a:scene3d>
            <a:camera prst="orthographicFront"/>
            <a:lightRig rig="threePt" dir="t"/>
          </a:scene3d>
          <a:sp3d>
            <a:bevelT w="171450" h="31750"/>
          </a:sp3d>
        </p:spPr>
        <p:txBody>
          <a:bodyPr>
            <a:normAutofit/>
          </a:bodyPr>
          <a:lstStyle/>
          <a:p>
            <a:r>
              <a:rPr lang="ru-RU" sz="3600" b="1" spc="100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Методика В.Ф. Базарного </a:t>
            </a:r>
            <a:endParaRPr lang="ru-RU" sz="3600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396" name="Подзаголовок 395"/>
          <p:cNvSpPr>
            <a:spLocks noGrp="1"/>
          </p:cNvSpPr>
          <p:nvPr>
            <p:ph idx="1"/>
          </p:nvPr>
        </p:nvSpPr>
        <p:spPr>
          <a:xfrm>
            <a:off x="500034" y="1285859"/>
            <a:ext cx="8229600" cy="4861299"/>
          </a:xfrm>
          <a:prstGeom prst="roundRect">
            <a:avLst>
              <a:gd name="adj" fmla="val 7968"/>
            </a:avLst>
          </a:prstGeom>
          <a:noFill/>
          <a:ln w="31750">
            <a:solidFill>
              <a:schemeClr val="bg1"/>
            </a:solidFill>
          </a:ln>
        </p:spPr>
        <p:txBody>
          <a:bodyPr vert="horz" lIns="91440" tIns="45720" rIns="91440" bIns="45720" rtlCol="0">
            <a:normAutofit fontScale="92500" lnSpcReduction="10000"/>
          </a:bodyPr>
          <a:lstStyle/>
          <a:p>
            <a:pPr indent="180000" algn="just">
              <a:lnSpc>
                <a:spcPct val="150000"/>
              </a:lnSpc>
            </a:pPr>
            <a:r>
              <a:rPr lang="ru-RU" sz="1600" b="1" u="sng" spc="1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Методика В.Ф. Базарного </a:t>
            </a:r>
            <a:r>
              <a:rPr lang="ru-RU" sz="1600" b="1" spc="1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- это единственная </a:t>
            </a:r>
            <a:r>
              <a:rPr lang="ru-RU" sz="1600" b="1" spc="1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здоровьеразвивающая</a:t>
            </a:r>
            <a:r>
              <a:rPr lang="ru-RU" sz="1600" b="1" spc="1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технология, которая </a:t>
            </a:r>
          </a:p>
          <a:p>
            <a:pPr indent="180000" algn="just">
              <a:lnSpc>
                <a:spcPct val="150000"/>
              </a:lnSpc>
              <a:buFont typeface="Wingdings" pitchFamily="2" charset="2"/>
              <a:buChar char="v"/>
            </a:pPr>
            <a:r>
              <a:rPr lang="ru-RU" sz="1600" b="1" spc="1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  признана научным открытием Академией медицинских наук, </a:t>
            </a:r>
          </a:p>
          <a:p>
            <a:pPr indent="180000" algn="just">
              <a:lnSpc>
                <a:spcPct val="150000"/>
              </a:lnSpc>
              <a:buFont typeface="Wingdings" pitchFamily="2" charset="2"/>
              <a:buChar char="v"/>
            </a:pPr>
            <a:r>
              <a:rPr lang="ru-RU" sz="1600" b="1" spc="1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  защищена патентами и авторскими правами, </a:t>
            </a:r>
          </a:p>
          <a:p>
            <a:pPr indent="180000" algn="just">
              <a:lnSpc>
                <a:spcPct val="150000"/>
              </a:lnSpc>
              <a:buFont typeface="Wingdings" pitchFamily="2" charset="2"/>
              <a:buChar char="v"/>
            </a:pPr>
            <a:r>
              <a:rPr lang="ru-RU" sz="1600" b="1" spc="1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  одобрена институтами Минздрава РФ, РАМН, РАН,</a:t>
            </a:r>
          </a:p>
          <a:p>
            <a:pPr indent="180000" algn="just">
              <a:lnSpc>
                <a:spcPct val="150000"/>
              </a:lnSpc>
              <a:buFont typeface="Wingdings" pitchFamily="2" charset="2"/>
              <a:buChar char="v"/>
            </a:pPr>
            <a:r>
              <a:rPr lang="ru-RU" sz="1600" b="1" spc="1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  утверждена Правительством как общая федеральная программа,</a:t>
            </a:r>
          </a:p>
          <a:p>
            <a:pPr indent="0" algn="just">
              <a:lnSpc>
                <a:spcPct val="150000"/>
              </a:lnSpc>
              <a:buNone/>
            </a:pPr>
            <a:r>
              <a:rPr lang="ru-RU" sz="1600" b="1" spc="1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прошла практическую апробацию в течение 28 лет на базе более тысячи детских садов и школ, </a:t>
            </a:r>
          </a:p>
          <a:p>
            <a:pPr indent="180000" algn="just">
              <a:lnSpc>
                <a:spcPct val="150000"/>
              </a:lnSpc>
              <a:buFont typeface="Wingdings" pitchFamily="2" charset="2"/>
              <a:buChar char="v"/>
            </a:pPr>
            <a:r>
              <a:rPr lang="ru-RU" sz="1600" b="1" spc="1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 имеет санитарно-эпидемиологическое заключение Минздрава РФ и позволяет строить образовательный процесс на основе телесной вертикали сообразной подвижной природе ребёнка, </a:t>
            </a:r>
          </a:p>
          <a:p>
            <a:pPr indent="180000" algn="just">
              <a:lnSpc>
                <a:spcPct val="150000"/>
              </a:lnSpc>
              <a:buFont typeface="Wingdings" pitchFamily="2" charset="2"/>
              <a:buChar char="v"/>
            </a:pPr>
            <a:r>
              <a:rPr lang="ru-RU" sz="1600" b="1" spc="1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 а также дает гарантированный результат улучшения </a:t>
            </a:r>
          </a:p>
          <a:p>
            <a:pPr indent="180000" algn="just">
              <a:lnSpc>
                <a:spcPct val="150000"/>
              </a:lnSpc>
            </a:pPr>
            <a:r>
              <a:rPr lang="ru-RU" sz="1600" b="1" spc="1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здоровья детей в целом.</a:t>
            </a:r>
            <a:endParaRPr lang="ru-RU" sz="1600" dirty="0">
              <a:solidFill>
                <a:schemeClr val="tx2">
                  <a:lumMod val="50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29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96" name="Скругленный прямоугольник 295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1" name="Скругленный прямоугольник 30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6" name="Полилиния 305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1" name="Полилиния 310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3" name="Скругленный прямоугольник 34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5" name="Полилиния 34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6" name="Полилиния 355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57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70" name="Скругленный прямоугольник 369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8" name="Скругленный прямоугольник 387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7" name="Полилиния 396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8" name="Полилиния 397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9" name="Скругленный прямоугольник 398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0" name="Полилиния 399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1" name="Полилиния 400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402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403" name="Скругленный прямоугольник 402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4" name="Скругленный прямоугольник 403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5" name="Полилиния 404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6" name="Полилиния 405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7" name="Скругленный прямоугольник 406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8" name="Полилиния 407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9" name="Полилиния 408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1" name="Группа 285"/>
          <p:cNvGrpSpPr/>
          <p:nvPr/>
        </p:nvGrpSpPr>
        <p:grpSpPr>
          <a:xfrm>
            <a:off x="1428728" y="5929330"/>
            <a:ext cx="1000132" cy="1017585"/>
            <a:chOff x="214282" y="5643578"/>
            <a:chExt cx="1285884" cy="1017585"/>
          </a:xfrm>
        </p:grpSpPr>
        <p:sp>
          <p:nvSpPr>
            <p:cNvPr id="287" name="Полилиния 28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8" name="Полилиния 28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9" name="Полилиния 28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0" name="24-конечная звезда 28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3" name="Группа 356"/>
          <p:cNvGrpSpPr/>
          <p:nvPr/>
        </p:nvGrpSpPr>
        <p:grpSpPr>
          <a:xfrm rot="20068700">
            <a:off x="1657121" y="6384141"/>
            <a:ext cx="250390" cy="340455"/>
            <a:chOff x="2857488" y="4883951"/>
            <a:chExt cx="571504" cy="903297"/>
          </a:xfrm>
        </p:grpSpPr>
        <p:sp>
          <p:nvSpPr>
            <p:cNvPr id="358" name="Овал 357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9" name="Овал 358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60" name="Прямая соединительная линия 359"/>
            <p:cNvCxnSpPr>
              <a:stCxn id="359" idx="0"/>
              <a:endCxn id="359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1" name="Овал 360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2" name="Овал 361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3" name="Овал 362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4" name="Овал 363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5" name="Овал 364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6" name="Овал 365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7" name="Овал 366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8" name="Овал 367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9" name="Овал 368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5" name="Группа 300"/>
          <p:cNvGrpSpPr/>
          <p:nvPr/>
        </p:nvGrpSpPr>
        <p:grpSpPr>
          <a:xfrm>
            <a:off x="6000760" y="5929330"/>
            <a:ext cx="1000132" cy="928671"/>
            <a:chOff x="214282" y="5643578"/>
            <a:chExt cx="1285884" cy="1017585"/>
          </a:xfrm>
        </p:grpSpPr>
        <p:sp>
          <p:nvSpPr>
            <p:cNvPr id="302" name="Полилиния 30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5" name="24-конечная звезда 30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9338928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00B050"/>
            </a:gs>
            <a:gs pos="11000">
              <a:srgbClr val="21D6E0"/>
            </a:gs>
            <a:gs pos="100000">
              <a:schemeClr val="accent1">
                <a:lumMod val="20000"/>
                <a:lumOff val="80000"/>
              </a:schemeClr>
            </a:gs>
          </a:gsLst>
          <a:lin ang="162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Овал 108"/>
          <p:cNvSpPr/>
          <p:nvPr/>
        </p:nvSpPr>
        <p:spPr>
          <a:xfrm>
            <a:off x="163482" y="387328"/>
            <a:ext cx="1053703" cy="1006623"/>
          </a:xfrm>
          <a:prstGeom prst="ellipse">
            <a:avLst/>
          </a:prstGeom>
          <a:gradFill flip="none" rotWithShape="1">
            <a:gsLst>
              <a:gs pos="100000">
                <a:schemeClr val="bg1">
                  <a:alpha val="0"/>
                </a:schemeClr>
              </a:gs>
              <a:gs pos="4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2" name="Группа 387"/>
          <p:cNvGrpSpPr/>
          <p:nvPr/>
        </p:nvGrpSpPr>
        <p:grpSpPr>
          <a:xfrm>
            <a:off x="-836391" y="302553"/>
            <a:ext cx="9285264" cy="7124638"/>
            <a:chOff x="-836391" y="302553"/>
            <a:chExt cx="9285264" cy="7124638"/>
          </a:xfrm>
        </p:grpSpPr>
        <p:sp>
          <p:nvSpPr>
            <p:cNvPr id="383" name="Полилиния 382"/>
            <p:cNvSpPr/>
            <p:nvPr/>
          </p:nvSpPr>
          <p:spPr>
            <a:xfrm rot="1219034">
              <a:off x="208762" y="205413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4" name="Полилиния 383"/>
            <p:cNvSpPr/>
            <p:nvPr/>
          </p:nvSpPr>
          <p:spPr>
            <a:xfrm>
              <a:off x="184862" y="270974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5" name="Полилиния 384"/>
            <p:cNvSpPr/>
            <p:nvPr/>
          </p:nvSpPr>
          <p:spPr>
            <a:xfrm rot="2120141">
              <a:off x="-7745" y="3397179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6" name="Полилиния 385"/>
            <p:cNvSpPr/>
            <p:nvPr/>
          </p:nvSpPr>
          <p:spPr>
            <a:xfrm rot="2683881">
              <a:off x="-836391" y="3656663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7" name="Полилиния 386"/>
            <p:cNvSpPr/>
            <p:nvPr/>
          </p:nvSpPr>
          <p:spPr>
            <a:xfrm rot="3406944">
              <a:off x="-1350748" y="3554015"/>
              <a:ext cx="7124638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07" name="Облако 106"/>
          <p:cNvSpPr/>
          <p:nvPr/>
        </p:nvSpPr>
        <p:spPr>
          <a:xfrm>
            <a:off x="2571736" y="571480"/>
            <a:ext cx="5000660" cy="857256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8" name="Облако 107"/>
          <p:cNvSpPr/>
          <p:nvPr/>
        </p:nvSpPr>
        <p:spPr>
          <a:xfrm>
            <a:off x="5429256" y="1928802"/>
            <a:ext cx="3429024" cy="714380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3" name="Группа 56"/>
          <p:cNvGrpSpPr/>
          <p:nvPr/>
        </p:nvGrpSpPr>
        <p:grpSpPr>
          <a:xfrm>
            <a:off x="5072066" y="0"/>
            <a:ext cx="4762740" cy="3000396"/>
            <a:chOff x="5214942" y="-71462"/>
            <a:chExt cx="4191236" cy="2724650"/>
          </a:xfrm>
        </p:grpSpPr>
        <p:sp>
          <p:nvSpPr>
            <p:cNvPr id="4" name="Полилиния 3"/>
            <p:cNvSpPr/>
            <p:nvPr/>
          </p:nvSpPr>
          <p:spPr>
            <a:xfrm>
              <a:off x="5318235" y="785794"/>
              <a:ext cx="3825765" cy="1734207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" name="Полилиния 10"/>
            <p:cNvSpPr/>
            <p:nvPr/>
          </p:nvSpPr>
          <p:spPr>
            <a:xfrm rot="860733" flipV="1">
              <a:off x="6909393" y="3183"/>
              <a:ext cx="2496785" cy="1305578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" name="Полилиния 9"/>
            <p:cNvSpPr/>
            <p:nvPr/>
          </p:nvSpPr>
          <p:spPr>
            <a:xfrm>
              <a:off x="7000892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 rot="19708205">
              <a:off x="7500958" y="7141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" name="Полилиния 12"/>
            <p:cNvSpPr/>
            <p:nvPr/>
          </p:nvSpPr>
          <p:spPr>
            <a:xfrm>
              <a:off x="814390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778671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" name="Полилиния 14"/>
            <p:cNvSpPr/>
            <p:nvPr/>
          </p:nvSpPr>
          <p:spPr>
            <a:xfrm>
              <a:off x="7358082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" name="Полилиния 15"/>
            <p:cNvSpPr/>
            <p:nvPr/>
          </p:nvSpPr>
          <p:spPr>
            <a:xfrm>
              <a:off x="6715140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" name="Полилиния 16"/>
            <p:cNvSpPr/>
            <p:nvPr/>
          </p:nvSpPr>
          <p:spPr>
            <a:xfrm>
              <a:off x="7286644" y="92867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" name="Полилиния 17"/>
            <p:cNvSpPr/>
            <p:nvPr/>
          </p:nvSpPr>
          <p:spPr>
            <a:xfrm>
              <a:off x="721520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" name="Полилиния 18"/>
            <p:cNvSpPr/>
            <p:nvPr/>
          </p:nvSpPr>
          <p:spPr>
            <a:xfrm>
              <a:off x="7572396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" name="Полилиния 19"/>
            <p:cNvSpPr/>
            <p:nvPr/>
          </p:nvSpPr>
          <p:spPr>
            <a:xfrm rot="1969772">
              <a:off x="7844062" y="91107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1" name="Полилиния 20"/>
            <p:cNvSpPr/>
            <p:nvPr/>
          </p:nvSpPr>
          <p:spPr>
            <a:xfrm>
              <a:off x="7786710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" name="Полилиния 21"/>
            <p:cNvSpPr/>
            <p:nvPr/>
          </p:nvSpPr>
          <p:spPr>
            <a:xfrm>
              <a:off x="8286776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" name="Полилиния 22"/>
            <p:cNvSpPr/>
            <p:nvPr/>
          </p:nvSpPr>
          <p:spPr>
            <a:xfrm>
              <a:off x="6572264" y="78579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" name="Полилиния 23"/>
            <p:cNvSpPr/>
            <p:nvPr/>
          </p:nvSpPr>
          <p:spPr>
            <a:xfrm rot="20410928">
              <a:off x="6072198" y="71435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" name="Полилиния 24"/>
            <p:cNvSpPr/>
            <p:nvPr/>
          </p:nvSpPr>
          <p:spPr>
            <a:xfrm rot="587691">
              <a:off x="5214942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6" name="Полилиния 25"/>
            <p:cNvSpPr/>
            <p:nvPr/>
          </p:nvSpPr>
          <p:spPr>
            <a:xfrm rot="20411730">
              <a:off x="5429256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" name="Полилиния 26"/>
            <p:cNvSpPr/>
            <p:nvPr/>
          </p:nvSpPr>
          <p:spPr>
            <a:xfrm rot="1771934">
              <a:off x="6072198" y="185736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" name="Полилиния 27"/>
            <p:cNvSpPr/>
            <p:nvPr/>
          </p:nvSpPr>
          <p:spPr>
            <a:xfrm rot="1666315">
              <a:off x="6215074" y="228599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" name="Полилиния 28"/>
            <p:cNvSpPr/>
            <p:nvPr/>
          </p:nvSpPr>
          <p:spPr>
            <a:xfrm>
              <a:off x="7143768" y="235743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" name="Полилиния 29"/>
            <p:cNvSpPr/>
            <p:nvPr/>
          </p:nvSpPr>
          <p:spPr>
            <a:xfrm>
              <a:off x="721520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" name="Полилиния 30"/>
            <p:cNvSpPr/>
            <p:nvPr/>
          </p:nvSpPr>
          <p:spPr>
            <a:xfrm>
              <a:off x="6072198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" name="Полилиния 31"/>
            <p:cNvSpPr/>
            <p:nvPr/>
          </p:nvSpPr>
          <p:spPr>
            <a:xfrm rot="1065905">
              <a:off x="550069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" name="Полилиния 32"/>
            <p:cNvSpPr/>
            <p:nvPr/>
          </p:nvSpPr>
          <p:spPr>
            <a:xfrm rot="19191918">
              <a:off x="5715008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" name="Полилиния 33"/>
            <p:cNvSpPr/>
            <p:nvPr/>
          </p:nvSpPr>
          <p:spPr>
            <a:xfrm rot="1361292">
              <a:off x="5857884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" name="Полилиния 34"/>
            <p:cNvSpPr/>
            <p:nvPr/>
          </p:nvSpPr>
          <p:spPr>
            <a:xfrm rot="1099206">
              <a:off x="6000760" y="142873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" name="Полилиния 35"/>
            <p:cNvSpPr/>
            <p:nvPr/>
          </p:nvSpPr>
          <p:spPr>
            <a:xfrm rot="20247737">
              <a:off x="6689470" y="104357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" name="Полилиния 36"/>
            <p:cNvSpPr/>
            <p:nvPr/>
          </p:nvSpPr>
          <p:spPr>
            <a:xfrm>
              <a:off x="692945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" name="Полилиния 37"/>
            <p:cNvSpPr/>
            <p:nvPr/>
          </p:nvSpPr>
          <p:spPr>
            <a:xfrm>
              <a:off x="6858016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" name="Полилиния 38"/>
            <p:cNvSpPr/>
            <p:nvPr/>
          </p:nvSpPr>
          <p:spPr>
            <a:xfrm>
              <a:off x="7215206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" name="Полилиния 39"/>
            <p:cNvSpPr/>
            <p:nvPr/>
          </p:nvSpPr>
          <p:spPr>
            <a:xfrm>
              <a:off x="5643570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1" name="Полилиния 40"/>
            <p:cNvSpPr/>
            <p:nvPr/>
          </p:nvSpPr>
          <p:spPr>
            <a:xfrm rot="20716111">
              <a:off x="6286512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2" name="Полилиния 41"/>
            <p:cNvSpPr/>
            <p:nvPr/>
          </p:nvSpPr>
          <p:spPr>
            <a:xfrm>
              <a:off x="585788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3" name="Полилиния 42"/>
            <p:cNvSpPr/>
            <p:nvPr/>
          </p:nvSpPr>
          <p:spPr>
            <a:xfrm>
              <a:off x="6286512" y="171448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4" name="Полилиния 43"/>
            <p:cNvSpPr/>
            <p:nvPr/>
          </p:nvSpPr>
          <p:spPr>
            <a:xfrm rot="1666315">
              <a:off x="6410397" y="1978341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5" name="Полилиния 44"/>
            <p:cNvSpPr/>
            <p:nvPr/>
          </p:nvSpPr>
          <p:spPr>
            <a:xfrm>
              <a:off x="6500826" y="22145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6" name="Полилиния 45"/>
            <p:cNvSpPr/>
            <p:nvPr/>
          </p:nvSpPr>
          <p:spPr>
            <a:xfrm>
              <a:off x="6572264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7" name="Полилиния 46"/>
            <p:cNvSpPr/>
            <p:nvPr/>
          </p:nvSpPr>
          <p:spPr>
            <a:xfrm rot="1771934">
              <a:off x="669803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8" name="Полилиния 47"/>
            <p:cNvSpPr/>
            <p:nvPr/>
          </p:nvSpPr>
          <p:spPr>
            <a:xfrm rot="1771934">
              <a:off x="705522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9" name="Полилиния 48"/>
            <p:cNvSpPr/>
            <p:nvPr/>
          </p:nvSpPr>
          <p:spPr>
            <a:xfrm>
              <a:off x="685801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0" name="Полилиния 49"/>
            <p:cNvSpPr/>
            <p:nvPr/>
          </p:nvSpPr>
          <p:spPr>
            <a:xfrm rot="1874304">
              <a:off x="7556933" y="5526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1" name="Полилиния 50"/>
            <p:cNvSpPr/>
            <p:nvPr/>
          </p:nvSpPr>
          <p:spPr>
            <a:xfrm rot="1874304">
              <a:off x="6985430" y="4812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2" name="Полилиния 51"/>
            <p:cNvSpPr/>
            <p:nvPr/>
          </p:nvSpPr>
          <p:spPr>
            <a:xfrm>
              <a:off x="7929586" y="14285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3" name="Полилиния 52"/>
            <p:cNvSpPr/>
            <p:nvPr/>
          </p:nvSpPr>
          <p:spPr>
            <a:xfrm>
              <a:off x="7643834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4" name="Полилиния 53"/>
            <p:cNvSpPr/>
            <p:nvPr/>
          </p:nvSpPr>
          <p:spPr>
            <a:xfrm>
              <a:off x="792958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5" name="Полилиния 54"/>
            <p:cNvSpPr/>
            <p:nvPr/>
          </p:nvSpPr>
          <p:spPr>
            <a:xfrm rot="1874304">
              <a:off x="8056999" y="409823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6" name="Полилиния 55"/>
            <p:cNvSpPr/>
            <p:nvPr/>
          </p:nvSpPr>
          <p:spPr>
            <a:xfrm>
              <a:off x="6572264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" name="Группа 218"/>
          <p:cNvGrpSpPr/>
          <p:nvPr/>
        </p:nvGrpSpPr>
        <p:grpSpPr>
          <a:xfrm>
            <a:off x="-55071" y="3786190"/>
            <a:ext cx="9247681" cy="3082320"/>
            <a:chOff x="-65581" y="3302758"/>
            <a:chExt cx="9247681" cy="3555242"/>
          </a:xfrm>
        </p:grpSpPr>
        <p:sp>
          <p:nvSpPr>
            <p:cNvPr id="117" name="Полилиния 116"/>
            <p:cNvSpPr/>
            <p:nvPr/>
          </p:nvSpPr>
          <p:spPr>
            <a:xfrm>
              <a:off x="-12700" y="5146130"/>
              <a:ext cx="9156700" cy="1711869"/>
            </a:xfrm>
            <a:custGeom>
              <a:avLst/>
              <a:gdLst>
                <a:gd name="connsiteX0" fmla="*/ 0 w 7531100"/>
                <a:gd name="connsiteY0" fmla="*/ 0 h 1384300"/>
                <a:gd name="connsiteX1" fmla="*/ 3200400 w 7531100"/>
                <a:gd name="connsiteY1" fmla="*/ 12700 h 1384300"/>
                <a:gd name="connsiteX2" fmla="*/ 6070600 w 7531100"/>
                <a:gd name="connsiteY2" fmla="*/ 241300 h 1384300"/>
                <a:gd name="connsiteX3" fmla="*/ 7531100 w 7531100"/>
                <a:gd name="connsiteY3" fmla="*/ 1371600 h 1384300"/>
                <a:gd name="connsiteX4" fmla="*/ 0 w 7531100"/>
                <a:gd name="connsiteY4" fmla="*/ 1384300 h 1384300"/>
                <a:gd name="connsiteX5" fmla="*/ 0 w 7531100"/>
                <a:gd name="connsiteY5" fmla="*/ 0 h 1384300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31100" h="1711869">
                  <a:moveTo>
                    <a:pt x="0" y="327569"/>
                  </a:moveTo>
                  <a:cubicBezTo>
                    <a:pt x="998562" y="0"/>
                    <a:pt x="2157430" y="512234"/>
                    <a:pt x="3200400" y="340269"/>
                  </a:cubicBezTo>
                  <a:cubicBezTo>
                    <a:pt x="4225399" y="178329"/>
                    <a:pt x="5274201" y="94191"/>
                    <a:pt x="6070600" y="568869"/>
                  </a:cubicBezTo>
                  <a:cubicBezTo>
                    <a:pt x="6563499" y="668857"/>
                    <a:pt x="7177844" y="446598"/>
                    <a:pt x="7518023" y="311666"/>
                  </a:cubicBezTo>
                  <a:lnTo>
                    <a:pt x="7531100" y="1699169"/>
                  </a:lnTo>
                  <a:lnTo>
                    <a:pt x="0" y="1711869"/>
                  </a:lnTo>
                  <a:lnTo>
                    <a:pt x="0" y="327569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6" name="Группа 119"/>
            <p:cNvGrpSpPr/>
            <p:nvPr/>
          </p:nvGrpSpPr>
          <p:grpSpPr>
            <a:xfrm>
              <a:off x="428596" y="3632354"/>
              <a:ext cx="1109662" cy="1971543"/>
              <a:chOff x="428596" y="3632354"/>
              <a:chExt cx="1109662" cy="1971543"/>
            </a:xfrm>
          </p:grpSpPr>
          <p:sp>
            <p:nvSpPr>
              <p:cNvPr id="118" name="Равнобедренный треугольник 117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9" name="Полилиния 118"/>
              <p:cNvSpPr/>
              <p:nvPr/>
            </p:nvSpPr>
            <p:spPr>
              <a:xfrm>
                <a:off x="428596" y="3632354"/>
                <a:ext cx="1109662" cy="1812775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" name="Группа 120"/>
            <p:cNvGrpSpPr/>
            <p:nvPr/>
          </p:nvGrpSpPr>
          <p:grpSpPr>
            <a:xfrm>
              <a:off x="7858148" y="4209144"/>
              <a:ext cx="928694" cy="1537629"/>
              <a:chOff x="428596" y="3829035"/>
              <a:chExt cx="1109662" cy="1774862"/>
            </a:xfrm>
          </p:grpSpPr>
          <p:sp>
            <p:nvSpPr>
              <p:cNvPr id="122" name="Равнобедренный треугольник 121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23" name="Полилиния 122"/>
              <p:cNvSpPr/>
              <p:nvPr/>
            </p:nvSpPr>
            <p:spPr>
              <a:xfrm>
                <a:off x="428596" y="3829035"/>
                <a:ext cx="1109662" cy="1616093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8" name="Группа 123"/>
            <p:cNvGrpSpPr/>
            <p:nvPr/>
          </p:nvGrpSpPr>
          <p:grpSpPr>
            <a:xfrm>
              <a:off x="4500562" y="3302758"/>
              <a:ext cx="1357322" cy="2269381"/>
              <a:chOff x="428596" y="3644850"/>
              <a:chExt cx="1109662" cy="1959047"/>
            </a:xfrm>
          </p:grpSpPr>
          <p:sp>
            <p:nvSpPr>
              <p:cNvPr id="125" name="Равнобедренный треугольник 124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26" name="Полилиния 125"/>
              <p:cNvSpPr/>
              <p:nvPr/>
            </p:nvSpPr>
            <p:spPr>
              <a:xfrm>
                <a:off x="428596" y="3644850"/>
                <a:ext cx="1109662" cy="1800279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16" name="Полилиния 115"/>
            <p:cNvSpPr/>
            <p:nvPr/>
          </p:nvSpPr>
          <p:spPr>
            <a:xfrm>
              <a:off x="-65581" y="5715016"/>
              <a:ext cx="9247681" cy="1142984"/>
            </a:xfrm>
            <a:custGeom>
              <a:avLst/>
              <a:gdLst>
                <a:gd name="connsiteX0" fmla="*/ 9194800 w 9781117"/>
                <a:gd name="connsiteY0" fmla="*/ 511588 h 2492788"/>
                <a:gd name="connsiteX1" fmla="*/ 5715000 w 9781117"/>
                <a:gd name="connsiteY1" fmla="*/ 295688 h 2492788"/>
                <a:gd name="connsiteX2" fmla="*/ 1765300 w 9781117"/>
                <a:gd name="connsiteY2" fmla="*/ 943388 h 2492788"/>
                <a:gd name="connsiteX3" fmla="*/ 63500 w 9781117"/>
                <a:gd name="connsiteY3" fmla="*/ 816388 h 2492788"/>
                <a:gd name="connsiteX4" fmla="*/ 0 w 9781117"/>
                <a:gd name="connsiteY4" fmla="*/ 2480088 h 2492788"/>
                <a:gd name="connsiteX5" fmla="*/ 9232900 w 9781117"/>
                <a:gd name="connsiteY5" fmla="*/ 2492788 h 2492788"/>
                <a:gd name="connsiteX6" fmla="*/ 9194800 w 9781117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47681" h="2468858">
                  <a:moveTo>
                    <a:pt x="9194800" y="487658"/>
                  </a:moveTo>
                  <a:cubicBezTo>
                    <a:pt x="8608483" y="121475"/>
                    <a:pt x="6832055" y="802503"/>
                    <a:pt x="5715000" y="271758"/>
                  </a:cubicBezTo>
                  <a:cubicBezTo>
                    <a:pt x="5445623" y="0"/>
                    <a:pt x="2116574" y="444364"/>
                    <a:pt x="1765300" y="919458"/>
                  </a:cubicBezTo>
                  <a:cubicBezTo>
                    <a:pt x="1117095" y="1140637"/>
                    <a:pt x="630767" y="834791"/>
                    <a:pt x="63500" y="792458"/>
                  </a:cubicBezTo>
                  <a:lnTo>
                    <a:pt x="0" y="2456158"/>
                  </a:lnTo>
                  <a:lnTo>
                    <a:pt x="9232900" y="2468858"/>
                  </a:lnTo>
                  <a:cubicBezTo>
                    <a:pt x="9215861" y="1804322"/>
                    <a:pt x="9247681" y="1320553"/>
                    <a:pt x="9194800" y="487658"/>
                  </a:cubicBez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" name="Группа 143"/>
          <p:cNvGrpSpPr/>
          <p:nvPr/>
        </p:nvGrpSpPr>
        <p:grpSpPr>
          <a:xfrm rot="626960">
            <a:off x="7869702" y="5933812"/>
            <a:ext cx="928662" cy="1000108"/>
            <a:chOff x="5898071" y="4400554"/>
            <a:chExt cx="2324143" cy="2470145"/>
          </a:xfrm>
        </p:grpSpPr>
        <p:sp>
          <p:nvSpPr>
            <p:cNvPr id="145" name="Полилиния 14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7" name="Полилиния 14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8" name="Полилиния 14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Полилиния 14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Полилиния 14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57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56" name="Полилиния 15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58" name="Группа 138"/>
            <p:cNvGrpSpPr/>
            <p:nvPr/>
          </p:nvGrpSpPr>
          <p:grpSpPr>
            <a:xfrm rot="639347">
              <a:off x="6792579" y="4410371"/>
              <a:ext cx="798923" cy="2457470"/>
              <a:chOff x="6586553" y="4400554"/>
              <a:chExt cx="798923" cy="2457470"/>
            </a:xfrm>
          </p:grpSpPr>
          <p:sp>
            <p:nvSpPr>
              <p:cNvPr id="153" name="Полилиния 15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59" name="Группа 158"/>
          <p:cNvGrpSpPr/>
          <p:nvPr/>
        </p:nvGrpSpPr>
        <p:grpSpPr>
          <a:xfrm rot="388224">
            <a:off x="6557801" y="5855841"/>
            <a:ext cx="1292760" cy="1084245"/>
            <a:chOff x="5898071" y="4400554"/>
            <a:chExt cx="2324143" cy="2470145"/>
          </a:xfrm>
        </p:grpSpPr>
        <p:sp>
          <p:nvSpPr>
            <p:cNvPr id="160" name="Полилиния 15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Полилиния 16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Полилиния 16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3" name="Полилиния 16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4" name="Полилиния 16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Полилиния 16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60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71" name="Полилиния 170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3" name="Полилиния 172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61" name="Группа 173"/>
          <p:cNvGrpSpPr/>
          <p:nvPr/>
        </p:nvGrpSpPr>
        <p:grpSpPr>
          <a:xfrm rot="626960">
            <a:off x="8369768" y="5933813"/>
            <a:ext cx="928662" cy="1000108"/>
            <a:chOff x="5898071" y="4400554"/>
            <a:chExt cx="2324143" cy="2470145"/>
          </a:xfrm>
        </p:grpSpPr>
        <p:sp>
          <p:nvSpPr>
            <p:cNvPr id="175" name="Полилиния 17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7" name="Полилиния 17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8" name="Полилиния 17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9" name="Полилиния 17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0" name="Полилиния 17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62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86" name="Полилиния 18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63" name="Группа 142"/>
          <p:cNvGrpSpPr/>
          <p:nvPr/>
        </p:nvGrpSpPr>
        <p:grpSpPr>
          <a:xfrm rot="20815479">
            <a:off x="7178705" y="5851445"/>
            <a:ext cx="1292760" cy="1079937"/>
            <a:chOff x="5898071" y="4410369"/>
            <a:chExt cx="2324143" cy="2460330"/>
          </a:xfrm>
        </p:grpSpPr>
        <p:sp>
          <p:nvSpPr>
            <p:cNvPr id="127" name="Полилиния 126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Полилиния 128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Полилиния 129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96" name="Группа 138"/>
            <p:cNvGrpSpPr/>
            <p:nvPr/>
          </p:nvGrpSpPr>
          <p:grpSpPr>
            <a:xfrm rot="639347">
              <a:off x="6792579" y="4410369"/>
              <a:ext cx="798923" cy="2457470"/>
              <a:chOff x="6586553" y="4400554"/>
              <a:chExt cx="798923" cy="2457470"/>
            </a:xfrm>
          </p:grpSpPr>
          <p:sp>
            <p:nvSpPr>
              <p:cNvPr id="140" name="Полилиния 139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97" name="Группа 203"/>
          <p:cNvGrpSpPr/>
          <p:nvPr/>
        </p:nvGrpSpPr>
        <p:grpSpPr>
          <a:xfrm rot="626960">
            <a:off x="3440547" y="6005251"/>
            <a:ext cx="928662" cy="1000108"/>
            <a:chOff x="5898071" y="4400554"/>
            <a:chExt cx="2324143" cy="2470145"/>
          </a:xfrm>
        </p:grpSpPr>
        <p:sp>
          <p:nvSpPr>
            <p:cNvPr id="205" name="Полилиния 20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7" name="Полилиния 20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8" name="Полилиния 20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9" name="Полилиния 20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10" name="Полилиния 20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98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16" name="Полилиния 21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8" name="Полилиния 21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99" name="Группа 138"/>
            <p:cNvGrpSpPr/>
            <p:nvPr/>
          </p:nvGrpSpPr>
          <p:grpSpPr>
            <a:xfrm rot="639347">
              <a:off x="6792579" y="4410375"/>
              <a:ext cx="798923" cy="2457470"/>
              <a:chOff x="6586553" y="4400554"/>
              <a:chExt cx="798923" cy="2457470"/>
            </a:xfrm>
          </p:grpSpPr>
          <p:sp>
            <p:nvSpPr>
              <p:cNvPr id="213" name="Полилиния 21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5" name="Полилиния 21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00" name="Группа 219"/>
          <p:cNvGrpSpPr/>
          <p:nvPr/>
        </p:nvGrpSpPr>
        <p:grpSpPr>
          <a:xfrm rot="20477843">
            <a:off x="4922140" y="5908939"/>
            <a:ext cx="928662" cy="1000108"/>
            <a:chOff x="5898071" y="4400554"/>
            <a:chExt cx="2324143" cy="2470145"/>
          </a:xfrm>
        </p:grpSpPr>
        <p:sp>
          <p:nvSpPr>
            <p:cNvPr id="221" name="Полилиния 22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2" name="Полилиния 22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3" name="Полилиния 22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4" name="Полилиния 22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5" name="Полилиния 22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6" name="Полилиния 22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1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32" name="Полилиния 23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3" name="Полилиния 23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4" name="Полилиния 23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102" name="Группа 138"/>
            <p:cNvGrpSpPr/>
            <p:nvPr/>
          </p:nvGrpSpPr>
          <p:grpSpPr>
            <a:xfrm rot="639347">
              <a:off x="6792579" y="4410377"/>
              <a:ext cx="798923" cy="2457470"/>
              <a:chOff x="6586553" y="4400554"/>
              <a:chExt cx="798923" cy="2457470"/>
            </a:xfrm>
          </p:grpSpPr>
          <p:sp>
            <p:nvSpPr>
              <p:cNvPr id="229" name="Полилиния 228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0" name="Полилиния 229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1" name="Полилиния 230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03" name="Группа 234"/>
          <p:cNvGrpSpPr/>
          <p:nvPr/>
        </p:nvGrpSpPr>
        <p:grpSpPr>
          <a:xfrm rot="20416555">
            <a:off x="3927703" y="5985261"/>
            <a:ext cx="928662" cy="1000108"/>
            <a:chOff x="5898071" y="4400554"/>
            <a:chExt cx="2324143" cy="2470145"/>
          </a:xfrm>
        </p:grpSpPr>
        <p:sp>
          <p:nvSpPr>
            <p:cNvPr id="236" name="Полилиния 235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9" name="Полилиния 238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0" name="Полилиния 239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1" name="Полилиния 240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4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47" name="Полилиния 246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8" name="Полилиния 247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9" name="Полилиния 248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05" name="Группа 188"/>
          <p:cNvGrpSpPr/>
          <p:nvPr/>
        </p:nvGrpSpPr>
        <p:grpSpPr>
          <a:xfrm rot="709197">
            <a:off x="4239936" y="5884284"/>
            <a:ext cx="1292760" cy="1083291"/>
            <a:chOff x="5898071" y="4410280"/>
            <a:chExt cx="2324143" cy="2467972"/>
          </a:xfrm>
        </p:grpSpPr>
        <p:sp>
          <p:nvSpPr>
            <p:cNvPr id="190" name="Полилиния 18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3" name="Полилиния 19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4" name="Полилиния 19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5" name="Полилиния 19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6" name="Группа 138"/>
            <p:cNvGrpSpPr/>
            <p:nvPr/>
          </p:nvGrpSpPr>
          <p:grpSpPr>
            <a:xfrm rot="639347">
              <a:off x="6791608" y="4410280"/>
              <a:ext cx="798923" cy="2467972"/>
              <a:chOff x="6586553" y="4400554"/>
              <a:chExt cx="798923" cy="2467972"/>
            </a:xfrm>
          </p:grpSpPr>
          <p:sp>
            <p:nvSpPr>
              <p:cNvPr id="198" name="Полилиния 197"/>
              <p:cNvSpPr/>
              <p:nvPr/>
            </p:nvSpPr>
            <p:spPr>
              <a:xfrm flipH="1">
                <a:off x="6910157" y="5154015"/>
                <a:ext cx="142905" cy="1714511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10" name="Группа 249"/>
          <p:cNvGrpSpPr/>
          <p:nvPr/>
        </p:nvGrpSpPr>
        <p:grpSpPr>
          <a:xfrm rot="20571690">
            <a:off x="3127103" y="5901080"/>
            <a:ext cx="928662" cy="1000108"/>
            <a:chOff x="5898071" y="4400554"/>
            <a:chExt cx="2324143" cy="2470145"/>
          </a:xfrm>
        </p:grpSpPr>
        <p:sp>
          <p:nvSpPr>
            <p:cNvPr id="251" name="Полилиния 25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Полилиния 25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Полилиния 25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Полилиния 25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11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62" name="Полилиния 26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3" name="Полилиния 26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4" name="Полилиния 26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12" name="Группа 284"/>
          <p:cNvGrpSpPr/>
          <p:nvPr/>
        </p:nvGrpSpPr>
        <p:grpSpPr>
          <a:xfrm>
            <a:off x="0" y="6197605"/>
            <a:ext cx="642942" cy="660395"/>
            <a:chOff x="214282" y="5643578"/>
            <a:chExt cx="1285884" cy="1017585"/>
          </a:xfrm>
        </p:grpSpPr>
        <p:sp>
          <p:nvSpPr>
            <p:cNvPr id="280" name="Полилиния 279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2" name="Полилиния 281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3" name="Полилиния 282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4" name="24-конечная звезда 283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3" name="Группа 290"/>
          <p:cNvGrpSpPr/>
          <p:nvPr/>
        </p:nvGrpSpPr>
        <p:grpSpPr>
          <a:xfrm>
            <a:off x="642910" y="6357958"/>
            <a:ext cx="571504" cy="588957"/>
            <a:chOff x="214282" y="5643578"/>
            <a:chExt cx="1285884" cy="1017585"/>
          </a:xfrm>
        </p:grpSpPr>
        <p:sp>
          <p:nvSpPr>
            <p:cNvPr id="292" name="Полилиния 29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3" name="Полилиния 29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4" name="Полилиния 29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5" name="24-конечная звезда 29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4" name="Группа 295"/>
          <p:cNvGrpSpPr/>
          <p:nvPr/>
        </p:nvGrpSpPr>
        <p:grpSpPr>
          <a:xfrm>
            <a:off x="5715008" y="6197605"/>
            <a:ext cx="642942" cy="660395"/>
            <a:chOff x="214282" y="5643578"/>
            <a:chExt cx="1285884" cy="1017585"/>
          </a:xfrm>
        </p:grpSpPr>
        <p:sp>
          <p:nvSpPr>
            <p:cNvPr id="297" name="Полилиния 29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8" name="Полилиния 29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9" name="Полилиния 29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0" name="24-конечная звезда 29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0" name="Группа 305"/>
          <p:cNvGrpSpPr/>
          <p:nvPr/>
        </p:nvGrpSpPr>
        <p:grpSpPr>
          <a:xfrm>
            <a:off x="1214414" y="6197605"/>
            <a:ext cx="642942" cy="660395"/>
            <a:chOff x="214282" y="5643578"/>
            <a:chExt cx="1285884" cy="1017585"/>
          </a:xfrm>
        </p:grpSpPr>
        <p:sp>
          <p:nvSpPr>
            <p:cNvPr id="307" name="Полилиния 30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8" name="Полилиния 30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9" name="Полилиния 30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0" name="24-конечная звезда 30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4" name="Группа 310"/>
          <p:cNvGrpSpPr/>
          <p:nvPr/>
        </p:nvGrpSpPr>
        <p:grpSpPr>
          <a:xfrm>
            <a:off x="2500298" y="6197605"/>
            <a:ext cx="642942" cy="660395"/>
            <a:chOff x="214282" y="5643578"/>
            <a:chExt cx="1285884" cy="1017585"/>
          </a:xfrm>
        </p:grpSpPr>
        <p:sp>
          <p:nvSpPr>
            <p:cNvPr id="312" name="Полилиния 31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3" name="Полилиния 31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4" name="Полилиния 31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5" name="24-конечная звезда 31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16" name="Овал 315"/>
          <p:cNvSpPr/>
          <p:nvPr/>
        </p:nvSpPr>
        <p:spPr>
          <a:xfrm>
            <a:off x="285720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7" name="Овал 316"/>
          <p:cNvSpPr/>
          <p:nvPr/>
        </p:nvSpPr>
        <p:spPr>
          <a:xfrm>
            <a:off x="642910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8" name="Овал 317"/>
          <p:cNvSpPr/>
          <p:nvPr/>
        </p:nvSpPr>
        <p:spPr>
          <a:xfrm>
            <a:off x="1428728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9" name="Овал 318"/>
          <p:cNvSpPr/>
          <p:nvPr/>
        </p:nvSpPr>
        <p:spPr>
          <a:xfrm>
            <a:off x="114297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0" name="Овал 319"/>
          <p:cNvSpPr/>
          <p:nvPr/>
        </p:nvSpPr>
        <p:spPr>
          <a:xfrm>
            <a:off x="1571604" y="604363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1" name="Овал 320"/>
          <p:cNvSpPr/>
          <p:nvPr/>
        </p:nvSpPr>
        <p:spPr>
          <a:xfrm>
            <a:off x="2143108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2" name="Овал 321"/>
          <p:cNvSpPr/>
          <p:nvPr/>
        </p:nvSpPr>
        <p:spPr>
          <a:xfrm>
            <a:off x="264317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3" name="Овал 322"/>
          <p:cNvSpPr/>
          <p:nvPr/>
        </p:nvSpPr>
        <p:spPr>
          <a:xfrm>
            <a:off x="342899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4" name="Овал 323"/>
          <p:cNvSpPr/>
          <p:nvPr/>
        </p:nvSpPr>
        <p:spPr>
          <a:xfrm>
            <a:off x="442912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5" name="Овал 324"/>
          <p:cNvSpPr/>
          <p:nvPr/>
        </p:nvSpPr>
        <p:spPr>
          <a:xfrm>
            <a:off x="400049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6" name="Овал 325"/>
          <p:cNvSpPr/>
          <p:nvPr/>
        </p:nvSpPr>
        <p:spPr>
          <a:xfrm>
            <a:off x="521494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7" name="Овал 326"/>
          <p:cNvSpPr/>
          <p:nvPr/>
        </p:nvSpPr>
        <p:spPr>
          <a:xfrm>
            <a:off x="5857884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8" name="Овал 327"/>
          <p:cNvSpPr/>
          <p:nvPr/>
        </p:nvSpPr>
        <p:spPr>
          <a:xfrm>
            <a:off x="6643702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9" name="Овал 328"/>
          <p:cNvSpPr/>
          <p:nvPr/>
        </p:nvSpPr>
        <p:spPr>
          <a:xfrm>
            <a:off x="7429520" y="597219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0" name="Овал 329"/>
          <p:cNvSpPr/>
          <p:nvPr/>
        </p:nvSpPr>
        <p:spPr>
          <a:xfrm>
            <a:off x="8929718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1" name="Овал 330"/>
          <p:cNvSpPr/>
          <p:nvPr/>
        </p:nvSpPr>
        <p:spPr>
          <a:xfrm>
            <a:off x="857252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2" name="Овал 331"/>
          <p:cNvSpPr/>
          <p:nvPr/>
        </p:nvSpPr>
        <p:spPr>
          <a:xfrm>
            <a:off x="8001024" y="5900754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3" name="Овал 332"/>
          <p:cNvSpPr/>
          <p:nvPr/>
        </p:nvSpPr>
        <p:spPr>
          <a:xfrm>
            <a:off x="7072330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4" name="Овал 333"/>
          <p:cNvSpPr/>
          <p:nvPr/>
        </p:nvSpPr>
        <p:spPr>
          <a:xfrm>
            <a:off x="6429388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5" name="Овал 334"/>
          <p:cNvSpPr/>
          <p:nvPr/>
        </p:nvSpPr>
        <p:spPr>
          <a:xfrm>
            <a:off x="607219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6" name="Овал 335"/>
          <p:cNvSpPr/>
          <p:nvPr/>
        </p:nvSpPr>
        <p:spPr>
          <a:xfrm>
            <a:off x="5500694" y="575787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7" name="Овал 336"/>
          <p:cNvSpPr/>
          <p:nvPr/>
        </p:nvSpPr>
        <p:spPr>
          <a:xfrm>
            <a:off x="4786314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8" name="Овал 337"/>
          <p:cNvSpPr/>
          <p:nvPr/>
        </p:nvSpPr>
        <p:spPr>
          <a:xfrm>
            <a:off x="3857620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9" name="Овал 338"/>
          <p:cNvSpPr/>
          <p:nvPr/>
        </p:nvSpPr>
        <p:spPr>
          <a:xfrm>
            <a:off x="2928926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0" name="Овал 339"/>
          <p:cNvSpPr/>
          <p:nvPr/>
        </p:nvSpPr>
        <p:spPr>
          <a:xfrm>
            <a:off x="1785918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1" name="Овал 340"/>
          <p:cNvSpPr/>
          <p:nvPr/>
        </p:nvSpPr>
        <p:spPr>
          <a:xfrm>
            <a:off x="1000100" y="611506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31" name="Группа 355"/>
          <p:cNvGrpSpPr/>
          <p:nvPr/>
        </p:nvGrpSpPr>
        <p:grpSpPr>
          <a:xfrm rot="3478556">
            <a:off x="156922" y="6491361"/>
            <a:ext cx="250390" cy="340455"/>
            <a:chOff x="2857488" y="4883951"/>
            <a:chExt cx="571504" cy="903297"/>
          </a:xfrm>
        </p:grpSpPr>
        <p:sp>
          <p:nvSpPr>
            <p:cNvPr id="346" name="Овал 345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44" name="Прямая соединительная линия 343"/>
            <p:cNvCxnSpPr>
              <a:stCxn id="342" idx="0"/>
              <a:endCxn id="342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" name="Овал 346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9" name="Овал 348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1" name="Овал 350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2" name="Овал 351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3" name="Овал 352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4" name="Овал 353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5" name="Овал 354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4" name="Группа 369"/>
          <p:cNvGrpSpPr/>
          <p:nvPr/>
        </p:nvGrpSpPr>
        <p:grpSpPr>
          <a:xfrm rot="1300059">
            <a:off x="4697443" y="6483348"/>
            <a:ext cx="250390" cy="340455"/>
            <a:chOff x="2857488" y="4883951"/>
            <a:chExt cx="571504" cy="903297"/>
          </a:xfrm>
        </p:grpSpPr>
        <p:sp>
          <p:nvSpPr>
            <p:cNvPr id="371" name="Овал 370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2" name="Овал 37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73" name="Прямая соединительная линия 372"/>
            <p:cNvCxnSpPr>
              <a:stCxn id="372" idx="0"/>
              <a:endCxn id="372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4" name="Овал 373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5" name="Овал 374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6" name="Овал 375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7" name="Овал 376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8" name="Овал 377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9" name="Овал 378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0" name="Овал 379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1" name="Овал 380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2" name="Овал 381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89" name="Полилиния 388"/>
          <p:cNvSpPr/>
          <p:nvPr/>
        </p:nvSpPr>
        <p:spPr>
          <a:xfrm>
            <a:off x="262759" y="3247697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0" name="Полилиния 389"/>
          <p:cNvSpPr/>
          <p:nvPr/>
        </p:nvSpPr>
        <p:spPr>
          <a:xfrm>
            <a:off x="928662" y="3286124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1" name="Полилиния 390"/>
          <p:cNvSpPr/>
          <p:nvPr/>
        </p:nvSpPr>
        <p:spPr>
          <a:xfrm>
            <a:off x="428596" y="3071810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2" name="Полилиния 391"/>
          <p:cNvSpPr/>
          <p:nvPr/>
        </p:nvSpPr>
        <p:spPr>
          <a:xfrm>
            <a:off x="785786" y="3071810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3" name="Полилиния 392"/>
          <p:cNvSpPr/>
          <p:nvPr/>
        </p:nvSpPr>
        <p:spPr>
          <a:xfrm>
            <a:off x="642910" y="2857496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4" name="Овал 393"/>
          <p:cNvSpPr/>
          <p:nvPr/>
        </p:nvSpPr>
        <p:spPr>
          <a:xfrm>
            <a:off x="0" y="214290"/>
            <a:ext cx="1428728" cy="1357322"/>
          </a:xfrm>
          <a:prstGeom prst="ellipse">
            <a:avLst/>
          </a:prstGeom>
          <a:gradFill flip="none" rotWithShape="1">
            <a:gsLst>
              <a:gs pos="100000">
                <a:schemeClr val="bg1"/>
              </a:gs>
              <a:gs pos="26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5" name="Заголовок 394"/>
          <p:cNvSpPr>
            <a:spLocks noGrp="1"/>
          </p:cNvSpPr>
          <p:nvPr>
            <p:ph type="title"/>
          </p:nvPr>
        </p:nvSpPr>
        <p:spPr>
          <a:xfrm>
            <a:off x="1214414" y="0"/>
            <a:ext cx="6643734" cy="1143000"/>
          </a:xfrm>
          <a:prstGeom prst="round2SameRect">
            <a:avLst>
              <a:gd name="adj1" fmla="val 16667"/>
              <a:gd name="adj2" fmla="val 38889"/>
            </a:avLst>
          </a:prstGeom>
          <a:gradFill>
            <a:gsLst>
              <a:gs pos="100000">
                <a:srgbClr val="FFCCCC"/>
              </a:gs>
              <a:gs pos="26000">
                <a:schemeClr val="bg1"/>
              </a:gs>
            </a:gsLst>
            <a:path path="circle">
              <a:fillToRect l="50000" t="50000" r="50000" b="50000"/>
            </a:path>
          </a:gradFill>
          <a:scene3d>
            <a:camera prst="orthographicFront"/>
            <a:lightRig rig="threePt" dir="t"/>
          </a:scene3d>
          <a:sp3d>
            <a:bevelT w="171450" h="31750"/>
          </a:sp3d>
        </p:spPr>
        <p:txBody>
          <a:bodyPr>
            <a:noAutofit/>
          </a:bodyPr>
          <a:lstStyle/>
          <a:p>
            <a:r>
              <a:rPr lang="ru-RU" sz="40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Базарный Владимир Филиппович </a:t>
            </a:r>
            <a:endParaRPr lang="ru-RU" sz="4000" b="1" dirty="0">
              <a:solidFill>
                <a:schemeClr val="accent1">
                  <a:lumMod val="75000"/>
                </a:schemeClr>
              </a:solidFill>
            </a:endParaRPr>
          </a:p>
        </p:txBody>
      </p:sp>
      <p:grpSp>
        <p:nvGrpSpPr>
          <p:cNvPr id="29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96" name="Скругленный прямоугольник 295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1" name="Скругленный прямоугольник 30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6" name="Полилиния 305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1" name="Полилиния 310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3" name="Скругленный прямоугольник 34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5" name="Полилиния 34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6" name="Полилиния 355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57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70" name="Скругленный прямоугольник 369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8" name="Скругленный прямоугольник 387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7" name="Полилиния 396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8" name="Полилиния 397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9" name="Скругленный прямоугольник 398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0" name="Полилиния 399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1" name="Полилиния 400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402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403" name="Скругленный прямоугольник 402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4" name="Скругленный прямоугольник 403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5" name="Полилиния 404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6" name="Полилиния 405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7" name="Скругленный прямоугольник 406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8" name="Полилиния 407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9" name="Полилиния 408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1" name="Группа 285"/>
          <p:cNvGrpSpPr/>
          <p:nvPr/>
        </p:nvGrpSpPr>
        <p:grpSpPr>
          <a:xfrm>
            <a:off x="1428728" y="5929330"/>
            <a:ext cx="1000132" cy="1017585"/>
            <a:chOff x="214282" y="5643578"/>
            <a:chExt cx="1285884" cy="1017585"/>
          </a:xfrm>
        </p:grpSpPr>
        <p:sp>
          <p:nvSpPr>
            <p:cNvPr id="287" name="Полилиния 28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8" name="Полилиния 28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9" name="Полилиния 28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0" name="24-конечная звезда 28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3" name="Группа 356"/>
          <p:cNvGrpSpPr/>
          <p:nvPr/>
        </p:nvGrpSpPr>
        <p:grpSpPr>
          <a:xfrm rot="20068700">
            <a:off x="1657121" y="6384141"/>
            <a:ext cx="250390" cy="340455"/>
            <a:chOff x="2857488" y="4883951"/>
            <a:chExt cx="571504" cy="903297"/>
          </a:xfrm>
        </p:grpSpPr>
        <p:sp>
          <p:nvSpPr>
            <p:cNvPr id="358" name="Овал 357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9" name="Овал 358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60" name="Прямая соединительная линия 359"/>
            <p:cNvCxnSpPr>
              <a:stCxn id="359" idx="0"/>
              <a:endCxn id="359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1" name="Овал 360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2" name="Овал 361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3" name="Овал 362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4" name="Овал 363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5" name="Овал 364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6" name="Овал 365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7" name="Овал 366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8" name="Овал 367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9" name="Овал 368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5" name="Группа 300"/>
          <p:cNvGrpSpPr/>
          <p:nvPr/>
        </p:nvGrpSpPr>
        <p:grpSpPr>
          <a:xfrm>
            <a:off x="6000760" y="5929330"/>
            <a:ext cx="1000132" cy="928671"/>
            <a:chOff x="214282" y="5643578"/>
            <a:chExt cx="1285884" cy="1017585"/>
          </a:xfrm>
        </p:grpSpPr>
        <p:sp>
          <p:nvSpPr>
            <p:cNvPr id="302" name="Полилиния 30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5" name="24-конечная звезда 30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pic>
        <p:nvPicPr>
          <p:cNvPr id="411" name="Picture 2" descr="ссылка на XPOHOC"/>
          <p:cNvPicPr>
            <a:picLocks noGrp="1" noChangeAspect="1" noChangeArrowheads="1"/>
          </p:cNvPicPr>
          <p:nvPr>
            <p:ph idx="1"/>
          </p:nvPr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2792" y="1398564"/>
            <a:ext cx="3220872" cy="4293907"/>
          </a:xfrm>
          <a:prstGeom prst="rect">
            <a:avLst/>
          </a:prstGeom>
          <a:noFill/>
        </p:spPr>
      </p:pic>
      <p:sp>
        <p:nvSpPr>
          <p:cNvPr id="228" name="Прямоугольник 227"/>
          <p:cNvSpPr/>
          <p:nvPr/>
        </p:nvSpPr>
        <p:spPr>
          <a:xfrm>
            <a:off x="3283664" y="58847"/>
            <a:ext cx="5528232" cy="58631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180000">
              <a:lnSpc>
                <a:spcPct val="150000"/>
              </a:lnSpc>
            </a:pPr>
            <a:endParaRPr lang="ru-RU" sz="1400" b="1" dirty="0" smtClean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  <a:p>
            <a:pPr indent="180000">
              <a:lnSpc>
                <a:spcPct val="150000"/>
              </a:lnSpc>
            </a:pPr>
            <a:endParaRPr lang="ru-RU" sz="1400" b="1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  <a:p>
            <a:pPr indent="180000">
              <a:lnSpc>
                <a:spcPct val="150000"/>
              </a:lnSpc>
            </a:pPr>
            <a:endParaRPr lang="ru-RU" sz="1400" b="1" dirty="0" smtClean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  <a:p>
            <a:pPr indent="180000">
              <a:lnSpc>
                <a:spcPct val="150000"/>
              </a:lnSpc>
            </a:pPr>
            <a:endParaRPr lang="ru-RU" sz="1400" b="1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  <a:p>
            <a:pPr indent="180000">
              <a:lnSpc>
                <a:spcPct val="150000"/>
              </a:lnSpc>
            </a:pPr>
            <a:r>
              <a:rPr lang="ru-RU" b="1" dirty="0" smtClean="0">
                <a:solidFill>
                  <a:schemeClr val="bg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Базарный </a:t>
            </a:r>
            <a:r>
              <a:rPr lang="ru-RU" b="1" dirty="0">
                <a:solidFill>
                  <a:schemeClr val="bg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Владимир Филиппович</a:t>
            </a:r>
            <a:r>
              <a:rPr lang="ru-RU" sz="1600" b="1" dirty="0">
                <a:solidFill>
                  <a:schemeClr val="bg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 - учёный, врач, музыкант и педагог-новатор, руководитель Научно-внедренческой лаборатории физиолого-здравоохранительных проблем образования Администрации Московской области (г. Сергиев Посад), доктор медицинских наук, действительный член Академии творческой педагогики, Почётный работник общего образования Российской Федерации. Основатель нового направления в науке – </a:t>
            </a:r>
            <a:r>
              <a:rPr lang="ru-RU" sz="1600" b="1" dirty="0" err="1">
                <a:solidFill>
                  <a:schemeClr val="bg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здоровьеразвивающей</a:t>
            </a:r>
            <a:r>
              <a:rPr lang="ru-RU" sz="1600" b="1" dirty="0">
                <a:solidFill>
                  <a:schemeClr val="bg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 педагогики. Совместно со своими учениками создал теорию «Сенсорной свободы и психомоторного раскрепощения».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ru-RU" dirty="0" smtClean="0"/>
              <a:t/>
            </a:r>
            <a:br>
              <a:rPr lang="ru-RU" dirty="0" smtClean="0"/>
            </a:br>
            <a:r>
              <a:rPr lang="ru-RU" dirty="0"/>
              <a:t/>
            </a:r>
            <a:br>
              <a:rPr lang="ru-RU" dirty="0"/>
            </a:br>
            <a:r>
              <a:rPr lang="ru-RU" dirty="0" smtClean="0"/>
              <a:t/>
            </a:r>
            <a:br>
              <a:rPr lang="ru-RU" dirty="0" smtClean="0"/>
            </a:br>
            <a:r>
              <a:rPr lang="ru-RU" dirty="0"/>
              <a:t/>
            </a:r>
            <a:br>
              <a:rPr lang="ru-RU" dirty="0"/>
            </a:br>
            <a:r>
              <a:rPr lang="ru-RU" dirty="0" smtClean="0"/>
              <a:t/>
            </a:r>
            <a:br>
              <a:rPr lang="ru-RU" dirty="0" smtClean="0"/>
            </a:br>
            <a:r>
              <a:rPr lang="ru-RU" dirty="0"/>
              <a:t/>
            </a:r>
            <a:br>
              <a:rPr lang="ru-RU" dirty="0"/>
            </a:br>
            <a:r>
              <a:rPr lang="ru-RU" dirty="0" smtClean="0"/>
              <a:t>Практическая часть</a:t>
            </a:r>
            <a:br>
              <a:rPr lang="ru-RU" dirty="0" smtClean="0"/>
            </a:br>
            <a:r>
              <a:rPr lang="ru-RU" dirty="0"/>
              <a:t/>
            </a:r>
            <a:br>
              <a:rPr lang="ru-RU" dirty="0"/>
            </a:br>
            <a:r>
              <a:rPr lang="ru-RU" dirty="0" smtClean="0"/>
              <a:t/>
            </a:r>
            <a:br>
              <a:rPr lang="ru-RU" dirty="0" smtClean="0"/>
            </a:br>
            <a:r>
              <a:rPr lang="ru-RU" dirty="0" smtClean="0"/>
              <a:t/>
            </a:r>
            <a:br>
              <a:rPr lang="ru-RU" dirty="0" smtClean="0"/>
            </a:br>
            <a:r>
              <a:rPr lang="ru-RU" dirty="0" smtClean="0"/>
              <a:t>педагог высшей категории                   Агапова Татьяна Владимировна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010757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Овал 108"/>
          <p:cNvSpPr/>
          <p:nvPr/>
        </p:nvSpPr>
        <p:spPr>
          <a:xfrm>
            <a:off x="163482" y="387328"/>
            <a:ext cx="1053703" cy="1006623"/>
          </a:xfrm>
          <a:prstGeom prst="ellipse">
            <a:avLst/>
          </a:prstGeom>
          <a:gradFill flip="none" rotWithShape="1">
            <a:gsLst>
              <a:gs pos="100000">
                <a:schemeClr val="bg1">
                  <a:alpha val="0"/>
                </a:schemeClr>
              </a:gs>
              <a:gs pos="4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2" name="Группа 387"/>
          <p:cNvGrpSpPr/>
          <p:nvPr/>
        </p:nvGrpSpPr>
        <p:grpSpPr>
          <a:xfrm>
            <a:off x="-836391" y="302553"/>
            <a:ext cx="9285264" cy="7124638"/>
            <a:chOff x="-836391" y="302553"/>
            <a:chExt cx="9285264" cy="7124638"/>
          </a:xfrm>
        </p:grpSpPr>
        <p:sp>
          <p:nvSpPr>
            <p:cNvPr id="383" name="Полилиния 382"/>
            <p:cNvSpPr/>
            <p:nvPr/>
          </p:nvSpPr>
          <p:spPr>
            <a:xfrm rot="1219034">
              <a:off x="208762" y="205413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4" name="Полилиния 383"/>
            <p:cNvSpPr/>
            <p:nvPr/>
          </p:nvSpPr>
          <p:spPr>
            <a:xfrm rot="1635534">
              <a:off x="184862" y="270974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5" name="Полилиния 384"/>
            <p:cNvSpPr/>
            <p:nvPr/>
          </p:nvSpPr>
          <p:spPr>
            <a:xfrm rot="2120141">
              <a:off x="-7745" y="3397179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6" name="Полилиния 385"/>
            <p:cNvSpPr/>
            <p:nvPr/>
          </p:nvSpPr>
          <p:spPr>
            <a:xfrm rot="2683881">
              <a:off x="-836391" y="3656663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7" name="Полилиния 386"/>
            <p:cNvSpPr/>
            <p:nvPr/>
          </p:nvSpPr>
          <p:spPr>
            <a:xfrm rot="3406944">
              <a:off x="-1350748" y="3554015"/>
              <a:ext cx="7124638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07" name="Облако 106"/>
          <p:cNvSpPr/>
          <p:nvPr/>
        </p:nvSpPr>
        <p:spPr>
          <a:xfrm>
            <a:off x="2571736" y="571480"/>
            <a:ext cx="5000660" cy="857256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8" name="Облако 107"/>
          <p:cNvSpPr/>
          <p:nvPr/>
        </p:nvSpPr>
        <p:spPr>
          <a:xfrm>
            <a:off x="5429256" y="1928802"/>
            <a:ext cx="3429024" cy="714380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3" name="Группа 56"/>
          <p:cNvGrpSpPr/>
          <p:nvPr/>
        </p:nvGrpSpPr>
        <p:grpSpPr>
          <a:xfrm>
            <a:off x="5072066" y="0"/>
            <a:ext cx="4762740" cy="3000396"/>
            <a:chOff x="5214942" y="-71462"/>
            <a:chExt cx="4191236" cy="2724650"/>
          </a:xfrm>
        </p:grpSpPr>
        <p:sp>
          <p:nvSpPr>
            <p:cNvPr id="4" name="Полилиния 3"/>
            <p:cNvSpPr/>
            <p:nvPr/>
          </p:nvSpPr>
          <p:spPr>
            <a:xfrm>
              <a:off x="5318235" y="785794"/>
              <a:ext cx="3825765" cy="1734207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" name="Полилиния 10"/>
            <p:cNvSpPr/>
            <p:nvPr/>
          </p:nvSpPr>
          <p:spPr>
            <a:xfrm rot="860733" flipV="1">
              <a:off x="6909393" y="3183"/>
              <a:ext cx="2496785" cy="1305578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" name="Полилиния 9"/>
            <p:cNvSpPr/>
            <p:nvPr/>
          </p:nvSpPr>
          <p:spPr>
            <a:xfrm>
              <a:off x="7000892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 rot="19708205">
              <a:off x="7500958" y="7141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" name="Полилиния 12"/>
            <p:cNvSpPr/>
            <p:nvPr/>
          </p:nvSpPr>
          <p:spPr>
            <a:xfrm>
              <a:off x="814390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778671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" name="Полилиния 14"/>
            <p:cNvSpPr/>
            <p:nvPr/>
          </p:nvSpPr>
          <p:spPr>
            <a:xfrm>
              <a:off x="7358082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" name="Полилиния 15"/>
            <p:cNvSpPr/>
            <p:nvPr/>
          </p:nvSpPr>
          <p:spPr>
            <a:xfrm>
              <a:off x="6715140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" name="Полилиния 16"/>
            <p:cNvSpPr/>
            <p:nvPr/>
          </p:nvSpPr>
          <p:spPr>
            <a:xfrm>
              <a:off x="7286644" y="92867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" name="Полилиния 17"/>
            <p:cNvSpPr/>
            <p:nvPr/>
          </p:nvSpPr>
          <p:spPr>
            <a:xfrm>
              <a:off x="721520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" name="Полилиния 18"/>
            <p:cNvSpPr/>
            <p:nvPr/>
          </p:nvSpPr>
          <p:spPr>
            <a:xfrm>
              <a:off x="7572396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" name="Полилиния 19"/>
            <p:cNvSpPr/>
            <p:nvPr/>
          </p:nvSpPr>
          <p:spPr>
            <a:xfrm rot="1969772">
              <a:off x="7844062" y="91107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1" name="Полилиния 20"/>
            <p:cNvSpPr/>
            <p:nvPr/>
          </p:nvSpPr>
          <p:spPr>
            <a:xfrm>
              <a:off x="7786710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" name="Полилиния 21"/>
            <p:cNvSpPr/>
            <p:nvPr/>
          </p:nvSpPr>
          <p:spPr>
            <a:xfrm>
              <a:off x="8286776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" name="Полилиния 22"/>
            <p:cNvSpPr/>
            <p:nvPr/>
          </p:nvSpPr>
          <p:spPr>
            <a:xfrm>
              <a:off x="6572264" y="78579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" name="Полилиния 23"/>
            <p:cNvSpPr/>
            <p:nvPr/>
          </p:nvSpPr>
          <p:spPr>
            <a:xfrm rot="20410928">
              <a:off x="6072198" y="71435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" name="Полилиния 24"/>
            <p:cNvSpPr/>
            <p:nvPr/>
          </p:nvSpPr>
          <p:spPr>
            <a:xfrm rot="587691">
              <a:off x="5214942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6" name="Полилиния 25"/>
            <p:cNvSpPr/>
            <p:nvPr/>
          </p:nvSpPr>
          <p:spPr>
            <a:xfrm rot="20411730">
              <a:off x="5429256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" name="Полилиния 26"/>
            <p:cNvSpPr/>
            <p:nvPr/>
          </p:nvSpPr>
          <p:spPr>
            <a:xfrm rot="1771934">
              <a:off x="6072198" y="185736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" name="Полилиния 27"/>
            <p:cNvSpPr/>
            <p:nvPr/>
          </p:nvSpPr>
          <p:spPr>
            <a:xfrm rot="1666315">
              <a:off x="6215074" y="228599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" name="Полилиния 28"/>
            <p:cNvSpPr/>
            <p:nvPr/>
          </p:nvSpPr>
          <p:spPr>
            <a:xfrm>
              <a:off x="7143768" y="235743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" name="Полилиния 29"/>
            <p:cNvSpPr/>
            <p:nvPr/>
          </p:nvSpPr>
          <p:spPr>
            <a:xfrm>
              <a:off x="721520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" name="Полилиния 30"/>
            <p:cNvSpPr/>
            <p:nvPr/>
          </p:nvSpPr>
          <p:spPr>
            <a:xfrm>
              <a:off x="6072198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" name="Полилиния 31"/>
            <p:cNvSpPr/>
            <p:nvPr/>
          </p:nvSpPr>
          <p:spPr>
            <a:xfrm rot="1065905">
              <a:off x="550069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" name="Полилиния 32"/>
            <p:cNvSpPr/>
            <p:nvPr/>
          </p:nvSpPr>
          <p:spPr>
            <a:xfrm rot="19191918">
              <a:off x="5715008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" name="Полилиния 33"/>
            <p:cNvSpPr/>
            <p:nvPr/>
          </p:nvSpPr>
          <p:spPr>
            <a:xfrm rot="1361292">
              <a:off x="5857884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" name="Полилиния 34"/>
            <p:cNvSpPr/>
            <p:nvPr/>
          </p:nvSpPr>
          <p:spPr>
            <a:xfrm rot="1099206">
              <a:off x="6000760" y="142873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" name="Полилиния 35"/>
            <p:cNvSpPr/>
            <p:nvPr/>
          </p:nvSpPr>
          <p:spPr>
            <a:xfrm rot="20247737">
              <a:off x="6689470" y="104357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" name="Полилиния 36"/>
            <p:cNvSpPr/>
            <p:nvPr/>
          </p:nvSpPr>
          <p:spPr>
            <a:xfrm>
              <a:off x="692945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" name="Полилиния 37"/>
            <p:cNvSpPr/>
            <p:nvPr/>
          </p:nvSpPr>
          <p:spPr>
            <a:xfrm>
              <a:off x="6858016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" name="Полилиния 38"/>
            <p:cNvSpPr/>
            <p:nvPr/>
          </p:nvSpPr>
          <p:spPr>
            <a:xfrm>
              <a:off x="7215206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" name="Полилиния 39"/>
            <p:cNvSpPr/>
            <p:nvPr/>
          </p:nvSpPr>
          <p:spPr>
            <a:xfrm>
              <a:off x="5643570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1" name="Полилиния 40"/>
            <p:cNvSpPr/>
            <p:nvPr/>
          </p:nvSpPr>
          <p:spPr>
            <a:xfrm rot="20716111">
              <a:off x="6286512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2" name="Полилиния 41"/>
            <p:cNvSpPr/>
            <p:nvPr/>
          </p:nvSpPr>
          <p:spPr>
            <a:xfrm>
              <a:off x="585788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3" name="Полилиния 42"/>
            <p:cNvSpPr/>
            <p:nvPr/>
          </p:nvSpPr>
          <p:spPr>
            <a:xfrm>
              <a:off x="6286512" y="171448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4" name="Полилиния 43"/>
            <p:cNvSpPr/>
            <p:nvPr/>
          </p:nvSpPr>
          <p:spPr>
            <a:xfrm rot="1666315">
              <a:off x="6410397" y="1978341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5" name="Полилиния 44"/>
            <p:cNvSpPr/>
            <p:nvPr/>
          </p:nvSpPr>
          <p:spPr>
            <a:xfrm>
              <a:off x="6500826" y="22145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6" name="Полилиния 45"/>
            <p:cNvSpPr/>
            <p:nvPr/>
          </p:nvSpPr>
          <p:spPr>
            <a:xfrm>
              <a:off x="6572264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7" name="Полилиния 46"/>
            <p:cNvSpPr/>
            <p:nvPr/>
          </p:nvSpPr>
          <p:spPr>
            <a:xfrm rot="1771934">
              <a:off x="669803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8" name="Полилиния 47"/>
            <p:cNvSpPr/>
            <p:nvPr/>
          </p:nvSpPr>
          <p:spPr>
            <a:xfrm rot="1771934">
              <a:off x="705522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9" name="Полилиния 48"/>
            <p:cNvSpPr/>
            <p:nvPr/>
          </p:nvSpPr>
          <p:spPr>
            <a:xfrm>
              <a:off x="685801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0" name="Полилиния 49"/>
            <p:cNvSpPr/>
            <p:nvPr/>
          </p:nvSpPr>
          <p:spPr>
            <a:xfrm rot="1874304">
              <a:off x="7556933" y="5526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1" name="Полилиния 50"/>
            <p:cNvSpPr/>
            <p:nvPr/>
          </p:nvSpPr>
          <p:spPr>
            <a:xfrm rot="1874304">
              <a:off x="6985430" y="4812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2" name="Полилиния 51"/>
            <p:cNvSpPr/>
            <p:nvPr/>
          </p:nvSpPr>
          <p:spPr>
            <a:xfrm>
              <a:off x="7929586" y="14285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3" name="Полилиния 52"/>
            <p:cNvSpPr/>
            <p:nvPr/>
          </p:nvSpPr>
          <p:spPr>
            <a:xfrm>
              <a:off x="7643834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4" name="Полилиния 53"/>
            <p:cNvSpPr/>
            <p:nvPr/>
          </p:nvSpPr>
          <p:spPr>
            <a:xfrm>
              <a:off x="792958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5" name="Полилиния 54"/>
            <p:cNvSpPr/>
            <p:nvPr/>
          </p:nvSpPr>
          <p:spPr>
            <a:xfrm rot="1874304">
              <a:off x="8056999" y="409823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6" name="Полилиния 55"/>
            <p:cNvSpPr/>
            <p:nvPr/>
          </p:nvSpPr>
          <p:spPr>
            <a:xfrm>
              <a:off x="6572264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" name="Группа 218"/>
          <p:cNvGrpSpPr/>
          <p:nvPr/>
        </p:nvGrpSpPr>
        <p:grpSpPr>
          <a:xfrm>
            <a:off x="-55071" y="3786190"/>
            <a:ext cx="9247681" cy="3082320"/>
            <a:chOff x="-65581" y="3302758"/>
            <a:chExt cx="9247681" cy="3555242"/>
          </a:xfrm>
        </p:grpSpPr>
        <p:sp>
          <p:nvSpPr>
            <p:cNvPr id="117" name="Полилиния 116"/>
            <p:cNvSpPr/>
            <p:nvPr/>
          </p:nvSpPr>
          <p:spPr>
            <a:xfrm>
              <a:off x="-12700" y="5146130"/>
              <a:ext cx="9156700" cy="1711869"/>
            </a:xfrm>
            <a:custGeom>
              <a:avLst/>
              <a:gdLst>
                <a:gd name="connsiteX0" fmla="*/ 0 w 7531100"/>
                <a:gd name="connsiteY0" fmla="*/ 0 h 1384300"/>
                <a:gd name="connsiteX1" fmla="*/ 3200400 w 7531100"/>
                <a:gd name="connsiteY1" fmla="*/ 12700 h 1384300"/>
                <a:gd name="connsiteX2" fmla="*/ 6070600 w 7531100"/>
                <a:gd name="connsiteY2" fmla="*/ 241300 h 1384300"/>
                <a:gd name="connsiteX3" fmla="*/ 7531100 w 7531100"/>
                <a:gd name="connsiteY3" fmla="*/ 1371600 h 1384300"/>
                <a:gd name="connsiteX4" fmla="*/ 0 w 7531100"/>
                <a:gd name="connsiteY4" fmla="*/ 1384300 h 1384300"/>
                <a:gd name="connsiteX5" fmla="*/ 0 w 7531100"/>
                <a:gd name="connsiteY5" fmla="*/ 0 h 1384300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31100" h="1711869">
                  <a:moveTo>
                    <a:pt x="0" y="327569"/>
                  </a:moveTo>
                  <a:cubicBezTo>
                    <a:pt x="998562" y="0"/>
                    <a:pt x="2157430" y="512234"/>
                    <a:pt x="3200400" y="340269"/>
                  </a:cubicBezTo>
                  <a:cubicBezTo>
                    <a:pt x="4225399" y="178329"/>
                    <a:pt x="5274201" y="94191"/>
                    <a:pt x="6070600" y="568869"/>
                  </a:cubicBezTo>
                  <a:cubicBezTo>
                    <a:pt x="6563499" y="668857"/>
                    <a:pt x="7177844" y="446598"/>
                    <a:pt x="7518023" y="311666"/>
                  </a:cubicBezTo>
                  <a:lnTo>
                    <a:pt x="7531100" y="1699169"/>
                  </a:lnTo>
                  <a:lnTo>
                    <a:pt x="0" y="1711869"/>
                  </a:lnTo>
                  <a:lnTo>
                    <a:pt x="0" y="327569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6" name="Группа 119"/>
            <p:cNvGrpSpPr/>
            <p:nvPr/>
          </p:nvGrpSpPr>
          <p:grpSpPr>
            <a:xfrm>
              <a:off x="428596" y="3632354"/>
              <a:ext cx="1109662" cy="1971543"/>
              <a:chOff x="428596" y="3632354"/>
              <a:chExt cx="1109662" cy="1971543"/>
            </a:xfrm>
          </p:grpSpPr>
          <p:sp>
            <p:nvSpPr>
              <p:cNvPr id="118" name="Равнобедренный треугольник 117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9" name="Полилиния 118"/>
              <p:cNvSpPr/>
              <p:nvPr/>
            </p:nvSpPr>
            <p:spPr>
              <a:xfrm>
                <a:off x="428596" y="3632354"/>
                <a:ext cx="1109662" cy="1812775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" name="Группа 120"/>
            <p:cNvGrpSpPr/>
            <p:nvPr/>
          </p:nvGrpSpPr>
          <p:grpSpPr>
            <a:xfrm>
              <a:off x="7858148" y="4209144"/>
              <a:ext cx="928694" cy="1537629"/>
              <a:chOff x="428596" y="3829035"/>
              <a:chExt cx="1109662" cy="1774862"/>
            </a:xfrm>
          </p:grpSpPr>
          <p:sp>
            <p:nvSpPr>
              <p:cNvPr id="122" name="Равнобедренный треугольник 121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23" name="Полилиния 122"/>
              <p:cNvSpPr/>
              <p:nvPr/>
            </p:nvSpPr>
            <p:spPr>
              <a:xfrm>
                <a:off x="428596" y="3829035"/>
                <a:ext cx="1109662" cy="1616093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8" name="Группа 123"/>
            <p:cNvGrpSpPr/>
            <p:nvPr/>
          </p:nvGrpSpPr>
          <p:grpSpPr>
            <a:xfrm>
              <a:off x="4500562" y="3302758"/>
              <a:ext cx="1357322" cy="2269381"/>
              <a:chOff x="428596" y="3644850"/>
              <a:chExt cx="1109662" cy="1959047"/>
            </a:xfrm>
          </p:grpSpPr>
          <p:sp>
            <p:nvSpPr>
              <p:cNvPr id="125" name="Равнобедренный треугольник 124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26" name="Полилиния 125"/>
              <p:cNvSpPr/>
              <p:nvPr/>
            </p:nvSpPr>
            <p:spPr>
              <a:xfrm>
                <a:off x="428596" y="3644850"/>
                <a:ext cx="1109662" cy="1800279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16" name="Полилиния 115"/>
            <p:cNvSpPr/>
            <p:nvPr/>
          </p:nvSpPr>
          <p:spPr>
            <a:xfrm>
              <a:off x="-65581" y="5715016"/>
              <a:ext cx="9247681" cy="1142984"/>
            </a:xfrm>
            <a:custGeom>
              <a:avLst/>
              <a:gdLst>
                <a:gd name="connsiteX0" fmla="*/ 9194800 w 9781117"/>
                <a:gd name="connsiteY0" fmla="*/ 511588 h 2492788"/>
                <a:gd name="connsiteX1" fmla="*/ 5715000 w 9781117"/>
                <a:gd name="connsiteY1" fmla="*/ 295688 h 2492788"/>
                <a:gd name="connsiteX2" fmla="*/ 1765300 w 9781117"/>
                <a:gd name="connsiteY2" fmla="*/ 943388 h 2492788"/>
                <a:gd name="connsiteX3" fmla="*/ 63500 w 9781117"/>
                <a:gd name="connsiteY3" fmla="*/ 816388 h 2492788"/>
                <a:gd name="connsiteX4" fmla="*/ 0 w 9781117"/>
                <a:gd name="connsiteY4" fmla="*/ 2480088 h 2492788"/>
                <a:gd name="connsiteX5" fmla="*/ 9232900 w 9781117"/>
                <a:gd name="connsiteY5" fmla="*/ 2492788 h 2492788"/>
                <a:gd name="connsiteX6" fmla="*/ 9194800 w 9781117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47681" h="2468858">
                  <a:moveTo>
                    <a:pt x="9194800" y="487658"/>
                  </a:moveTo>
                  <a:cubicBezTo>
                    <a:pt x="8608483" y="121475"/>
                    <a:pt x="6832055" y="802503"/>
                    <a:pt x="5715000" y="271758"/>
                  </a:cubicBezTo>
                  <a:cubicBezTo>
                    <a:pt x="5445623" y="0"/>
                    <a:pt x="2116574" y="444364"/>
                    <a:pt x="1765300" y="919458"/>
                  </a:cubicBezTo>
                  <a:cubicBezTo>
                    <a:pt x="1117095" y="1140637"/>
                    <a:pt x="630767" y="834791"/>
                    <a:pt x="63500" y="792458"/>
                  </a:cubicBezTo>
                  <a:lnTo>
                    <a:pt x="0" y="2456158"/>
                  </a:lnTo>
                  <a:lnTo>
                    <a:pt x="9232900" y="2468858"/>
                  </a:lnTo>
                  <a:cubicBezTo>
                    <a:pt x="9215861" y="1804322"/>
                    <a:pt x="9247681" y="1320553"/>
                    <a:pt x="9194800" y="487658"/>
                  </a:cubicBez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" name="Группа 143"/>
          <p:cNvGrpSpPr/>
          <p:nvPr/>
        </p:nvGrpSpPr>
        <p:grpSpPr>
          <a:xfrm rot="626960">
            <a:off x="7869702" y="5933812"/>
            <a:ext cx="928662" cy="1000108"/>
            <a:chOff x="5898071" y="4400554"/>
            <a:chExt cx="2324143" cy="2470145"/>
          </a:xfrm>
        </p:grpSpPr>
        <p:sp>
          <p:nvSpPr>
            <p:cNvPr id="145" name="Полилиния 14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7" name="Полилиния 14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8" name="Полилиния 14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Полилиния 14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Полилиния 14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57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56" name="Полилиния 15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58" name="Группа 138"/>
            <p:cNvGrpSpPr/>
            <p:nvPr/>
          </p:nvGrpSpPr>
          <p:grpSpPr>
            <a:xfrm rot="639347">
              <a:off x="6792579" y="4410371"/>
              <a:ext cx="798923" cy="2457470"/>
              <a:chOff x="6586553" y="4400554"/>
              <a:chExt cx="798923" cy="2457470"/>
            </a:xfrm>
          </p:grpSpPr>
          <p:sp>
            <p:nvSpPr>
              <p:cNvPr id="153" name="Полилиния 15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59" name="Группа 158"/>
          <p:cNvGrpSpPr/>
          <p:nvPr/>
        </p:nvGrpSpPr>
        <p:grpSpPr>
          <a:xfrm rot="388224">
            <a:off x="6557801" y="5855841"/>
            <a:ext cx="1292760" cy="1084245"/>
            <a:chOff x="5898071" y="4400554"/>
            <a:chExt cx="2324143" cy="2470145"/>
          </a:xfrm>
        </p:grpSpPr>
        <p:sp>
          <p:nvSpPr>
            <p:cNvPr id="160" name="Полилиния 15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Полилиния 16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Полилиния 16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3" name="Полилиния 16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4" name="Полилиния 16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Полилиния 16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60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71" name="Полилиния 170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3" name="Полилиния 172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61" name="Группа 173"/>
          <p:cNvGrpSpPr/>
          <p:nvPr/>
        </p:nvGrpSpPr>
        <p:grpSpPr>
          <a:xfrm rot="626960">
            <a:off x="8369768" y="5933813"/>
            <a:ext cx="928662" cy="1000108"/>
            <a:chOff x="5898071" y="4400554"/>
            <a:chExt cx="2324143" cy="2470145"/>
          </a:xfrm>
        </p:grpSpPr>
        <p:sp>
          <p:nvSpPr>
            <p:cNvPr id="175" name="Полилиния 17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7" name="Полилиния 17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8" name="Полилиния 17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9" name="Полилиния 17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0" name="Полилиния 17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62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86" name="Полилиния 18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63" name="Группа 142"/>
          <p:cNvGrpSpPr/>
          <p:nvPr/>
        </p:nvGrpSpPr>
        <p:grpSpPr>
          <a:xfrm rot="20815479">
            <a:off x="7178705" y="5851445"/>
            <a:ext cx="1292760" cy="1079937"/>
            <a:chOff x="5898071" y="4410369"/>
            <a:chExt cx="2324143" cy="2460330"/>
          </a:xfrm>
        </p:grpSpPr>
        <p:sp>
          <p:nvSpPr>
            <p:cNvPr id="127" name="Полилиния 126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Полилиния 128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Полилиния 129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96" name="Группа 138"/>
            <p:cNvGrpSpPr/>
            <p:nvPr/>
          </p:nvGrpSpPr>
          <p:grpSpPr>
            <a:xfrm rot="639347">
              <a:off x="6792579" y="4410369"/>
              <a:ext cx="798923" cy="2457470"/>
              <a:chOff x="6586553" y="4400554"/>
              <a:chExt cx="798923" cy="2457470"/>
            </a:xfrm>
          </p:grpSpPr>
          <p:sp>
            <p:nvSpPr>
              <p:cNvPr id="140" name="Полилиния 139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97" name="Группа 203"/>
          <p:cNvGrpSpPr/>
          <p:nvPr/>
        </p:nvGrpSpPr>
        <p:grpSpPr>
          <a:xfrm rot="626960">
            <a:off x="3440547" y="6005251"/>
            <a:ext cx="928662" cy="1000108"/>
            <a:chOff x="5898071" y="4400554"/>
            <a:chExt cx="2324143" cy="2470145"/>
          </a:xfrm>
        </p:grpSpPr>
        <p:sp>
          <p:nvSpPr>
            <p:cNvPr id="205" name="Полилиния 20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7" name="Полилиния 20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8" name="Полилиния 20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9" name="Полилиния 20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10" name="Полилиния 20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98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16" name="Полилиния 21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8" name="Полилиния 21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99" name="Группа 138"/>
            <p:cNvGrpSpPr/>
            <p:nvPr/>
          </p:nvGrpSpPr>
          <p:grpSpPr>
            <a:xfrm rot="639347">
              <a:off x="6792579" y="4410375"/>
              <a:ext cx="798923" cy="2457470"/>
              <a:chOff x="6586553" y="4400554"/>
              <a:chExt cx="798923" cy="2457470"/>
            </a:xfrm>
          </p:grpSpPr>
          <p:sp>
            <p:nvSpPr>
              <p:cNvPr id="213" name="Полилиния 21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5" name="Полилиния 21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00" name="Группа 219"/>
          <p:cNvGrpSpPr/>
          <p:nvPr/>
        </p:nvGrpSpPr>
        <p:grpSpPr>
          <a:xfrm rot="20477843">
            <a:off x="4922140" y="5908939"/>
            <a:ext cx="928662" cy="1000108"/>
            <a:chOff x="5898071" y="4400554"/>
            <a:chExt cx="2324143" cy="2470145"/>
          </a:xfrm>
        </p:grpSpPr>
        <p:sp>
          <p:nvSpPr>
            <p:cNvPr id="221" name="Полилиния 22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2" name="Полилиния 22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3" name="Полилиния 22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4" name="Полилиния 22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5" name="Полилиния 22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6" name="Полилиния 22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1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32" name="Полилиния 23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3" name="Полилиния 23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4" name="Полилиния 23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102" name="Группа 138"/>
            <p:cNvGrpSpPr/>
            <p:nvPr/>
          </p:nvGrpSpPr>
          <p:grpSpPr>
            <a:xfrm rot="639347">
              <a:off x="6792579" y="4410377"/>
              <a:ext cx="798923" cy="2457470"/>
              <a:chOff x="6586553" y="4400554"/>
              <a:chExt cx="798923" cy="2457470"/>
            </a:xfrm>
          </p:grpSpPr>
          <p:sp>
            <p:nvSpPr>
              <p:cNvPr id="229" name="Полилиния 228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0" name="Полилиния 229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1" name="Полилиния 230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03" name="Группа 234"/>
          <p:cNvGrpSpPr/>
          <p:nvPr/>
        </p:nvGrpSpPr>
        <p:grpSpPr>
          <a:xfrm rot="20416555">
            <a:off x="3927703" y="5985261"/>
            <a:ext cx="928662" cy="1000108"/>
            <a:chOff x="5898071" y="4400554"/>
            <a:chExt cx="2324143" cy="2470145"/>
          </a:xfrm>
        </p:grpSpPr>
        <p:sp>
          <p:nvSpPr>
            <p:cNvPr id="236" name="Полилиния 235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9" name="Полилиния 238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0" name="Полилиния 239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1" name="Полилиния 240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4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47" name="Полилиния 246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8" name="Полилиния 247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9" name="Полилиния 248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05" name="Группа 188"/>
          <p:cNvGrpSpPr/>
          <p:nvPr/>
        </p:nvGrpSpPr>
        <p:grpSpPr>
          <a:xfrm rot="709197">
            <a:off x="4239936" y="5884284"/>
            <a:ext cx="1292760" cy="1083291"/>
            <a:chOff x="5898071" y="4410280"/>
            <a:chExt cx="2324143" cy="2467972"/>
          </a:xfrm>
        </p:grpSpPr>
        <p:sp>
          <p:nvSpPr>
            <p:cNvPr id="190" name="Полилиния 18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3" name="Полилиния 19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4" name="Полилиния 19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5" name="Полилиния 19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6" name="Группа 138"/>
            <p:cNvGrpSpPr/>
            <p:nvPr/>
          </p:nvGrpSpPr>
          <p:grpSpPr>
            <a:xfrm rot="639347">
              <a:off x="6791608" y="4410280"/>
              <a:ext cx="798923" cy="2467972"/>
              <a:chOff x="6586553" y="4400554"/>
              <a:chExt cx="798923" cy="2467972"/>
            </a:xfrm>
          </p:grpSpPr>
          <p:sp>
            <p:nvSpPr>
              <p:cNvPr id="198" name="Полилиния 197"/>
              <p:cNvSpPr/>
              <p:nvPr/>
            </p:nvSpPr>
            <p:spPr>
              <a:xfrm flipH="1">
                <a:off x="6910157" y="5154015"/>
                <a:ext cx="142905" cy="1714511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10" name="Группа 249"/>
          <p:cNvGrpSpPr/>
          <p:nvPr/>
        </p:nvGrpSpPr>
        <p:grpSpPr>
          <a:xfrm rot="20571690">
            <a:off x="3127103" y="5901080"/>
            <a:ext cx="928662" cy="1000108"/>
            <a:chOff x="5898071" y="4400554"/>
            <a:chExt cx="2324143" cy="2470145"/>
          </a:xfrm>
        </p:grpSpPr>
        <p:sp>
          <p:nvSpPr>
            <p:cNvPr id="251" name="Полилиния 25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Полилиния 25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Полилиния 25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Полилиния 25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11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62" name="Полилиния 26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3" name="Полилиния 26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4" name="Полилиния 26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12" name="Группа 284"/>
          <p:cNvGrpSpPr/>
          <p:nvPr/>
        </p:nvGrpSpPr>
        <p:grpSpPr>
          <a:xfrm>
            <a:off x="0" y="6197605"/>
            <a:ext cx="642942" cy="660395"/>
            <a:chOff x="214282" y="5643578"/>
            <a:chExt cx="1285884" cy="1017585"/>
          </a:xfrm>
        </p:grpSpPr>
        <p:sp>
          <p:nvSpPr>
            <p:cNvPr id="280" name="Полилиния 279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2" name="Полилиния 281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3" name="Полилиния 282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4" name="24-конечная звезда 283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3" name="Группа 290"/>
          <p:cNvGrpSpPr/>
          <p:nvPr/>
        </p:nvGrpSpPr>
        <p:grpSpPr>
          <a:xfrm>
            <a:off x="642910" y="6357958"/>
            <a:ext cx="571504" cy="588957"/>
            <a:chOff x="214282" y="5643578"/>
            <a:chExt cx="1285884" cy="1017585"/>
          </a:xfrm>
        </p:grpSpPr>
        <p:sp>
          <p:nvSpPr>
            <p:cNvPr id="292" name="Полилиния 29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3" name="Полилиния 29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4" name="Полилиния 29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5" name="24-конечная звезда 29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4" name="Группа 295"/>
          <p:cNvGrpSpPr/>
          <p:nvPr/>
        </p:nvGrpSpPr>
        <p:grpSpPr>
          <a:xfrm>
            <a:off x="5715008" y="6197605"/>
            <a:ext cx="642942" cy="660395"/>
            <a:chOff x="214282" y="5643578"/>
            <a:chExt cx="1285884" cy="1017585"/>
          </a:xfrm>
        </p:grpSpPr>
        <p:sp>
          <p:nvSpPr>
            <p:cNvPr id="297" name="Полилиния 29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8" name="Полилиния 29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9" name="Полилиния 29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0" name="24-конечная звезда 29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0" name="Группа 305"/>
          <p:cNvGrpSpPr/>
          <p:nvPr/>
        </p:nvGrpSpPr>
        <p:grpSpPr>
          <a:xfrm>
            <a:off x="1214414" y="6197605"/>
            <a:ext cx="642942" cy="660395"/>
            <a:chOff x="214282" y="5643578"/>
            <a:chExt cx="1285884" cy="1017585"/>
          </a:xfrm>
        </p:grpSpPr>
        <p:sp>
          <p:nvSpPr>
            <p:cNvPr id="307" name="Полилиния 30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8" name="Полилиния 30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9" name="Полилиния 30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0" name="24-конечная звезда 30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4" name="Группа 310"/>
          <p:cNvGrpSpPr/>
          <p:nvPr/>
        </p:nvGrpSpPr>
        <p:grpSpPr>
          <a:xfrm>
            <a:off x="2500298" y="6197605"/>
            <a:ext cx="642942" cy="660395"/>
            <a:chOff x="214282" y="5643578"/>
            <a:chExt cx="1285884" cy="1017585"/>
          </a:xfrm>
        </p:grpSpPr>
        <p:sp>
          <p:nvSpPr>
            <p:cNvPr id="312" name="Полилиния 31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3" name="Полилиния 31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4" name="Полилиния 31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5" name="24-конечная звезда 31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16" name="Овал 315"/>
          <p:cNvSpPr/>
          <p:nvPr/>
        </p:nvSpPr>
        <p:spPr>
          <a:xfrm>
            <a:off x="285720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7" name="Овал 316"/>
          <p:cNvSpPr/>
          <p:nvPr/>
        </p:nvSpPr>
        <p:spPr>
          <a:xfrm>
            <a:off x="642910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8" name="Овал 317"/>
          <p:cNvSpPr/>
          <p:nvPr/>
        </p:nvSpPr>
        <p:spPr>
          <a:xfrm>
            <a:off x="1428728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9" name="Овал 318"/>
          <p:cNvSpPr/>
          <p:nvPr/>
        </p:nvSpPr>
        <p:spPr>
          <a:xfrm>
            <a:off x="114297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0" name="Овал 319"/>
          <p:cNvSpPr/>
          <p:nvPr/>
        </p:nvSpPr>
        <p:spPr>
          <a:xfrm>
            <a:off x="1571604" y="604363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1" name="Овал 320"/>
          <p:cNvSpPr/>
          <p:nvPr/>
        </p:nvSpPr>
        <p:spPr>
          <a:xfrm>
            <a:off x="2143108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2" name="Овал 321"/>
          <p:cNvSpPr/>
          <p:nvPr/>
        </p:nvSpPr>
        <p:spPr>
          <a:xfrm>
            <a:off x="264317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3" name="Овал 322"/>
          <p:cNvSpPr/>
          <p:nvPr/>
        </p:nvSpPr>
        <p:spPr>
          <a:xfrm>
            <a:off x="342899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4" name="Овал 323"/>
          <p:cNvSpPr/>
          <p:nvPr/>
        </p:nvSpPr>
        <p:spPr>
          <a:xfrm>
            <a:off x="442912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5" name="Овал 324"/>
          <p:cNvSpPr/>
          <p:nvPr/>
        </p:nvSpPr>
        <p:spPr>
          <a:xfrm>
            <a:off x="400049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6" name="Овал 325"/>
          <p:cNvSpPr/>
          <p:nvPr/>
        </p:nvSpPr>
        <p:spPr>
          <a:xfrm>
            <a:off x="521494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7" name="Овал 326"/>
          <p:cNvSpPr/>
          <p:nvPr/>
        </p:nvSpPr>
        <p:spPr>
          <a:xfrm>
            <a:off x="5857884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8" name="Овал 327"/>
          <p:cNvSpPr/>
          <p:nvPr/>
        </p:nvSpPr>
        <p:spPr>
          <a:xfrm>
            <a:off x="6643702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9" name="Овал 328"/>
          <p:cNvSpPr/>
          <p:nvPr/>
        </p:nvSpPr>
        <p:spPr>
          <a:xfrm>
            <a:off x="7429520" y="597219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0" name="Овал 329"/>
          <p:cNvSpPr/>
          <p:nvPr/>
        </p:nvSpPr>
        <p:spPr>
          <a:xfrm>
            <a:off x="8929718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1" name="Овал 330"/>
          <p:cNvSpPr/>
          <p:nvPr/>
        </p:nvSpPr>
        <p:spPr>
          <a:xfrm>
            <a:off x="857252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2" name="Овал 331"/>
          <p:cNvSpPr/>
          <p:nvPr/>
        </p:nvSpPr>
        <p:spPr>
          <a:xfrm>
            <a:off x="8001024" y="5900754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3" name="Овал 332"/>
          <p:cNvSpPr/>
          <p:nvPr/>
        </p:nvSpPr>
        <p:spPr>
          <a:xfrm>
            <a:off x="7072330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4" name="Овал 333"/>
          <p:cNvSpPr/>
          <p:nvPr/>
        </p:nvSpPr>
        <p:spPr>
          <a:xfrm>
            <a:off x="6429388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5" name="Овал 334"/>
          <p:cNvSpPr/>
          <p:nvPr/>
        </p:nvSpPr>
        <p:spPr>
          <a:xfrm>
            <a:off x="607219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6" name="Овал 335"/>
          <p:cNvSpPr/>
          <p:nvPr/>
        </p:nvSpPr>
        <p:spPr>
          <a:xfrm>
            <a:off x="5500694" y="575787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7" name="Овал 336"/>
          <p:cNvSpPr/>
          <p:nvPr/>
        </p:nvSpPr>
        <p:spPr>
          <a:xfrm>
            <a:off x="4786314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8" name="Овал 337"/>
          <p:cNvSpPr/>
          <p:nvPr/>
        </p:nvSpPr>
        <p:spPr>
          <a:xfrm>
            <a:off x="3857620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9" name="Овал 338"/>
          <p:cNvSpPr/>
          <p:nvPr/>
        </p:nvSpPr>
        <p:spPr>
          <a:xfrm>
            <a:off x="2928926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0" name="Овал 339"/>
          <p:cNvSpPr/>
          <p:nvPr/>
        </p:nvSpPr>
        <p:spPr>
          <a:xfrm>
            <a:off x="1785918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1" name="Овал 340"/>
          <p:cNvSpPr/>
          <p:nvPr/>
        </p:nvSpPr>
        <p:spPr>
          <a:xfrm>
            <a:off x="1000100" y="611506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31" name="Группа 355"/>
          <p:cNvGrpSpPr/>
          <p:nvPr/>
        </p:nvGrpSpPr>
        <p:grpSpPr>
          <a:xfrm rot="3478556">
            <a:off x="156922" y="6491361"/>
            <a:ext cx="250390" cy="340455"/>
            <a:chOff x="2857488" y="4883951"/>
            <a:chExt cx="571504" cy="903297"/>
          </a:xfrm>
        </p:grpSpPr>
        <p:sp>
          <p:nvSpPr>
            <p:cNvPr id="346" name="Овал 345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44" name="Прямая соединительная линия 343"/>
            <p:cNvCxnSpPr>
              <a:stCxn id="342" idx="0"/>
              <a:endCxn id="342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" name="Овал 346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9" name="Овал 348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1" name="Овал 350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2" name="Овал 351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3" name="Овал 352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4" name="Овал 353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5" name="Овал 354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4" name="Группа 369"/>
          <p:cNvGrpSpPr/>
          <p:nvPr/>
        </p:nvGrpSpPr>
        <p:grpSpPr>
          <a:xfrm rot="1300059">
            <a:off x="4697443" y="6483348"/>
            <a:ext cx="250390" cy="340455"/>
            <a:chOff x="2857488" y="4883951"/>
            <a:chExt cx="571504" cy="903297"/>
          </a:xfrm>
        </p:grpSpPr>
        <p:sp>
          <p:nvSpPr>
            <p:cNvPr id="371" name="Овал 370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2" name="Овал 37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73" name="Прямая соединительная линия 372"/>
            <p:cNvCxnSpPr>
              <a:stCxn id="372" idx="0"/>
              <a:endCxn id="372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4" name="Овал 373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5" name="Овал 374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6" name="Овал 375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7" name="Овал 376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8" name="Овал 377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9" name="Овал 378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0" name="Овал 379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1" name="Овал 380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2" name="Овал 381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89" name="Полилиния 388"/>
          <p:cNvSpPr/>
          <p:nvPr/>
        </p:nvSpPr>
        <p:spPr>
          <a:xfrm>
            <a:off x="262759" y="3247697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0" name="Полилиния 389"/>
          <p:cNvSpPr/>
          <p:nvPr/>
        </p:nvSpPr>
        <p:spPr>
          <a:xfrm>
            <a:off x="928662" y="3286124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1" name="Полилиния 390"/>
          <p:cNvSpPr/>
          <p:nvPr/>
        </p:nvSpPr>
        <p:spPr>
          <a:xfrm>
            <a:off x="428596" y="3071810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2" name="Полилиния 391"/>
          <p:cNvSpPr/>
          <p:nvPr/>
        </p:nvSpPr>
        <p:spPr>
          <a:xfrm>
            <a:off x="785786" y="3071810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3" name="Полилиния 392"/>
          <p:cNvSpPr/>
          <p:nvPr/>
        </p:nvSpPr>
        <p:spPr>
          <a:xfrm>
            <a:off x="642910" y="2857496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4" name="Овал 393"/>
          <p:cNvSpPr/>
          <p:nvPr/>
        </p:nvSpPr>
        <p:spPr>
          <a:xfrm>
            <a:off x="0" y="214290"/>
            <a:ext cx="1428728" cy="1357322"/>
          </a:xfrm>
          <a:prstGeom prst="ellipse">
            <a:avLst/>
          </a:prstGeom>
          <a:gradFill flip="none" rotWithShape="1">
            <a:gsLst>
              <a:gs pos="100000">
                <a:schemeClr val="bg1"/>
              </a:gs>
              <a:gs pos="26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5" name="Заголовок 394"/>
          <p:cNvSpPr>
            <a:spLocks noGrp="1"/>
          </p:cNvSpPr>
          <p:nvPr>
            <p:ph type="title"/>
          </p:nvPr>
        </p:nvSpPr>
        <p:spPr>
          <a:xfrm>
            <a:off x="1099254" y="-1"/>
            <a:ext cx="6643734" cy="1421531"/>
          </a:xfrm>
          <a:prstGeom prst="round2SameRect">
            <a:avLst>
              <a:gd name="adj1" fmla="val 16667"/>
              <a:gd name="adj2" fmla="val 38889"/>
            </a:avLst>
          </a:prstGeom>
          <a:gradFill>
            <a:gsLst>
              <a:gs pos="100000">
                <a:srgbClr val="FFCCCC"/>
              </a:gs>
              <a:gs pos="26000">
                <a:schemeClr val="bg1"/>
              </a:gs>
            </a:gsLst>
            <a:path path="circle">
              <a:fillToRect l="50000" t="50000" r="50000" b="50000"/>
            </a:path>
          </a:gradFill>
          <a:scene3d>
            <a:camera prst="orthographicFront"/>
            <a:lightRig rig="threePt" dir="t"/>
          </a:scene3d>
          <a:sp3d>
            <a:bevelT w="171450" h="31750"/>
          </a:sp3d>
        </p:spPr>
        <p:txBody>
          <a:bodyPr>
            <a:normAutofit fontScale="90000"/>
          </a:bodyPr>
          <a:lstStyle/>
          <a:p>
            <a:pPr indent="180000">
              <a:lnSpc>
                <a:spcPct val="150000"/>
              </a:lnSpc>
            </a:pPr>
            <a:r>
              <a:rPr lang="ru-RU" sz="1800" b="1" i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1800" b="1" i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2000" b="1" i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Зрительно-</a:t>
            </a:r>
            <a:r>
              <a:rPr lang="ru-RU" sz="2000" b="1" i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координаторные</a:t>
            </a:r>
            <a:r>
              <a:rPr lang="ru-RU" sz="2000" b="1" i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2000" b="1" i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тренажи с помощью опорных  зрительно-двигательных траекторий  (</a:t>
            </a:r>
            <a:r>
              <a:rPr lang="ru-RU" sz="2000" b="1" i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офтальмотренажеры</a:t>
            </a:r>
            <a:r>
              <a:rPr lang="ru-RU" sz="2000" b="1" i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)</a:t>
            </a:r>
            <a:br>
              <a:rPr lang="ru-RU" sz="2000" b="1" i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20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Схема зрительно-двигательных траекторий</a:t>
            </a:r>
            <a:r>
              <a:rPr lang="ru-RU" sz="2000" b="1" i="1" dirty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2000" b="1" i="1" dirty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</a:br>
            <a:endParaRPr lang="ru-RU" sz="2000" b="1" i="1" dirty="0">
              <a:solidFill>
                <a:srgbClr val="C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29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96" name="Скругленный прямоугольник 295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1" name="Скругленный прямоугольник 30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6" name="Полилиния 305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1" name="Полилиния 310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3" name="Скругленный прямоугольник 34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5" name="Полилиния 34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6" name="Полилиния 355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57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70" name="Скругленный прямоугольник 369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8" name="Скругленный прямоугольник 387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7" name="Полилиния 396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8" name="Полилиния 397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9" name="Скругленный прямоугольник 398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0" name="Полилиния 399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1" name="Полилиния 400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402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403" name="Скругленный прямоугольник 402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4" name="Скругленный прямоугольник 403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5" name="Полилиния 404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6" name="Полилиния 405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7" name="Скругленный прямоугольник 406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8" name="Полилиния 407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9" name="Полилиния 408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1" name="Группа 285"/>
          <p:cNvGrpSpPr/>
          <p:nvPr/>
        </p:nvGrpSpPr>
        <p:grpSpPr>
          <a:xfrm>
            <a:off x="1428728" y="5929330"/>
            <a:ext cx="1000132" cy="1017585"/>
            <a:chOff x="214282" y="5643578"/>
            <a:chExt cx="1285884" cy="1017585"/>
          </a:xfrm>
        </p:grpSpPr>
        <p:sp>
          <p:nvSpPr>
            <p:cNvPr id="287" name="Полилиния 28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8" name="Полилиния 28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9" name="Полилиния 28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0" name="24-конечная звезда 28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3" name="Группа 356"/>
          <p:cNvGrpSpPr/>
          <p:nvPr/>
        </p:nvGrpSpPr>
        <p:grpSpPr>
          <a:xfrm rot="20068700">
            <a:off x="1657121" y="6384141"/>
            <a:ext cx="250390" cy="340455"/>
            <a:chOff x="2857488" y="4883951"/>
            <a:chExt cx="571504" cy="903297"/>
          </a:xfrm>
        </p:grpSpPr>
        <p:sp>
          <p:nvSpPr>
            <p:cNvPr id="358" name="Овал 357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9" name="Овал 358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60" name="Прямая соединительная линия 359"/>
            <p:cNvCxnSpPr>
              <a:stCxn id="359" idx="0"/>
              <a:endCxn id="359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1" name="Овал 360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2" name="Овал 361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3" name="Овал 362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4" name="Овал 363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5" name="Овал 364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6" name="Овал 365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7" name="Овал 366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8" name="Овал 367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9" name="Овал 368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5" name="Группа 300"/>
          <p:cNvGrpSpPr/>
          <p:nvPr/>
        </p:nvGrpSpPr>
        <p:grpSpPr>
          <a:xfrm>
            <a:off x="6000760" y="5929330"/>
            <a:ext cx="1000132" cy="928671"/>
            <a:chOff x="214282" y="5643578"/>
            <a:chExt cx="1285884" cy="1017585"/>
          </a:xfrm>
        </p:grpSpPr>
        <p:sp>
          <p:nvSpPr>
            <p:cNvPr id="302" name="Полилиния 30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5" name="24-конечная звезда 30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pic>
        <p:nvPicPr>
          <p:cNvPr id="410" name="Picture 3" descr="gl4.jpg"/>
          <p:cNvPicPr>
            <a:picLocks noGrp="1" noChangeAspect="1" noChangeArrowheads="1"/>
          </p:cNvPicPr>
          <p:nvPr>
            <p:ph idx="1"/>
          </p:nvPr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237375" y="1881186"/>
            <a:ext cx="6787228" cy="380525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2444345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C:\Users\mobiworld\Desktop\фестиваль базарный\занятие\DSCN3552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560" y="836712"/>
            <a:ext cx="7643515" cy="49891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750506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 descr="C:\Users\mobiworld\Desktop\фестиваль базарный\занятие\DSCN3556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9592" y="260648"/>
            <a:ext cx="7344815" cy="5400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915754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7" name="Picture 3" descr="C:\Users\mobiworld\Desktop\фестиваль базарный\занятие\DSCN3558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7" y="1196752"/>
            <a:ext cx="7735491" cy="49379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807645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C:\Users\mobiworld\Desktop\фестиваль базарный\занятие\DSCN3561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9360" y="1124744"/>
            <a:ext cx="7663483" cy="49685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542742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Овал 108"/>
          <p:cNvSpPr/>
          <p:nvPr/>
        </p:nvSpPr>
        <p:spPr>
          <a:xfrm>
            <a:off x="163482" y="387328"/>
            <a:ext cx="1053703" cy="1006623"/>
          </a:xfrm>
          <a:prstGeom prst="ellipse">
            <a:avLst/>
          </a:prstGeom>
          <a:gradFill flip="none" rotWithShape="1">
            <a:gsLst>
              <a:gs pos="100000">
                <a:schemeClr val="bg1">
                  <a:alpha val="0"/>
                </a:schemeClr>
              </a:gs>
              <a:gs pos="4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2" name="Группа 387"/>
          <p:cNvGrpSpPr/>
          <p:nvPr/>
        </p:nvGrpSpPr>
        <p:grpSpPr>
          <a:xfrm>
            <a:off x="-836391" y="302553"/>
            <a:ext cx="9285264" cy="7124638"/>
            <a:chOff x="-836391" y="302553"/>
            <a:chExt cx="9285264" cy="7124638"/>
          </a:xfrm>
        </p:grpSpPr>
        <p:sp>
          <p:nvSpPr>
            <p:cNvPr id="383" name="Полилиния 382"/>
            <p:cNvSpPr/>
            <p:nvPr/>
          </p:nvSpPr>
          <p:spPr>
            <a:xfrm rot="1219034">
              <a:off x="208762" y="205413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4" name="Полилиния 383"/>
            <p:cNvSpPr/>
            <p:nvPr/>
          </p:nvSpPr>
          <p:spPr>
            <a:xfrm rot="1635534">
              <a:off x="184862" y="270974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5" name="Полилиния 384"/>
            <p:cNvSpPr/>
            <p:nvPr/>
          </p:nvSpPr>
          <p:spPr>
            <a:xfrm rot="2120141">
              <a:off x="-7745" y="3397179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6" name="Полилиния 385"/>
            <p:cNvSpPr/>
            <p:nvPr/>
          </p:nvSpPr>
          <p:spPr>
            <a:xfrm rot="2683881">
              <a:off x="-836391" y="3656663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7" name="Полилиния 386"/>
            <p:cNvSpPr/>
            <p:nvPr/>
          </p:nvSpPr>
          <p:spPr>
            <a:xfrm rot="3406944">
              <a:off x="-1350748" y="3554015"/>
              <a:ext cx="7124638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07" name="Облако 106"/>
          <p:cNvSpPr/>
          <p:nvPr/>
        </p:nvSpPr>
        <p:spPr>
          <a:xfrm>
            <a:off x="2571736" y="571480"/>
            <a:ext cx="5000660" cy="857256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8" name="Облако 107"/>
          <p:cNvSpPr/>
          <p:nvPr/>
        </p:nvSpPr>
        <p:spPr>
          <a:xfrm>
            <a:off x="5429256" y="1928802"/>
            <a:ext cx="3429024" cy="714380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3" name="Группа 56"/>
          <p:cNvGrpSpPr/>
          <p:nvPr/>
        </p:nvGrpSpPr>
        <p:grpSpPr>
          <a:xfrm>
            <a:off x="5072066" y="0"/>
            <a:ext cx="4762740" cy="3000396"/>
            <a:chOff x="5214942" y="-71462"/>
            <a:chExt cx="4191236" cy="2724650"/>
          </a:xfrm>
        </p:grpSpPr>
        <p:sp>
          <p:nvSpPr>
            <p:cNvPr id="4" name="Полилиния 3"/>
            <p:cNvSpPr/>
            <p:nvPr/>
          </p:nvSpPr>
          <p:spPr>
            <a:xfrm>
              <a:off x="5318235" y="785794"/>
              <a:ext cx="3825765" cy="1734207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" name="Полилиния 10"/>
            <p:cNvSpPr/>
            <p:nvPr/>
          </p:nvSpPr>
          <p:spPr>
            <a:xfrm rot="860733" flipV="1">
              <a:off x="6909393" y="3183"/>
              <a:ext cx="2496785" cy="1305578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" name="Полилиния 9"/>
            <p:cNvSpPr/>
            <p:nvPr/>
          </p:nvSpPr>
          <p:spPr>
            <a:xfrm>
              <a:off x="7000892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 rot="19708205">
              <a:off x="7500958" y="7141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" name="Полилиния 12"/>
            <p:cNvSpPr/>
            <p:nvPr/>
          </p:nvSpPr>
          <p:spPr>
            <a:xfrm>
              <a:off x="814390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778671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" name="Полилиния 14"/>
            <p:cNvSpPr/>
            <p:nvPr/>
          </p:nvSpPr>
          <p:spPr>
            <a:xfrm>
              <a:off x="7358082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" name="Полилиния 15"/>
            <p:cNvSpPr/>
            <p:nvPr/>
          </p:nvSpPr>
          <p:spPr>
            <a:xfrm>
              <a:off x="6715140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" name="Полилиния 16"/>
            <p:cNvSpPr/>
            <p:nvPr/>
          </p:nvSpPr>
          <p:spPr>
            <a:xfrm>
              <a:off x="7286644" y="92867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" name="Полилиния 17"/>
            <p:cNvSpPr/>
            <p:nvPr/>
          </p:nvSpPr>
          <p:spPr>
            <a:xfrm>
              <a:off x="721520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" name="Полилиния 18"/>
            <p:cNvSpPr/>
            <p:nvPr/>
          </p:nvSpPr>
          <p:spPr>
            <a:xfrm>
              <a:off x="7572396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" name="Полилиния 19"/>
            <p:cNvSpPr/>
            <p:nvPr/>
          </p:nvSpPr>
          <p:spPr>
            <a:xfrm rot="1969772">
              <a:off x="7844062" y="91107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1" name="Полилиния 20"/>
            <p:cNvSpPr/>
            <p:nvPr/>
          </p:nvSpPr>
          <p:spPr>
            <a:xfrm>
              <a:off x="7786710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" name="Полилиния 21"/>
            <p:cNvSpPr/>
            <p:nvPr/>
          </p:nvSpPr>
          <p:spPr>
            <a:xfrm>
              <a:off x="8286776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" name="Полилиния 22"/>
            <p:cNvSpPr/>
            <p:nvPr/>
          </p:nvSpPr>
          <p:spPr>
            <a:xfrm>
              <a:off x="6572264" y="78579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" name="Полилиния 23"/>
            <p:cNvSpPr/>
            <p:nvPr/>
          </p:nvSpPr>
          <p:spPr>
            <a:xfrm rot="20410928">
              <a:off x="6072198" y="71435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" name="Полилиния 24"/>
            <p:cNvSpPr/>
            <p:nvPr/>
          </p:nvSpPr>
          <p:spPr>
            <a:xfrm rot="587691">
              <a:off x="5214942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6" name="Полилиния 25"/>
            <p:cNvSpPr/>
            <p:nvPr/>
          </p:nvSpPr>
          <p:spPr>
            <a:xfrm rot="20411730">
              <a:off x="5429256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" name="Полилиния 26"/>
            <p:cNvSpPr/>
            <p:nvPr/>
          </p:nvSpPr>
          <p:spPr>
            <a:xfrm rot="1771934">
              <a:off x="6072198" y="185736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" name="Полилиния 27"/>
            <p:cNvSpPr/>
            <p:nvPr/>
          </p:nvSpPr>
          <p:spPr>
            <a:xfrm rot="1666315">
              <a:off x="6215074" y="228599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" name="Полилиния 28"/>
            <p:cNvSpPr/>
            <p:nvPr/>
          </p:nvSpPr>
          <p:spPr>
            <a:xfrm>
              <a:off x="7143768" y="235743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" name="Полилиния 29"/>
            <p:cNvSpPr/>
            <p:nvPr/>
          </p:nvSpPr>
          <p:spPr>
            <a:xfrm>
              <a:off x="721520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" name="Полилиния 30"/>
            <p:cNvSpPr/>
            <p:nvPr/>
          </p:nvSpPr>
          <p:spPr>
            <a:xfrm>
              <a:off x="6072198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" name="Полилиния 31"/>
            <p:cNvSpPr/>
            <p:nvPr/>
          </p:nvSpPr>
          <p:spPr>
            <a:xfrm rot="1065905">
              <a:off x="550069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" name="Полилиния 32"/>
            <p:cNvSpPr/>
            <p:nvPr/>
          </p:nvSpPr>
          <p:spPr>
            <a:xfrm rot="19191918">
              <a:off x="5715008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" name="Полилиния 33"/>
            <p:cNvSpPr/>
            <p:nvPr/>
          </p:nvSpPr>
          <p:spPr>
            <a:xfrm rot="1361292">
              <a:off x="5857884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" name="Полилиния 34"/>
            <p:cNvSpPr/>
            <p:nvPr/>
          </p:nvSpPr>
          <p:spPr>
            <a:xfrm rot="1099206">
              <a:off x="6000760" y="142873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" name="Полилиния 35"/>
            <p:cNvSpPr/>
            <p:nvPr/>
          </p:nvSpPr>
          <p:spPr>
            <a:xfrm rot="20247737">
              <a:off x="6689470" y="104357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" name="Полилиния 36"/>
            <p:cNvSpPr/>
            <p:nvPr/>
          </p:nvSpPr>
          <p:spPr>
            <a:xfrm>
              <a:off x="692945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" name="Полилиния 37"/>
            <p:cNvSpPr/>
            <p:nvPr/>
          </p:nvSpPr>
          <p:spPr>
            <a:xfrm>
              <a:off x="6858016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" name="Полилиния 38"/>
            <p:cNvSpPr/>
            <p:nvPr/>
          </p:nvSpPr>
          <p:spPr>
            <a:xfrm>
              <a:off x="7215206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" name="Полилиния 39"/>
            <p:cNvSpPr/>
            <p:nvPr/>
          </p:nvSpPr>
          <p:spPr>
            <a:xfrm>
              <a:off x="5643570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1" name="Полилиния 40"/>
            <p:cNvSpPr/>
            <p:nvPr/>
          </p:nvSpPr>
          <p:spPr>
            <a:xfrm rot="20716111">
              <a:off x="6286512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2" name="Полилиния 41"/>
            <p:cNvSpPr/>
            <p:nvPr/>
          </p:nvSpPr>
          <p:spPr>
            <a:xfrm>
              <a:off x="585788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3" name="Полилиния 42"/>
            <p:cNvSpPr/>
            <p:nvPr/>
          </p:nvSpPr>
          <p:spPr>
            <a:xfrm>
              <a:off x="6286512" y="171448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4" name="Полилиния 43"/>
            <p:cNvSpPr/>
            <p:nvPr/>
          </p:nvSpPr>
          <p:spPr>
            <a:xfrm rot="1666315">
              <a:off x="6410397" y="1978341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5" name="Полилиния 44"/>
            <p:cNvSpPr/>
            <p:nvPr/>
          </p:nvSpPr>
          <p:spPr>
            <a:xfrm>
              <a:off x="6500826" y="22145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6" name="Полилиния 45"/>
            <p:cNvSpPr/>
            <p:nvPr/>
          </p:nvSpPr>
          <p:spPr>
            <a:xfrm>
              <a:off x="6572264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7" name="Полилиния 46"/>
            <p:cNvSpPr/>
            <p:nvPr/>
          </p:nvSpPr>
          <p:spPr>
            <a:xfrm rot="1771934">
              <a:off x="669803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8" name="Полилиния 47"/>
            <p:cNvSpPr/>
            <p:nvPr/>
          </p:nvSpPr>
          <p:spPr>
            <a:xfrm rot="1771934">
              <a:off x="705522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9" name="Полилиния 48"/>
            <p:cNvSpPr/>
            <p:nvPr/>
          </p:nvSpPr>
          <p:spPr>
            <a:xfrm>
              <a:off x="685801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0" name="Полилиния 49"/>
            <p:cNvSpPr/>
            <p:nvPr/>
          </p:nvSpPr>
          <p:spPr>
            <a:xfrm rot="1874304">
              <a:off x="7556933" y="5526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1" name="Полилиния 50"/>
            <p:cNvSpPr/>
            <p:nvPr/>
          </p:nvSpPr>
          <p:spPr>
            <a:xfrm rot="1874304">
              <a:off x="6985430" y="4812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2" name="Полилиния 51"/>
            <p:cNvSpPr/>
            <p:nvPr/>
          </p:nvSpPr>
          <p:spPr>
            <a:xfrm>
              <a:off x="7929586" y="14285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3" name="Полилиния 52"/>
            <p:cNvSpPr/>
            <p:nvPr/>
          </p:nvSpPr>
          <p:spPr>
            <a:xfrm>
              <a:off x="7643834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4" name="Полилиния 53"/>
            <p:cNvSpPr/>
            <p:nvPr/>
          </p:nvSpPr>
          <p:spPr>
            <a:xfrm>
              <a:off x="792958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5" name="Полилиния 54"/>
            <p:cNvSpPr/>
            <p:nvPr/>
          </p:nvSpPr>
          <p:spPr>
            <a:xfrm rot="1874304">
              <a:off x="8056999" y="409823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6" name="Полилиния 55"/>
            <p:cNvSpPr/>
            <p:nvPr/>
          </p:nvSpPr>
          <p:spPr>
            <a:xfrm>
              <a:off x="6572264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" name="Группа 218"/>
          <p:cNvGrpSpPr/>
          <p:nvPr/>
        </p:nvGrpSpPr>
        <p:grpSpPr>
          <a:xfrm>
            <a:off x="-55071" y="3786190"/>
            <a:ext cx="9247681" cy="3082320"/>
            <a:chOff x="-65581" y="3302758"/>
            <a:chExt cx="9247681" cy="3555242"/>
          </a:xfrm>
        </p:grpSpPr>
        <p:sp>
          <p:nvSpPr>
            <p:cNvPr id="117" name="Полилиния 116"/>
            <p:cNvSpPr/>
            <p:nvPr/>
          </p:nvSpPr>
          <p:spPr>
            <a:xfrm>
              <a:off x="-12700" y="5146130"/>
              <a:ext cx="9156700" cy="1711869"/>
            </a:xfrm>
            <a:custGeom>
              <a:avLst/>
              <a:gdLst>
                <a:gd name="connsiteX0" fmla="*/ 0 w 7531100"/>
                <a:gd name="connsiteY0" fmla="*/ 0 h 1384300"/>
                <a:gd name="connsiteX1" fmla="*/ 3200400 w 7531100"/>
                <a:gd name="connsiteY1" fmla="*/ 12700 h 1384300"/>
                <a:gd name="connsiteX2" fmla="*/ 6070600 w 7531100"/>
                <a:gd name="connsiteY2" fmla="*/ 241300 h 1384300"/>
                <a:gd name="connsiteX3" fmla="*/ 7531100 w 7531100"/>
                <a:gd name="connsiteY3" fmla="*/ 1371600 h 1384300"/>
                <a:gd name="connsiteX4" fmla="*/ 0 w 7531100"/>
                <a:gd name="connsiteY4" fmla="*/ 1384300 h 1384300"/>
                <a:gd name="connsiteX5" fmla="*/ 0 w 7531100"/>
                <a:gd name="connsiteY5" fmla="*/ 0 h 1384300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31100" h="1711869">
                  <a:moveTo>
                    <a:pt x="0" y="327569"/>
                  </a:moveTo>
                  <a:cubicBezTo>
                    <a:pt x="998562" y="0"/>
                    <a:pt x="2157430" y="512234"/>
                    <a:pt x="3200400" y="340269"/>
                  </a:cubicBezTo>
                  <a:cubicBezTo>
                    <a:pt x="4225399" y="178329"/>
                    <a:pt x="5274201" y="94191"/>
                    <a:pt x="6070600" y="568869"/>
                  </a:cubicBezTo>
                  <a:cubicBezTo>
                    <a:pt x="6563499" y="668857"/>
                    <a:pt x="7177844" y="446598"/>
                    <a:pt x="7518023" y="311666"/>
                  </a:cubicBezTo>
                  <a:lnTo>
                    <a:pt x="7531100" y="1699169"/>
                  </a:lnTo>
                  <a:lnTo>
                    <a:pt x="0" y="1711869"/>
                  </a:lnTo>
                  <a:lnTo>
                    <a:pt x="0" y="327569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6" name="Группа 119"/>
            <p:cNvGrpSpPr/>
            <p:nvPr/>
          </p:nvGrpSpPr>
          <p:grpSpPr>
            <a:xfrm>
              <a:off x="428596" y="3632354"/>
              <a:ext cx="1109662" cy="1971543"/>
              <a:chOff x="428596" y="3632354"/>
              <a:chExt cx="1109662" cy="1971543"/>
            </a:xfrm>
          </p:grpSpPr>
          <p:sp>
            <p:nvSpPr>
              <p:cNvPr id="118" name="Равнобедренный треугольник 117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9" name="Полилиния 118"/>
              <p:cNvSpPr/>
              <p:nvPr/>
            </p:nvSpPr>
            <p:spPr>
              <a:xfrm>
                <a:off x="428596" y="3632354"/>
                <a:ext cx="1109662" cy="1812775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" name="Группа 120"/>
            <p:cNvGrpSpPr/>
            <p:nvPr/>
          </p:nvGrpSpPr>
          <p:grpSpPr>
            <a:xfrm>
              <a:off x="7858148" y="4209144"/>
              <a:ext cx="928694" cy="1537629"/>
              <a:chOff x="428596" y="3829035"/>
              <a:chExt cx="1109662" cy="1774862"/>
            </a:xfrm>
          </p:grpSpPr>
          <p:sp>
            <p:nvSpPr>
              <p:cNvPr id="122" name="Равнобедренный треугольник 121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23" name="Полилиния 122"/>
              <p:cNvSpPr/>
              <p:nvPr/>
            </p:nvSpPr>
            <p:spPr>
              <a:xfrm>
                <a:off x="428596" y="3829035"/>
                <a:ext cx="1109662" cy="1616093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8" name="Группа 123"/>
            <p:cNvGrpSpPr/>
            <p:nvPr/>
          </p:nvGrpSpPr>
          <p:grpSpPr>
            <a:xfrm>
              <a:off x="4500562" y="3302758"/>
              <a:ext cx="1357322" cy="2269381"/>
              <a:chOff x="428596" y="3644850"/>
              <a:chExt cx="1109662" cy="1959047"/>
            </a:xfrm>
          </p:grpSpPr>
          <p:sp>
            <p:nvSpPr>
              <p:cNvPr id="125" name="Равнобедренный треугольник 124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26" name="Полилиния 125"/>
              <p:cNvSpPr/>
              <p:nvPr/>
            </p:nvSpPr>
            <p:spPr>
              <a:xfrm>
                <a:off x="428596" y="3644850"/>
                <a:ext cx="1109662" cy="1800279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16" name="Полилиния 115"/>
            <p:cNvSpPr/>
            <p:nvPr/>
          </p:nvSpPr>
          <p:spPr>
            <a:xfrm>
              <a:off x="-65581" y="5715016"/>
              <a:ext cx="9247681" cy="1142984"/>
            </a:xfrm>
            <a:custGeom>
              <a:avLst/>
              <a:gdLst>
                <a:gd name="connsiteX0" fmla="*/ 9194800 w 9781117"/>
                <a:gd name="connsiteY0" fmla="*/ 511588 h 2492788"/>
                <a:gd name="connsiteX1" fmla="*/ 5715000 w 9781117"/>
                <a:gd name="connsiteY1" fmla="*/ 295688 h 2492788"/>
                <a:gd name="connsiteX2" fmla="*/ 1765300 w 9781117"/>
                <a:gd name="connsiteY2" fmla="*/ 943388 h 2492788"/>
                <a:gd name="connsiteX3" fmla="*/ 63500 w 9781117"/>
                <a:gd name="connsiteY3" fmla="*/ 816388 h 2492788"/>
                <a:gd name="connsiteX4" fmla="*/ 0 w 9781117"/>
                <a:gd name="connsiteY4" fmla="*/ 2480088 h 2492788"/>
                <a:gd name="connsiteX5" fmla="*/ 9232900 w 9781117"/>
                <a:gd name="connsiteY5" fmla="*/ 2492788 h 2492788"/>
                <a:gd name="connsiteX6" fmla="*/ 9194800 w 9781117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47681" h="2468858">
                  <a:moveTo>
                    <a:pt x="9194800" y="487658"/>
                  </a:moveTo>
                  <a:cubicBezTo>
                    <a:pt x="8608483" y="121475"/>
                    <a:pt x="6832055" y="802503"/>
                    <a:pt x="5715000" y="271758"/>
                  </a:cubicBezTo>
                  <a:cubicBezTo>
                    <a:pt x="5445623" y="0"/>
                    <a:pt x="2116574" y="444364"/>
                    <a:pt x="1765300" y="919458"/>
                  </a:cubicBezTo>
                  <a:cubicBezTo>
                    <a:pt x="1117095" y="1140637"/>
                    <a:pt x="630767" y="834791"/>
                    <a:pt x="63500" y="792458"/>
                  </a:cubicBezTo>
                  <a:lnTo>
                    <a:pt x="0" y="2456158"/>
                  </a:lnTo>
                  <a:lnTo>
                    <a:pt x="9232900" y="2468858"/>
                  </a:lnTo>
                  <a:cubicBezTo>
                    <a:pt x="9215861" y="1804322"/>
                    <a:pt x="9247681" y="1320553"/>
                    <a:pt x="9194800" y="487658"/>
                  </a:cubicBez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" name="Группа 143"/>
          <p:cNvGrpSpPr/>
          <p:nvPr/>
        </p:nvGrpSpPr>
        <p:grpSpPr>
          <a:xfrm rot="626960">
            <a:off x="7869702" y="5933812"/>
            <a:ext cx="928662" cy="1000108"/>
            <a:chOff x="5898071" y="4400554"/>
            <a:chExt cx="2324143" cy="2470145"/>
          </a:xfrm>
        </p:grpSpPr>
        <p:sp>
          <p:nvSpPr>
            <p:cNvPr id="145" name="Полилиния 14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7" name="Полилиния 14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8" name="Полилиния 14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Полилиния 14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Полилиния 14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57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56" name="Полилиния 15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58" name="Группа 138"/>
            <p:cNvGrpSpPr/>
            <p:nvPr/>
          </p:nvGrpSpPr>
          <p:grpSpPr>
            <a:xfrm rot="639347">
              <a:off x="6792579" y="4410371"/>
              <a:ext cx="798923" cy="2457470"/>
              <a:chOff x="6586553" y="4400554"/>
              <a:chExt cx="798923" cy="2457470"/>
            </a:xfrm>
          </p:grpSpPr>
          <p:sp>
            <p:nvSpPr>
              <p:cNvPr id="153" name="Полилиния 15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59" name="Группа 158"/>
          <p:cNvGrpSpPr/>
          <p:nvPr/>
        </p:nvGrpSpPr>
        <p:grpSpPr>
          <a:xfrm rot="388224">
            <a:off x="6557801" y="5855841"/>
            <a:ext cx="1292760" cy="1084245"/>
            <a:chOff x="5898071" y="4400554"/>
            <a:chExt cx="2324143" cy="2470145"/>
          </a:xfrm>
        </p:grpSpPr>
        <p:sp>
          <p:nvSpPr>
            <p:cNvPr id="160" name="Полилиния 15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Полилиния 16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Полилиния 16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3" name="Полилиния 16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4" name="Полилиния 16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Полилиния 16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60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71" name="Полилиния 170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3" name="Полилиния 172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61" name="Группа 173"/>
          <p:cNvGrpSpPr/>
          <p:nvPr/>
        </p:nvGrpSpPr>
        <p:grpSpPr>
          <a:xfrm rot="626960">
            <a:off x="8369768" y="5933813"/>
            <a:ext cx="928662" cy="1000108"/>
            <a:chOff x="5898071" y="4400554"/>
            <a:chExt cx="2324143" cy="2470145"/>
          </a:xfrm>
        </p:grpSpPr>
        <p:sp>
          <p:nvSpPr>
            <p:cNvPr id="175" name="Полилиния 17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7" name="Полилиния 17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8" name="Полилиния 17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9" name="Полилиния 17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0" name="Полилиния 17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62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86" name="Полилиния 18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63" name="Группа 142"/>
          <p:cNvGrpSpPr/>
          <p:nvPr/>
        </p:nvGrpSpPr>
        <p:grpSpPr>
          <a:xfrm rot="20815479">
            <a:off x="7178705" y="5851445"/>
            <a:ext cx="1292760" cy="1079937"/>
            <a:chOff x="5898071" y="4410369"/>
            <a:chExt cx="2324143" cy="2460330"/>
          </a:xfrm>
        </p:grpSpPr>
        <p:sp>
          <p:nvSpPr>
            <p:cNvPr id="127" name="Полилиния 126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Полилиния 128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Полилиния 129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96" name="Группа 138"/>
            <p:cNvGrpSpPr/>
            <p:nvPr/>
          </p:nvGrpSpPr>
          <p:grpSpPr>
            <a:xfrm rot="639347">
              <a:off x="6792579" y="4410369"/>
              <a:ext cx="798923" cy="2457470"/>
              <a:chOff x="6586553" y="4400554"/>
              <a:chExt cx="798923" cy="2457470"/>
            </a:xfrm>
          </p:grpSpPr>
          <p:sp>
            <p:nvSpPr>
              <p:cNvPr id="140" name="Полилиния 139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97" name="Группа 203"/>
          <p:cNvGrpSpPr/>
          <p:nvPr/>
        </p:nvGrpSpPr>
        <p:grpSpPr>
          <a:xfrm rot="626960">
            <a:off x="3440547" y="6005251"/>
            <a:ext cx="928662" cy="1000108"/>
            <a:chOff x="5898071" y="4400554"/>
            <a:chExt cx="2324143" cy="2470145"/>
          </a:xfrm>
        </p:grpSpPr>
        <p:sp>
          <p:nvSpPr>
            <p:cNvPr id="205" name="Полилиния 20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7" name="Полилиния 20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8" name="Полилиния 20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9" name="Полилиния 20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10" name="Полилиния 20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98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16" name="Полилиния 21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8" name="Полилиния 21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99" name="Группа 138"/>
            <p:cNvGrpSpPr/>
            <p:nvPr/>
          </p:nvGrpSpPr>
          <p:grpSpPr>
            <a:xfrm rot="639347">
              <a:off x="6792579" y="4410375"/>
              <a:ext cx="798923" cy="2457470"/>
              <a:chOff x="6586553" y="4400554"/>
              <a:chExt cx="798923" cy="2457470"/>
            </a:xfrm>
          </p:grpSpPr>
          <p:sp>
            <p:nvSpPr>
              <p:cNvPr id="213" name="Полилиния 21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5" name="Полилиния 21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00" name="Группа 219"/>
          <p:cNvGrpSpPr/>
          <p:nvPr/>
        </p:nvGrpSpPr>
        <p:grpSpPr>
          <a:xfrm rot="20477843">
            <a:off x="4922140" y="5908939"/>
            <a:ext cx="928662" cy="1000108"/>
            <a:chOff x="5898071" y="4400554"/>
            <a:chExt cx="2324143" cy="2470145"/>
          </a:xfrm>
        </p:grpSpPr>
        <p:sp>
          <p:nvSpPr>
            <p:cNvPr id="221" name="Полилиния 22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2" name="Полилиния 22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3" name="Полилиния 22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4" name="Полилиния 22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5" name="Полилиния 22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6" name="Полилиния 22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1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32" name="Полилиния 23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3" name="Полилиния 23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4" name="Полилиния 23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102" name="Группа 138"/>
            <p:cNvGrpSpPr/>
            <p:nvPr/>
          </p:nvGrpSpPr>
          <p:grpSpPr>
            <a:xfrm rot="639347">
              <a:off x="6792579" y="4410377"/>
              <a:ext cx="798923" cy="2457470"/>
              <a:chOff x="6586553" y="4400554"/>
              <a:chExt cx="798923" cy="2457470"/>
            </a:xfrm>
          </p:grpSpPr>
          <p:sp>
            <p:nvSpPr>
              <p:cNvPr id="229" name="Полилиния 228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0" name="Полилиния 229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1" name="Полилиния 230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03" name="Группа 234"/>
          <p:cNvGrpSpPr/>
          <p:nvPr/>
        </p:nvGrpSpPr>
        <p:grpSpPr>
          <a:xfrm rot="20416555">
            <a:off x="3927703" y="5985261"/>
            <a:ext cx="928662" cy="1000108"/>
            <a:chOff x="5898071" y="4400554"/>
            <a:chExt cx="2324143" cy="2470145"/>
          </a:xfrm>
        </p:grpSpPr>
        <p:sp>
          <p:nvSpPr>
            <p:cNvPr id="236" name="Полилиния 235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9" name="Полилиния 238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0" name="Полилиния 239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1" name="Полилиния 240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4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47" name="Полилиния 246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8" name="Полилиния 247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9" name="Полилиния 248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05" name="Группа 188"/>
          <p:cNvGrpSpPr/>
          <p:nvPr/>
        </p:nvGrpSpPr>
        <p:grpSpPr>
          <a:xfrm rot="709197">
            <a:off x="4239936" y="5884284"/>
            <a:ext cx="1292760" cy="1083291"/>
            <a:chOff x="5898071" y="4410280"/>
            <a:chExt cx="2324143" cy="2467972"/>
          </a:xfrm>
        </p:grpSpPr>
        <p:sp>
          <p:nvSpPr>
            <p:cNvPr id="190" name="Полилиния 18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3" name="Полилиния 19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4" name="Полилиния 19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5" name="Полилиния 19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6" name="Группа 138"/>
            <p:cNvGrpSpPr/>
            <p:nvPr/>
          </p:nvGrpSpPr>
          <p:grpSpPr>
            <a:xfrm rot="639347">
              <a:off x="6791608" y="4410280"/>
              <a:ext cx="798923" cy="2467972"/>
              <a:chOff x="6586553" y="4400554"/>
              <a:chExt cx="798923" cy="2467972"/>
            </a:xfrm>
          </p:grpSpPr>
          <p:sp>
            <p:nvSpPr>
              <p:cNvPr id="198" name="Полилиния 197"/>
              <p:cNvSpPr/>
              <p:nvPr/>
            </p:nvSpPr>
            <p:spPr>
              <a:xfrm flipH="1">
                <a:off x="6910157" y="5154015"/>
                <a:ext cx="142905" cy="1714511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10" name="Группа 249"/>
          <p:cNvGrpSpPr/>
          <p:nvPr/>
        </p:nvGrpSpPr>
        <p:grpSpPr>
          <a:xfrm rot="20571690">
            <a:off x="3127103" y="5901080"/>
            <a:ext cx="928662" cy="1000108"/>
            <a:chOff x="5898071" y="4400554"/>
            <a:chExt cx="2324143" cy="2470145"/>
          </a:xfrm>
        </p:grpSpPr>
        <p:sp>
          <p:nvSpPr>
            <p:cNvPr id="251" name="Полилиния 25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Полилиния 25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Полилиния 25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Полилиния 25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11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62" name="Полилиния 26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3" name="Полилиния 26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4" name="Полилиния 26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12" name="Группа 284"/>
          <p:cNvGrpSpPr/>
          <p:nvPr/>
        </p:nvGrpSpPr>
        <p:grpSpPr>
          <a:xfrm>
            <a:off x="0" y="6197605"/>
            <a:ext cx="642942" cy="660395"/>
            <a:chOff x="214282" y="5643578"/>
            <a:chExt cx="1285884" cy="1017585"/>
          </a:xfrm>
        </p:grpSpPr>
        <p:sp>
          <p:nvSpPr>
            <p:cNvPr id="280" name="Полилиния 279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2" name="Полилиния 281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3" name="Полилиния 282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4" name="24-конечная звезда 283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3" name="Группа 290"/>
          <p:cNvGrpSpPr/>
          <p:nvPr/>
        </p:nvGrpSpPr>
        <p:grpSpPr>
          <a:xfrm>
            <a:off x="642910" y="6357958"/>
            <a:ext cx="571504" cy="588957"/>
            <a:chOff x="214282" y="5643578"/>
            <a:chExt cx="1285884" cy="1017585"/>
          </a:xfrm>
        </p:grpSpPr>
        <p:sp>
          <p:nvSpPr>
            <p:cNvPr id="292" name="Полилиния 29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3" name="Полилиния 29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4" name="Полилиния 29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5" name="24-конечная звезда 29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4" name="Группа 295"/>
          <p:cNvGrpSpPr/>
          <p:nvPr/>
        </p:nvGrpSpPr>
        <p:grpSpPr>
          <a:xfrm>
            <a:off x="5715008" y="6197605"/>
            <a:ext cx="642942" cy="660395"/>
            <a:chOff x="214282" y="5643578"/>
            <a:chExt cx="1285884" cy="1017585"/>
          </a:xfrm>
        </p:grpSpPr>
        <p:sp>
          <p:nvSpPr>
            <p:cNvPr id="297" name="Полилиния 29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8" name="Полилиния 29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9" name="Полилиния 29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0" name="24-конечная звезда 29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0" name="Группа 305"/>
          <p:cNvGrpSpPr/>
          <p:nvPr/>
        </p:nvGrpSpPr>
        <p:grpSpPr>
          <a:xfrm>
            <a:off x="1214414" y="6197605"/>
            <a:ext cx="642942" cy="660395"/>
            <a:chOff x="214282" y="5643578"/>
            <a:chExt cx="1285884" cy="1017585"/>
          </a:xfrm>
        </p:grpSpPr>
        <p:sp>
          <p:nvSpPr>
            <p:cNvPr id="307" name="Полилиния 30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8" name="Полилиния 30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9" name="Полилиния 30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0" name="24-конечная звезда 30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4" name="Группа 310"/>
          <p:cNvGrpSpPr/>
          <p:nvPr/>
        </p:nvGrpSpPr>
        <p:grpSpPr>
          <a:xfrm>
            <a:off x="2500298" y="6197605"/>
            <a:ext cx="642942" cy="660395"/>
            <a:chOff x="214282" y="5643578"/>
            <a:chExt cx="1285884" cy="1017585"/>
          </a:xfrm>
        </p:grpSpPr>
        <p:sp>
          <p:nvSpPr>
            <p:cNvPr id="312" name="Полилиния 31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3" name="Полилиния 31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4" name="Полилиния 31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5" name="24-конечная звезда 31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16" name="Овал 315"/>
          <p:cNvSpPr/>
          <p:nvPr/>
        </p:nvSpPr>
        <p:spPr>
          <a:xfrm>
            <a:off x="285720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7" name="Овал 316"/>
          <p:cNvSpPr/>
          <p:nvPr/>
        </p:nvSpPr>
        <p:spPr>
          <a:xfrm>
            <a:off x="642910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8" name="Овал 317"/>
          <p:cNvSpPr/>
          <p:nvPr/>
        </p:nvSpPr>
        <p:spPr>
          <a:xfrm>
            <a:off x="1428728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9" name="Овал 318"/>
          <p:cNvSpPr/>
          <p:nvPr/>
        </p:nvSpPr>
        <p:spPr>
          <a:xfrm>
            <a:off x="114297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0" name="Овал 319"/>
          <p:cNvSpPr/>
          <p:nvPr/>
        </p:nvSpPr>
        <p:spPr>
          <a:xfrm>
            <a:off x="1571604" y="604363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1" name="Овал 320"/>
          <p:cNvSpPr/>
          <p:nvPr/>
        </p:nvSpPr>
        <p:spPr>
          <a:xfrm>
            <a:off x="2143108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2" name="Овал 321"/>
          <p:cNvSpPr/>
          <p:nvPr/>
        </p:nvSpPr>
        <p:spPr>
          <a:xfrm>
            <a:off x="264317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3" name="Овал 322"/>
          <p:cNvSpPr/>
          <p:nvPr/>
        </p:nvSpPr>
        <p:spPr>
          <a:xfrm>
            <a:off x="342899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4" name="Овал 323"/>
          <p:cNvSpPr/>
          <p:nvPr/>
        </p:nvSpPr>
        <p:spPr>
          <a:xfrm>
            <a:off x="442912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5" name="Овал 324"/>
          <p:cNvSpPr/>
          <p:nvPr/>
        </p:nvSpPr>
        <p:spPr>
          <a:xfrm>
            <a:off x="400049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6" name="Овал 325"/>
          <p:cNvSpPr/>
          <p:nvPr/>
        </p:nvSpPr>
        <p:spPr>
          <a:xfrm>
            <a:off x="521494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7" name="Овал 326"/>
          <p:cNvSpPr/>
          <p:nvPr/>
        </p:nvSpPr>
        <p:spPr>
          <a:xfrm>
            <a:off x="5857884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8" name="Овал 327"/>
          <p:cNvSpPr/>
          <p:nvPr/>
        </p:nvSpPr>
        <p:spPr>
          <a:xfrm>
            <a:off x="6643702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9" name="Овал 328"/>
          <p:cNvSpPr/>
          <p:nvPr/>
        </p:nvSpPr>
        <p:spPr>
          <a:xfrm>
            <a:off x="7429520" y="597219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0" name="Овал 329"/>
          <p:cNvSpPr/>
          <p:nvPr/>
        </p:nvSpPr>
        <p:spPr>
          <a:xfrm>
            <a:off x="8929718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1" name="Овал 330"/>
          <p:cNvSpPr/>
          <p:nvPr/>
        </p:nvSpPr>
        <p:spPr>
          <a:xfrm>
            <a:off x="857252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2" name="Овал 331"/>
          <p:cNvSpPr/>
          <p:nvPr/>
        </p:nvSpPr>
        <p:spPr>
          <a:xfrm>
            <a:off x="8001024" y="5900754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3" name="Овал 332"/>
          <p:cNvSpPr/>
          <p:nvPr/>
        </p:nvSpPr>
        <p:spPr>
          <a:xfrm>
            <a:off x="7072330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4" name="Овал 333"/>
          <p:cNvSpPr/>
          <p:nvPr/>
        </p:nvSpPr>
        <p:spPr>
          <a:xfrm>
            <a:off x="6429388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5" name="Овал 334"/>
          <p:cNvSpPr/>
          <p:nvPr/>
        </p:nvSpPr>
        <p:spPr>
          <a:xfrm>
            <a:off x="607219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6" name="Овал 335"/>
          <p:cNvSpPr/>
          <p:nvPr/>
        </p:nvSpPr>
        <p:spPr>
          <a:xfrm>
            <a:off x="5500694" y="575787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7" name="Овал 336"/>
          <p:cNvSpPr/>
          <p:nvPr/>
        </p:nvSpPr>
        <p:spPr>
          <a:xfrm>
            <a:off x="4786314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8" name="Овал 337"/>
          <p:cNvSpPr/>
          <p:nvPr/>
        </p:nvSpPr>
        <p:spPr>
          <a:xfrm>
            <a:off x="3857620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9" name="Овал 338"/>
          <p:cNvSpPr/>
          <p:nvPr/>
        </p:nvSpPr>
        <p:spPr>
          <a:xfrm>
            <a:off x="2928926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0" name="Овал 339"/>
          <p:cNvSpPr/>
          <p:nvPr/>
        </p:nvSpPr>
        <p:spPr>
          <a:xfrm>
            <a:off x="1785918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1" name="Овал 340"/>
          <p:cNvSpPr/>
          <p:nvPr/>
        </p:nvSpPr>
        <p:spPr>
          <a:xfrm>
            <a:off x="1000100" y="611506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31" name="Группа 355"/>
          <p:cNvGrpSpPr/>
          <p:nvPr/>
        </p:nvGrpSpPr>
        <p:grpSpPr>
          <a:xfrm rot="3478556">
            <a:off x="156922" y="6491361"/>
            <a:ext cx="250390" cy="340455"/>
            <a:chOff x="2857488" y="4883951"/>
            <a:chExt cx="571504" cy="903297"/>
          </a:xfrm>
        </p:grpSpPr>
        <p:sp>
          <p:nvSpPr>
            <p:cNvPr id="346" name="Овал 345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44" name="Прямая соединительная линия 343"/>
            <p:cNvCxnSpPr>
              <a:stCxn id="342" idx="0"/>
              <a:endCxn id="342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" name="Овал 346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9" name="Овал 348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1" name="Овал 350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2" name="Овал 351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3" name="Овал 352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4" name="Овал 353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5" name="Овал 354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4" name="Группа 369"/>
          <p:cNvGrpSpPr/>
          <p:nvPr/>
        </p:nvGrpSpPr>
        <p:grpSpPr>
          <a:xfrm rot="1300059">
            <a:off x="4697443" y="6483348"/>
            <a:ext cx="250390" cy="340455"/>
            <a:chOff x="2857488" y="4883951"/>
            <a:chExt cx="571504" cy="903297"/>
          </a:xfrm>
        </p:grpSpPr>
        <p:sp>
          <p:nvSpPr>
            <p:cNvPr id="371" name="Овал 370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2" name="Овал 37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73" name="Прямая соединительная линия 372"/>
            <p:cNvCxnSpPr>
              <a:stCxn id="372" idx="0"/>
              <a:endCxn id="372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4" name="Овал 373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5" name="Овал 374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6" name="Овал 375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7" name="Овал 376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8" name="Овал 377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9" name="Овал 378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0" name="Овал 379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1" name="Овал 380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2" name="Овал 381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89" name="Полилиния 388"/>
          <p:cNvSpPr/>
          <p:nvPr/>
        </p:nvSpPr>
        <p:spPr>
          <a:xfrm>
            <a:off x="262759" y="3247697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0" name="Полилиния 389"/>
          <p:cNvSpPr/>
          <p:nvPr/>
        </p:nvSpPr>
        <p:spPr>
          <a:xfrm>
            <a:off x="928662" y="3286124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1" name="Полилиния 390"/>
          <p:cNvSpPr/>
          <p:nvPr/>
        </p:nvSpPr>
        <p:spPr>
          <a:xfrm>
            <a:off x="428596" y="3071810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2" name="Полилиния 391"/>
          <p:cNvSpPr/>
          <p:nvPr/>
        </p:nvSpPr>
        <p:spPr>
          <a:xfrm>
            <a:off x="785786" y="3071810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3" name="Полилиния 392"/>
          <p:cNvSpPr/>
          <p:nvPr/>
        </p:nvSpPr>
        <p:spPr>
          <a:xfrm>
            <a:off x="642910" y="2857496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4" name="Овал 393"/>
          <p:cNvSpPr/>
          <p:nvPr/>
        </p:nvSpPr>
        <p:spPr>
          <a:xfrm>
            <a:off x="0" y="214290"/>
            <a:ext cx="1428728" cy="1357322"/>
          </a:xfrm>
          <a:prstGeom prst="ellipse">
            <a:avLst/>
          </a:prstGeom>
          <a:gradFill flip="none" rotWithShape="1">
            <a:gsLst>
              <a:gs pos="100000">
                <a:schemeClr val="bg1"/>
              </a:gs>
              <a:gs pos="26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5" name="Заголовок 394"/>
          <p:cNvSpPr>
            <a:spLocks noGrp="1"/>
          </p:cNvSpPr>
          <p:nvPr>
            <p:ph type="title"/>
          </p:nvPr>
        </p:nvSpPr>
        <p:spPr>
          <a:xfrm>
            <a:off x="1214414" y="0"/>
            <a:ext cx="6643734" cy="1143000"/>
          </a:xfrm>
          <a:prstGeom prst="round2SameRect">
            <a:avLst>
              <a:gd name="adj1" fmla="val 16667"/>
              <a:gd name="adj2" fmla="val 38889"/>
            </a:avLst>
          </a:prstGeom>
          <a:gradFill>
            <a:gsLst>
              <a:gs pos="100000">
                <a:srgbClr val="FFCCCC"/>
              </a:gs>
              <a:gs pos="26000">
                <a:schemeClr val="bg1"/>
              </a:gs>
            </a:gsLst>
            <a:path path="circle">
              <a:fillToRect l="50000" t="50000" r="50000" b="50000"/>
            </a:path>
          </a:gradFill>
          <a:scene3d>
            <a:camera prst="orthographicFront"/>
            <a:lightRig rig="threePt" dir="t"/>
          </a:scene3d>
          <a:sp3d>
            <a:bevelT w="171450" h="31750"/>
          </a:sp3d>
        </p:spPr>
        <p:txBody>
          <a:bodyPr>
            <a:normAutofit/>
          </a:bodyPr>
          <a:lstStyle/>
          <a:p>
            <a:r>
              <a:rPr lang="ru-RU" sz="2400" b="1" dirty="0" smtClean="0">
                <a:solidFill>
                  <a:schemeClr val="accent4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Бумажный </a:t>
            </a:r>
            <a:r>
              <a:rPr lang="ru-RU" sz="2400" b="1" dirty="0" err="1" smtClean="0">
                <a:solidFill>
                  <a:schemeClr val="accent4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офтальмотренажер</a:t>
            </a:r>
            <a:r>
              <a:rPr lang="ru-RU" sz="1800" b="1" dirty="0">
                <a:ln>
                  <a:solidFill>
                    <a:sysClr val="windowText" lastClr="000000"/>
                  </a:solidFill>
                </a:ln>
                <a:solidFill>
                  <a:schemeClr val="accent4">
                    <a:lumMod val="50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</a:t>
            </a:r>
            <a:r>
              <a:rPr lang="ru-RU" sz="3200" b="1" dirty="0" smtClean="0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«Улитка»</a:t>
            </a:r>
            <a:endParaRPr lang="ru-RU" sz="3200" b="1" dirty="0">
              <a:ln>
                <a:solidFill>
                  <a:sysClr val="windowText" lastClr="000000"/>
                </a:solidFill>
              </a:ln>
              <a:solidFill>
                <a:srgbClr val="FFCCCC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29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96" name="Скругленный прямоугольник 295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1" name="Скругленный прямоугольник 30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6" name="Полилиния 305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1" name="Полилиния 310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3" name="Скругленный прямоугольник 34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5" name="Полилиния 34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6" name="Полилиния 355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57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70" name="Скругленный прямоугольник 369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8" name="Скругленный прямоугольник 387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7" name="Полилиния 396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8" name="Полилиния 397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9" name="Скругленный прямоугольник 398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0" name="Полилиния 399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1" name="Полилиния 400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402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403" name="Скругленный прямоугольник 402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4" name="Скругленный прямоугольник 403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5" name="Полилиния 404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6" name="Полилиния 405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7" name="Скругленный прямоугольник 406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8" name="Полилиния 407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9" name="Полилиния 408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1" name="Группа 285"/>
          <p:cNvGrpSpPr/>
          <p:nvPr/>
        </p:nvGrpSpPr>
        <p:grpSpPr>
          <a:xfrm>
            <a:off x="1428728" y="5929330"/>
            <a:ext cx="1000132" cy="1017585"/>
            <a:chOff x="214282" y="5643578"/>
            <a:chExt cx="1285884" cy="1017585"/>
          </a:xfrm>
        </p:grpSpPr>
        <p:sp>
          <p:nvSpPr>
            <p:cNvPr id="287" name="Полилиния 28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8" name="Полилиния 28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9" name="Полилиния 28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0" name="24-конечная звезда 28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3" name="Группа 356"/>
          <p:cNvGrpSpPr/>
          <p:nvPr/>
        </p:nvGrpSpPr>
        <p:grpSpPr>
          <a:xfrm rot="20068700">
            <a:off x="1657121" y="6384141"/>
            <a:ext cx="250390" cy="340455"/>
            <a:chOff x="2857488" y="4883951"/>
            <a:chExt cx="571504" cy="903297"/>
          </a:xfrm>
        </p:grpSpPr>
        <p:sp>
          <p:nvSpPr>
            <p:cNvPr id="358" name="Овал 357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9" name="Овал 358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60" name="Прямая соединительная линия 359"/>
            <p:cNvCxnSpPr>
              <a:stCxn id="359" idx="0"/>
              <a:endCxn id="359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1" name="Овал 360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2" name="Овал 361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3" name="Овал 362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4" name="Овал 363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5" name="Овал 364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6" name="Овал 365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7" name="Овал 366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8" name="Овал 367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9" name="Овал 368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5" name="Группа 300"/>
          <p:cNvGrpSpPr/>
          <p:nvPr/>
        </p:nvGrpSpPr>
        <p:grpSpPr>
          <a:xfrm>
            <a:off x="6000760" y="5929330"/>
            <a:ext cx="1000132" cy="928671"/>
            <a:chOff x="214282" y="5643578"/>
            <a:chExt cx="1285884" cy="1017585"/>
          </a:xfrm>
        </p:grpSpPr>
        <p:sp>
          <p:nvSpPr>
            <p:cNvPr id="302" name="Полилиния 30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5" name="24-конечная звезда 30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pic>
        <p:nvPicPr>
          <p:cNvPr id="3074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bright="2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3937" y="1603369"/>
            <a:ext cx="6917630" cy="4040212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rnd">
            <a:solidFill>
              <a:srgbClr val="FFFFFF"/>
            </a:solidFill>
          </a:ln>
          <a:effectLst>
            <a:outerShdw blurRad="50000" algn="tl" rotWithShape="0">
              <a:srgbClr val="000000">
                <a:alpha val="41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  <a:extLst/>
        </p:spPr>
      </p:pic>
    </p:spTree>
    <p:extLst>
      <p:ext uri="{BB962C8B-B14F-4D97-AF65-F5344CB8AC3E}">
        <p14:creationId xmlns:p14="http://schemas.microsoft.com/office/powerpoint/2010/main" val="31614088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Овал 108"/>
          <p:cNvSpPr/>
          <p:nvPr/>
        </p:nvSpPr>
        <p:spPr>
          <a:xfrm>
            <a:off x="163482" y="387328"/>
            <a:ext cx="1053703" cy="1006623"/>
          </a:xfrm>
          <a:prstGeom prst="ellipse">
            <a:avLst/>
          </a:prstGeom>
          <a:gradFill flip="none" rotWithShape="1">
            <a:gsLst>
              <a:gs pos="100000">
                <a:schemeClr val="bg1">
                  <a:alpha val="0"/>
                </a:schemeClr>
              </a:gs>
              <a:gs pos="4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2" name="Группа 387"/>
          <p:cNvGrpSpPr/>
          <p:nvPr/>
        </p:nvGrpSpPr>
        <p:grpSpPr>
          <a:xfrm>
            <a:off x="-836391" y="302553"/>
            <a:ext cx="9285264" cy="7124638"/>
            <a:chOff x="-836391" y="302553"/>
            <a:chExt cx="9285264" cy="7124638"/>
          </a:xfrm>
        </p:grpSpPr>
        <p:sp>
          <p:nvSpPr>
            <p:cNvPr id="383" name="Полилиния 382"/>
            <p:cNvSpPr/>
            <p:nvPr/>
          </p:nvSpPr>
          <p:spPr>
            <a:xfrm rot="1219034">
              <a:off x="208762" y="205413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4" name="Полилиния 383"/>
            <p:cNvSpPr/>
            <p:nvPr/>
          </p:nvSpPr>
          <p:spPr>
            <a:xfrm rot="1635534">
              <a:off x="184862" y="270974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5" name="Полилиния 384"/>
            <p:cNvSpPr/>
            <p:nvPr/>
          </p:nvSpPr>
          <p:spPr>
            <a:xfrm rot="2120141">
              <a:off x="-7745" y="3397179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6" name="Полилиния 385"/>
            <p:cNvSpPr/>
            <p:nvPr/>
          </p:nvSpPr>
          <p:spPr>
            <a:xfrm rot="2683881">
              <a:off x="-836391" y="3656663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7" name="Полилиния 386"/>
            <p:cNvSpPr/>
            <p:nvPr/>
          </p:nvSpPr>
          <p:spPr>
            <a:xfrm rot="3406944">
              <a:off x="-1350748" y="3554015"/>
              <a:ext cx="7124638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07" name="Облако 106"/>
          <p:cNvSpPr/>
          <p:nvPr/>
        </p:nvSpPr>
        <p:spPr>
          <a:xfrm>
            <a:off x="2571736" y="571480"/>
            <a:ext cx="5000660" cy="857256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8" name="Облако 107"/>
          <p:cNvSpPr/>
          <p:nvPr/>
        </p:nvSpPr>
        <p:spPr>
          <a:xfrm>
            <a:off x="5429256" y="1928802"/>
            <a:ext cx="3429024" cy="714380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3" name="Группа 56"/>
          <p:cNvGrpSpPr/>
          <p:nvPr/>
        </p:nvGrpSpPr>
        <p:grpSpPr>
          <a:xfrm>
            <a:off x="5072066" y="0"/>
            <a:ext cx="4762740" cy="3000396"/>
            <a:chOff x="5214942" y="-71462"/>
            <a:chExt cx="4191236" cy="2724650"/>
          </a:xfrm>
        </p:grpSpPr>
        <p:sp>
          <p:nvSpPr>
            <p:cNvPr id="4" name="Полилиния 3"/>
            <p:cNvSpPr/>
            <p:nvPr/>
          </p:nvSpPr>
          <p:spPr>
            <a:xfrm>
              <a:off x="5318235" y="785794"/>
              <a:ext cx="3825765" cy="1734207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" name="Полилиния 10"/>
            <p:cNvSpPr/>
            <p:nvPr/>
          </p:nvSpPr>
          <p:spPr>
            <a:xfrm rot="860733" flipV="1">
              <a:off x="6909393" y="3183"/>
              <a:ext cx="2496785" cy="1305578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" name="Полилиния 9"/>
            <p:cNvSpPr/>
            <p:nvPr/>
          </p:nvSpPr>
          <p:spPr>
            <a:xfrm>
              <a:off x="7000892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 rot="19708205">
              <a:off x="7500958" y="7141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" name="Полилиния 12"/>
            <p:cNvSpPr/>
            <p:nvPr/>
          </p:nvSpPr>
          <p:spPr>
            <a:xfrm>
              <a:off x="814390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778671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" name="Полилиния 14"/>
            <p:cNvSpPr/>
            <p:nvPr/>
          </p:nvSpPr>
          <p:spPr>
            <a:xfrm>
              <a:off x="7358082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" name="Полилиния 15"/>
            <p:cNvSpPr/>
            <p:nvPr/>
          </p:nvSpPr>
          <p:spPr>
            <a:xfrm>
              <a:off x="6715140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" name="Полилиния 16"/>
            <p:cNvSpPr/>
            <p:nvPr/>
          </p:nvSpPr>
          <p:spPr>
            <a:xfrm>
              <a:off x="7286644" y="92867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" name="Полилиния 17"/>
            <p:cNvSpPr/>
            <p:nvPr/>
          </p:nvSpPr>
          <p:spPr>
            <a:xfrm>
              <a:off x="721520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" name="Полилиния 18"/>
            <p:cNvSpPr/>
            <p:nvPr/>
          </p:nvSpPr>
          <p:spPr>
            <a:xfrm>
              <a:off x="7572396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" name="Полилиния 19"/>
            <p:cNvSpPr/>
            <p:nvPr/>
          </p:nvSpPr>
          <p:spPr>
            <a:xfrm rot="1969772">
              <a:off x="7844062" y="91107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1" name="Полилиния 20"/>
            <p:cNvSpPr/>
            <p:nvPr/>
          </p:nvSpPr>
          <p:spPr>
            <a:xfrm>
              <a:off x="7786710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" name="Полилиния 21"/>
            <p:cNvSpPr/>
            <p:nvPr/>
          </p:nvSpPr>
          <p:spPr>
            <a:xfrm>
              <a:off x="8286776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" name="Полилиния 22"/>
            <p:cNvSpPr/>
            <p:nvPr/>
          </p:nvSpPr>
          <p:spPr>
            <a:xfrm>
              <a:off x="6572264" y="78579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" name="Полилиния 23"/>
            <p:cNvSpPr/>
            <p:nvPr/>
          </p:nvSpPr>
          <p:spPr>
            <a:xfrm rot="20410928">
              <a:off x="6072198" y="71435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" name="Полилиния 24"/>
            <p:cNvSpPr/>
            <p:nvPr/>
          </p:nvSpPr>
          <p:spPr>
            <a:xfrm rot="587691">
              <a:off x="5214942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6" name="Полилиния 25"/>
            <p:cNvSpPr/>
            <p:nvPr/>
          </p:nvSpPr>
          <p:spPr>
            <a:xfrm rot="20411730">
              <a:off x="5429256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" name="Полилиния 26"/>
            <p:cNvSpPr/>
            <p:nvPr/>
          </p:nvSpPr>
          <p:spPr>
            <a:xfrm rot="1771934">
              <a:off x="6072198" y="185736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" name="Полилиния 27"/>
            <p:cNvSpPr/>
            <p:nvPr/>
          </p:nvSpPr>
          <p:spPr>
            <a:xfrm rot="1666315">
              <a:off x="6215074" y="228599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" name="Полилиния 28"/>
            <p:cNvSpPr/>
            <p:nvPr/>
          </p:nvSpPr>
          <p:spPr>
            <a:xfrm>
              <a:off x="7143768" y="235743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" name="Полилиния 29"/>
            <p:cNvSpPr/>
            <p:nvPr/>
          </p:nvSpPr>
          <p:spPr>
            <a:xfrm>
              <a:off x="721520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" name="Полилиния 30"/>
            <p:cNvSpPr/>
            <p:nvPr/>
          </p:nvSpPr>
          <p:spPr>
            <a:xfrm>
              <a:off x="6072198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" name="Полилиния 31"/>
            <p:cNvSpPr/>
            <p:nvPr/>
          </p:nvSpPr>
          <p:spPr>
            <a:xfrm rot="1065905">
              <a:off x="550069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" name="Полилиния 32"/>
            <p:cNvSpPr/>
            <p:nvPr/>
          </p:nvSpPr>
          <p:spPr>
            <a:xfrm rot="19191918">
              <a:off x="5715008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" name="Полилиния 33"/>
            <p:cNvSpPr/>
            <p:nvPr/>
          </p:nvSpPr>
          <p:spPr>
            <a:xfrm rot="1361292">
              <a:off x="5857884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" name="Полилиния 34"/>
            <p:cNvSpPr/>
            <p:nvPr/>
          </p:nvSpPr>
          <p:spPr>
            <a:xfrm rot="1099206">
              <a:off x="6000760" y="142873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" name="Полилиния 35"/>
            <p:cNvSpPr/>
            <p:nvPr/>
          </p:nvSpPr>
          <p:spPr>
            <a:xfrm rot="20247737">
              <a:off x="6689470" y="104357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" name="Полилиния 36"/>
            <p:cNvSpPr/>
            <p:nvPr/>
          </p:nvSpPr>
          <p:spPr>
            <a:xfrm>
              <a:off x="692945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" name="Полилиния 37"/>
            <p:cNvSpPr/>
            <p:nvPr/>
          </p:nvSpPr>
          <p:spPr>
            <a:xfrm>
              <a:off x="6858016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" name="Полилиния 38"/>
            <p:cNvSpPr/>
            <p:nvPr/>
          </p:nvSpPr>
          <p:spPr>
            <a:xfrm>
              <a:off x="7215206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" name="Полилиния 39"/>
            <p:cNvSpPr/>
            <p:nvPr/>
          </p:nvSpPr>
          <p:spPr>
            <a:xfrm>
              <a:off x="5643570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1" name="Полилиния 40"/>
            <p:cNvSpPr/>
            <p:nvPr/>
          </p:nvSpPr>
          <p:spPr>
            <a:xfrm rot="20716111">
              <a:off x="6286512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2" name="Полилиния 41"/>
            <p:cNvSpPr/>
            <p:nvPr/>
          </p:nvSpPr>
          <p:spPr>
            <a:xfrm>
              <a:off x="585788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3" name="Полилиния 42"/>
            <p:cNvSpPr/>
            <p:nvPr/>
          </p:nvSpPr>
          <p:spPr>
            <a:xfrm>
              <a:off x="6286512" y="171448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4" name="Полилиния 43"/>
            <p:cNvSpPr/>
            <p:nvPr/>
          </p:nvSpPr>
          <p:spPr>
            <a:xfrm rot="1666315">
              <a:off x="6410397" y="1978341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5" name="Полилиния 44"/>
            <p:cNvSpPr/>
            <p:nvPr/>
          </p:nvSpPr>
          <p:spPr>
            <a:xfrm>
              <a:off x="6500826" y="22145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6" name="Полилиния 45"/>
            <p:cNvSpPr/>
            <p:nvPr/>
          </p:nvSpPr>
          <p:spPr>
            <a:xfrm>
              <a:off x="6572264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7" name="Полилиния 46"/>
            <p:cNvSpPr/>
            <p:nvPr/>
          </p:nvSpPr>
          <p:spPr>
            <a:xfrm rot="1771934">
              <a:off x="669803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8" name="Полилиния 47"/>
            <p:cNvSpPr/>
            <p:nvPr/>
          </p:nvSpPr>
          <p:spPr>
            <a:xfrm rot="1771934">
              <a:off x="705522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9" name="Полилиния 48"/>
            <p:cNvSpPr/>
            <p:nvPr/>
          </p:nvSpPr>
          <p:spPr>
            <a:xfrm>
              <a:off x="685801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0" name="Полилиния 49"/>
            <p:cNvSpPr/>
            <p:nvPr/>
          </p:nvSpPr>
          <p:spPr>
            <a:xfrm rot="1874304">
              <a:off x="7556933" y="5526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1" name="Полилиния 50"/>
            <p:cNvSpPr/>
            <p:nvPr/>
          </p:nvSpPr>
          <p:spPr>
            <a:xfrm rot="1874304">
              <a:off x="6985430" y="4812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2" name="Полилиния 51"/>
            <p:cNvSpPr/>
            <p:nvPr/>
          </p:nvSpPr>
          <p:spPr>
            <a:xfrm>
              <a:off x="7929586" y="14285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3" name="Полилиния 52"/>
            <p:cNvSpPr/>
            <p:nvPr/>
          </p:nvSpPr>
          <p:spPr>
            <a:xfrm>
              <a:off x="7643834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4" name="Полилиния 53"/>
            <p:cNvSpPr/>
            <p:nvPr/>
          </p:nvSpPr>
          <p:spPr>
            <a:xfrm>
              <a:off x="792958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5" name="Полилиния 54"/>
            <p:cNvSpPr/>
            <p:nvPr/>
          </p:nvSpPr>
          <p:spPr>
            <a:xfrm rot="1874304">
              <a:off x="8056999" y="409823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6" name="Полилиния 55"/>
            <p:cNvSpPr/>
            <p:nvPr/>
          </p:nvSpPr>
          <p:spPr>
            <a:xfrm>
              <a:off x="6572264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" name="Группа 218"/>
          <p:cNvGrpSpPr/>
          <p:nvPr/>
        </p:nvGrpSpPr>
        <p:grpSpPr>
          <a:xfrm>
            <a:off x="-55071" y="3786190"/>
            <a:ext cx="9247681" cy="3082320"/>
            <a:chOff x="-65581" y="3302758"/>
            <a:chExt cx="9247681" cy="3555242"/>
          </a:xfrm>
        </p:grpSpPr>
        <p:sp>
          <p:nvSpPr>
            <p:cNvPr id="117" name="Полилиния 116"/>
            <p:cNvSpPr/>
            <p:nvPr/>
          </p:nvSpPr>
          <p:spPr>
            <a:xfrm>
              <a:off x="-12700" y="5146130"/>
              <a:ext cx="9156700" cy="1711869"/>
            </a:xfrm>
            <a:custGeom>
              <a:avLst/>
              <a:gdLst>
                <a:gd name="connsiteX0" fmla="*/ 0 w 7531100"/>
                <a:gd name="connsiteY0" fmla="*/ 0 h 1384300"/>
                <a:gd name="connsiteX1" fmla="*/ 3200400 w 7531100"/>
                <a:gd name="connsiteY1" fmla="*/ 12700 h 1384300"/>
                <a:gd name="connsiteX2" fmla="*/ 6070600 w 7531100"/>
                <a:gd name="connsiteY2" fmla="*/ 241300 h 1384300"/>
                <a:gd name="connsiteX3" fmla="*/ 7531100 w 7531100"/>
                <a:gd name="connsiteY3" fmla="*/ 1371600 h 1384300"/>
                <a:gd name="connsiteX4" fmla="*/ 0 w 7531100"/>
                <a:gd name="connsiteY4" fmla="*/ 1384300 h 1384300"/>
                <a:gd name="connsiteX5" fmla="*/ 0 w 7531100"/>
                <a:gd name="connsiteY5" fmla="*/ 0 h 1384300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31100" h="1711869">
                  <a:moveTo>
                    <a:pt x="0" y="327569"/>
                  </a:moveTo>
                  <a:cubicBezTo>
                    <a:pt x="998562" y="0"/>
                    <a:pt x="2157430" y="512234"/>
                    <a:pt x="3200400" y="340269"/>
                  </a:cubicBezTo>
                  <a:cubicBezTo>
                    <a:pt x="4225399" y="178329"/>
                    <a:pt x="5274201" y="94191"/>
                    <a:pt x="6070600" y="568869"/>
                  </a:cubicBezTo>
                  <a:cubicBezTo>
                    <a:pt x="6563499" y="668857"/>
                    <a:pt x="7177844" y="446598"/>
                    <a:pt x="7518023" y="311666"/>
                  </a:cubicBezTo>
                  <a:lnTo>
                    <a:pt x="7531100" y="1699169"/>
                  </a:lnTo>
                  <a:lnTo>
                    <a:pt x="0" y="1711869"/>
                  </a:lnTo>
                  <a:lnTo>
                    <a:pt x="0" y="327569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6" name="Группа 119"/>
            <p:cNvGrpSpPr/>
            <p:nvPr/>
          </p:nvGrpSpPr>
          <p:grpSpPr>
            <a:xfrm>
              <a:off x="428596" y="3632354"/>
              <a:ext cx="1109662" cy="1971543"/>
              <a:chOff x="428596" y="3632354"/>
              <a:chExt cx="1109662" cy="1971543"/>
            </a:xfrm>
          </p:grpSpPr>
          <p:sp>
            <p:nvSpPr>
              <p:cNvPr id="118" name="Равнобедренный треугольник 117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9" name="Полилиния 118"/>
              <p:cNvSpPr/>
              <p:nvPr/>
            </p:nvSpPr>
            <p:spPr>
              <a:xfrm>
                <a:off x="428596" y="3632354"/>
                <a:ext cx="1109662" cy="1812775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" name="Группа 120"/>
            <p:cNvGrpSpPr/>
            <p:nvPr/>
          </p:nvGrpSpPr>
          <p:grpSpPr>
            <a:xfrm>
              <a:off x="7858148" y="4209144"/>
              <a:ext cx="928694" cy="1537629"/>
              <a:chOff x="428596" y="3829035"/>
              <a:chExt cx="1109662" cy="1774862"/>
            </a:xfrm>
          </p:grpSpPr>
          <p:sp>
            <p:nvSpPr>
              <p:cNvPr id="122" name="Равнобедренный треугольник 121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23" name="Полилиния 122"/>
              <p:cNvSpPr/>
              <p:nvPr/>
            </p:nvSpPr>
            <p:spPr>
              <a:xfrm>
                <a:off x="428596" y="3829035"/>
                <a:ext cx="1109662" cy="1616093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8" name="Группа 123"/>
            <p:cNvGrpSpPr/>
            <p:nvPr/>
          </p:nvGrpSpPr>
          <p:grpSpPr>
            <a:xfrm>
              <a:off x="4500562" y="3302758"/>
              <a:ext cx="1357322" cy="2269381"/>
              <a:chOff x="428596" y="3644850"/>
              <a:chExt cx="1109662" cy="1959047"/>
            </a:xfrm>
          </p:grpSpPr>
          <p:sp>
            <p:nvSpPr>
              <p:cNvPr id="125" name="Равнобедренный треугольник 124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26" name="Полилиния 125"/>
              <p:cNvSpPr/>
              <p:nvPr/>
            </p:nvSpPr>
            <p:spPr>
              <a:xfrm>
                <a:off x="428596" y="3644850"/>
                <a:ext cx="1109662" cy="1800279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16" name="Полилиния 115"/>
            <p:cNvSpPr/>
            <p:nvPr/>
          </p:nvSpPr>
          <p:spPr>
            <a:xfrm>
              <a:off x="-65581" y="5715016"/>
              <a:ext cx="9247681" cy="1142984"/>
            </a:xfrm>
            <a:custGeom>
              <a:avLst/>
              <a:gdLst>
                <a:gd name="connsiteX0" fmla="*/ 9194800 w 9781117"/>
                <a:gd name="connsiteY0" fmla="*/ 511588 h 2492788"/>
                <a:gd name="connsiteX1" fmla="*/ 5715000 w 9781117"/>
                <a:gd name="connsiteY1" fmla="*/ 295688 h 2492788"/>
                <a:gd name="connsiteX2" fmla="*/ 1765300 w 9781117"/>
                <a:gd name="connsiteY2" fmla="*/ 943388 h 2492788"/>
                <a:gd name="connsiteX3" fmla="*/ 63500 w 9781117"/>
                <a:gd name="connsiteY3" fmla="*/ 816388 h 2492788"/>
                <a:gd name="connsiteX4" fmla="*/ 0 w 9781117"/>
                <a:gd name="connsiteY4" fmla="*/ 2480088 h 2492788"/>
                <a:gd name="connsiteX5" fmla="*/ 9232900 w 9781117"/>
                <a:gd name="connsiteY5" fmla="*/ 2492788 h 2492788"/>
                <a:gd name="connsiteX6" fmla="*/ 9194800 w 9781117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47681" h="2468858">
                  <a:moveTo>
                    <a:pt x="9194800" y="487658"/>
                  </a:moveTo>
                  <a:cubicBezTo>
                    <a:pt x="8608483" y="121475"/>
                    <a:pt x="6832055" y="802503"/>
                    <a:pt x="5715000" y="271758"/>
                  </a:cubicBezTo>
                  <a:cubicBezTo>
                    <a:pt x="5445623" y="0"/>
                    <a:pt x="2116574" y="444364"/>
                    <a:pt x="1765300" y="919458"/>
                  </a:cubicBezTo>
                  <a:cubicBezTo>
                    <a:pt x="1117095" y="1140637"/>
                    <a:pt x="630767" y="834791"/>
                    <a:pt x="63500" y="792458"/>
                  </a:cubicBezTo>
                  <a:lnTo>
                    <a:pt x="0" y="2456158"/>
                  </a:lnTo>
                  <a:lnTo>
                    <a:pt x="9232900" y="2468858"/>
                  </a:lnTo>
                  <a:cubicBezTo>
                    <a:pt x="9215861" y="1804322"/>
                    <a:pt x="9247681" y="1320553"/>
                    <a:pt x="9194800" y="487658"/>
                  </a:cubicBez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" name="Группа 143"/>
          <p:cNvGrpSpPr/>
          <p:nvPr/>
        </p:nvGrpSpPr>
        <p:grpSpPr>
          <a:xfrm rot="626960">
            <a:off x="7869702" y="5933812"/>
            <a:ext cx="928662" cy="1000108"/>
            <a:chOff x="5898071" y="4400554"/>
            <a:chExt cx="2324143" cy="2470145"/>
          </a:xfrm>
        </p:grpSpPr>
        <p:sp>
          <p:nvSpPr>
            <p:cNvPr id="145" name="Полилиния 14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7" name="Полилиния 14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8" name="Полилиния 14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Полилиния 14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Полилиния 14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57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56" name="Полилиния 15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58" name="Группа 138"/>
            <p:cNvGrpSpPr/>
            <p:nvPr/>
          </p:nvGrpSpPr>
          <p:grpSpPr>
            <a:xfrm rot="639347">
              <a:off x="6792579" y="4410371"/>
              <a:ext cx="798923" cy="2457470"/>
              <a:chOff x="6586553" y="4400554"/>
              <a:chExt cx="798923" cy="2457470"/>
            </a:xfrm>
          </p:grpSpPr>
          <p:sp>
            <p:nvSpPr>
              <p:cNvPr id="153" name="Полилиния 15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59" name="Группа 158"/>
          <p:cNvGrpSpPr/>
          <p:nvPr/>
        </p:nvGrpSpPr>
        <p:grpSpPr>
          <a:xfrm rot="388224">
            <a:off x="6557801" y="5855841"/>
            <a:ext cx="1292760" cy="1084245"/>
            <a:chOff x="5898071" y="4400554"/>
            <a:chExt cx="2324143" cy="2470145"/>
          </a:xfrm>
        </p:grpSpPr>
        <p:sp>
          <p:nvSpPr>
            <p:cNvPr id="160" name="Полилиния 15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Полилиния 16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Полилиния 16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3" name="Полилиния 16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4" name="Полилиния 16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Полилиния 16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60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71" name="Полилиния 170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3" name="Полилиния 172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61" name="Группа 173"/>
          <p:cNvGrpSpPr/>
          <p:nvPr/>
        </p:nvGrpSpPr>
        <p:grpSpPr>
          <a:xfrm rot="626960">
            <a:off x="8369768" y="5933813"/>
            <a:ext cx="928662" cy="1000108"/>
            <a:chOff x="5898071" y="4400554"/>
            <a:chExt cx="2324143" cy="2470145"/>
          </a:xfrm>
        </p:grpSpPr>
        <p:sp>
          <p:nvSpPr>
            <p:cNvPr id="175" name="Полилиния 17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7" name="Полилиния 17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8" name="Полилиния 17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9" name="Полилиния 17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0" name="Полилиния 17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62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86" name="Полилиния 18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63" name="Группа 142"/>
          <p:cNvGrpSpPr/>
          <p:nvPr/>
        </p:nvGrpSpPr>
        <p:grpSpPr>
          <a:xfrm rot="20815479">
            <a:off x="7178705" y="5851445"/>
            <a:ext cx="1292760" cy="1079937"/>
            <a:chOff x="5898071" y="4410369"/>
            <a:chExt cx="2324143" cy="2460330"/>
          </a:xfrm>
        </p:grpSpPr>
        <p:sp>
          <p:nvSpPr>
            <p:cNvPr id="127" name="Полилиния 126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Полилиния 128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Полилиния 129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96" name="Группа 138"/>
            <p:cNvGrpSpPr/>
            <p:nvPr/>
          </p:nvGrpSpPr>
          <p:grpSpPr>
            <a:xfrm rot="639347">
              <a:off x="6792579" y="4410369"/>
              <a:ext cx="798923" cy="2457470"/>
              <a:chOff x="6586553" y="4400554"/>
              <a:chExt cx="798923" cy="2457470"/>
            </a:xfrm>
          </p:grpSpPr>
          <p:sp>
            <p:nvSpPr>
              <p:cNvPr id="140" name="Полилиния 139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97" name="Группа 203"/>
          <p:cNvGrpSpPr/>
          <p:nvPr/>
        </p:nvGrpSpPr>
        <p:grpSpPr>
          <a:xfrm rot="626960">
            <a:off x="3440547" y="6005251"/>
            <a:ext cx="928662" cy="1000108"/>
            <a:chOff x="5898071" y="4400554"/>
            <a:chExt cx="2324143" cy="2470145"/>
          </a:xfrm>
        </p:grpSpPr>
        <p:sp>
          <p:nvSpPr>
            <p:cNvPr id="205" name="Полилиния 20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7" name="Полилиния 20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8" name="Полилиния 20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9" name="Полилиния 20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10" name="Полилиния 20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98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16" name="Полилиния 21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8" name="Полилиния 21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99" name="Группа 138"/>
            <p:cNvGrpSpPr/>
            <p:nvPr/>
          </p:nvGrpSpPr>
          <p:grpSpPr>
            <a:xfrm rot="639347">
              <a:off x="6792579" y="4410375"/>
              <a:ext cx="798923" cy="2457470"/>
              <a:chOff x="6586553" y="4400554"/>
              <a:chExt cx="798923" cy="2457470"/>
            </a:xfrm>
          </p:grpSpPr>
          <p:sp>
            <p:nvSpPr>
              <p:cNvPr id="213" name="Полилиния 21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5" name="Полилиния 21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00" name="Группа 219"/>
          <p:cNvGrpSpPr/>
          <p:nvPr/>
        </p:nvGrpSpPr>
        <p:grpSpPr>
          <a:xfrm rot="20477843">
            <a:off x="4922140" y="5908939"/>
            <a:ext cx="928662" cy="1000108"/>
            <a:chOff x="5898071" y="4400554"/>
            <a:chExt cx="2324143" cy="2470145"/>
          </a:xfrm>
        </p:grpSpPr>
        <p:sp>
          <p:nvSpPr>
            <p:cNvPr id="221" name="Полилиния 22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2" name="Полилиния 22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3" name="Полилиния 22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4" name="Полилиния 22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5" name="Полилиния 22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6" name="Полилиния 22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1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32" name="Полилиния 23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3" name="Полилиния 23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4" name="Полилиния 23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102" name="Группа 138"/>
            <p:cNvGrpSpPr/>
            <p:nvPr/>
          </p:nvGrpSpPr>
          <p:grpSpPr>
            <a:xfrm rot="639347">
              <a:off x="6792579" y="4410377"/>
              <a:ext cx="798923" cy="2457470"/>
              <a:chOff x="6586553" y="4400554"/>
              <a:chExt cx="798923" cy="2457470"/>
            </a:xfrm>
          </p:grpSpPr>
          <p:sp>
            <p:nvSpPr>
              <p:cNvPr id="229" name="Полилиния 228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0" name="Полилиния 229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1" name="Полилиния 230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03" name="Группа 234"/>
          <p:cNvGrpSpPr/>
          <p:nvPr/>
        </p:nvGrpSpPr>
        <p:grpSpPr>
          <a:xfrm rot="20416555">
            <a:off x="3927703" y="5985261"/>
            <a:ext cx="928662" cy="1000108"/>
            <a:chOff x="5898071" y="4400554"/>
            <a:chExt cx="2324143" cy="2470145"/>
          </a:xfrm>
        </p:grpSpPr>
        <p:sp>
          <p:nvSpPr>
            <p:cNvPr id="236" name="Полилиния 235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9" name="Полилиния 238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0" name="Полилиния 239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1" name="Полилиния 240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4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47" name="Полилиния 246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8" name="Полилиния 247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9" name="Полилиния 248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05" name="Группа 188"/>
          <p:cNvGrpSpPr/>
          <p:nvPr/>
        </p:nvGrpSpPr>
        <p:grpSpPr>
          <a:xfrm rot="709197">
            <a:off x="4239936" y="5884284"/>
            <a:ext cx="1292760" cy="1083291"/>
            <a:chOff x="5898071" y="4410280"/>
            <a:chExt cx="2324143" cy="2467972"/>
          </a:xfrm>
        </p:grpSpPr>
        <p:sp>
          <p:nvSpPr>
            <p:cNvPr id="190" name="Полилиния 18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3" name="Полилиния 19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4" name="Полилиния 19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5" name="Полилиния 19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6" name="Группа 138"/>
            <p:cNvGrpSpPr/>
            <p:nvPr/>
          </p:nvGrpSpPr>
          <p:grpSpPr>
            <a:xfrm rot="639347">
              <a:off x="6791608" y="4410280"/>
              <a:ext cx="798923" cy="2467972"/>
              <a:chOff x="6586553" y="4400554"/>
              <a:chExt cx="798923" cy="2467972"/>
            </a:xfrm>
          </p:grpSpPr>
          <p:sp>
            <p:nvSpPr>
              <p:cNvPr id="198" name="Полилиния 197"/>
              <p:cNvSpPr/>
              <p:nvPr/>
            </p:nvSpPr>
            <p:spPr>
              <a:xfrm flipH="1">
                <a:off x="6910157" y="5154015"/>
                <a:ext cx="142905" cy="1714511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10" name="Группа 249"/>
          <p:cNvGrpSpPr/>
          <p:nvPr/>
        </p:nvGrpSpPr>
        <p:grpSpPr>
          <a:xfrm rot="20571690">
            <a:off x="3127103" y="5901080"/>
            <a:ext cx="928662" cy="1000108"/>
            <a:chOff x="5898071" y="4400554"/>
            <a:chExt cx="2324143" cy="2470145"/>
          </a:xfrm>
        </p:grpSpPr>
        <p:sp>
          <p:nvSpPr>
            <p:cNvPr id="251" name="Полилиния 25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Полилиния 25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Полилиния 25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Полилиния 25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11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62" name="Полилиния 26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3" name="Полилиния 26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4" name="Полилиния 26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12" name="Группа 284"/>
          <p:cNvGrpSpPr/>
          <p:nvPr/>
        </p:nvGrpSpPr>
        <p:grpSpPr>
          <a:xfrm>
            <a:off x="0" y="6197605"/>
            <a:ext cx="642942" cy="660395"/>
            <a:chOff x="214282" y="5643578"/>
            <a:chExt cx="1285884" cy="1017585"/>
          </a:xfrm>
        </p:grpSpPr>
        <p:sp>
          <p:nvSpPr>
            <p:cNvPr id="280" name="Полилиния 279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2" name="Полилиния 281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3" name="Полилиния 282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4" name="24-конечная звезда 283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3" name="Группа 290"/>
          <p:cNvGrpSpPr/>
          <p:nvPr/>
        </p:nvGrpSpPr>
        <p:grpSpPr>
          <a:xfrm>
            <a:off x="642910" y="6357958"/>
            <a:ext cx="571504" cy="588957"/>
            <a:chOff x="214282" y="5643578"/>
            <a:chExt cx="1285884" cy="1017585"/>
          </a:xfrm>
        </p:grpSpPr>
        <p:sp>
          <p:nvSpPr>
            <p:cNvPr id="292" name="Полилиния 29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3" name="Полилиния 29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4" name="Полилиния 29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5" name="24-конечная звезда 29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4" name="Группа 295"/>
          <p:cNvGrpSpPr/>
          <p:nvPr/>
        </p:nvGrpSpPr>
        <p:grpSpPr>
          <a:xfrm>
            <a:off x="5715008" y="6197605"/>
            <a:ext cx="642942" cy="660395"/>
            <a:chOff x="214282" y="5643578"/>
            <a:chExt cx="1285884" cy="1017585"/>
          </a:xfrm>
        </p:grpSpPr>
        <p:sp>
          <p:nvSpPr>
            <p:cNvPr id="297" name="Полилиния 29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8" name="Полилиния 29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9" name="Полилиния 29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0" name="24-конечная звезда 29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0" name="Группа 305"/>
          <p:cNvGrpSpPr/>
          <p:nvPr/>
        </p:nvGrpSpPr>
        <p:grpSpPr>
          <a:xfrm>
            <a:off x="1214414" y="6197605"/>
            <a:ext cx="642942" cy="660395"/>
            <a:chOff x="214282" y="5643578"/>
            <a:chExt cx="1285884" cy="1017585"/>
          </a:xfrm>
        </p:grpSpPr>
        <p:sp>
          <p:nvSpPr>
            <p:cNvPr id="307" name="Полилиния 30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8" name="Полилиния 30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9" name="Полилиния 30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0" name="24-конечная звезда 30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4" name="Группа 310"/>
          <p:cNvGrpSpPr/>
          <p:nvPr/>
        </p:nvGrpSpPr>
        <p:grpSpPr>
          <a:xfrm>
            <a:off x="2500298" y="6197605"/>
            <a:ext cx="642942" cy="660395"/>
            <a:chOff x="214282" y="5643578"/>
            <a:chExt cx="1285884" cy="1017585"/>
          </a:xfrm>
        </p:grpSpPr>
        <p:sp>
          <p:nvSpPr>
            <p:cNvPr id="312" name="Полилиния 31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3" name="Полилиния 31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4" name="Полилиния 31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5" name="24-конечная звезда 31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16" name="Овал 315"/>
          <p:cNvSpPr/>
          <p:nvPr/>
        </p:nvSpPr>
        <p:spPr>
          <a:xfrm>
            <a:off x="285720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7" name="Овал 316"/>
          <p:cNvSpPr/>
          <p:nvPr/>
        </p:nvSpPr>
        <p:spPr>
          <a:xfrm>
            <a:off x="642910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8" name="Овал 317"/>
          <p:cNvSpPr/>
          <p:nvPr/>
        </p:nvSpPr>
        <p:spPr>
          <a:xfrm>
            <a:off x="1428728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9" name="Овал 318"/>
          <p:cNvSpPr/>
          <p:nvPr/>
        </p:nvSpPr>
        <p:spPr>
          <a:xfrm>
            <a:off x="114297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0" name="Овал 319"/>
          <p:cNvSpPr/>
          <p:nvPr/>
        </p:nvSpPr>
        <p:spPr>
          <a:xfrm>
            <a:off x="1571604" y="604363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1" name="Овал 320"/>
          <p:cNvSpPr/>
          <p:nvPr/>
        </p:nvSpPr>
        <p:spPr>
          <a:xfrm>
            <a:off x="2143108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2" name="Овал 321"/>
          <p:cNvSpPr/>
          <p:nvPr/>
        </p:nvSpPr>
        <p:spPr>
          <a:xfrm>
            <a:off x="264317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3" name="Овал 322"/>
          <p:cNvSpPr/>
          <p:nvPr/>
        </p:nvSpPr>
        <p:spPr>
          <a:xfrm>
            <a:off x="342899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4" name="Овал 323"/>
          <p:cNvSpPr/>
          <p:nvPr/>
        </p:nvSpPr>
        <p:spPr>
          <a:xfrm>
            <a:off x="442912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5" name="Овал 324"/>
          <p:cNvSpPr/>
          <p:nvPr/>
        </p:nvSpPr>
        <p:spPr>
          <a:xfrm>
            <a:off x="400049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6" name="Овал 325"/>
          <p:cNvSpPr/>
          <p:nvPr/>
        </p:nvSpPr>
        <p:spPr>
          <a:xfrm>
            <a:off x="521494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7" name="Овал 326"/>
          <p:cNvSpPr/>
          <p:nvPr/>
        </p:nvSpPr>
        <p:spPr>
          <a:xfrm>
            <a:off x="5857884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8" name="Овал 327"/>
          <p:cNvSpPr/>
          <p:nvPr/>
        </p:nvSpPr>
        <p:spPr>
          <a:xfrm>
            <a:off x="6643702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9" name="Овал 328"/>
          <p:cNvSpPr/>
          <p:nvPr/>
        </p:nvSpPr>
        <p:spPr>
          <a:xfrm>
            <a:off x="7429520" y="597219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0" name="Овал 329"/>
          <p:cNvSpPr/>
          <p:nvPr/>
        </p:nvSpPr>
        <p:spPr>
          <a:xfrm>
            <a:off x="8929718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1" name="Овал 330"/>
          <p:cNvSpPr/>
          <p:nvPr/>
        </p:nvSpPr>
        <p:spPr>
          <a:xfrm>
            <a:off x="857252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2" name="Овал 331"/>
          <p:cNvSpPr/>
          <p:nvPr/>
        </p:nvSpPr>
        <p:spPr>
          <a:xfrm>
            <a:off x="8001024" y="5900754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3" name="Овал 332"/>
          <p:cNvSpPr/>
          <p:nvPr/>
        </p:nvSpPr>
        <p:spPr>
          <a:xfrm>
            <a:off x="7072330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4" name="Овал 333"/>
          <p:cNvSpPr/>
          <p:nvPr/>
        </p:nvSpPr>
        <p:spPr>
          <a:xfrm>
            <a:off x="6429388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5" name="Овал 334"/>
          <p:cNvSpPr/>
          <p:nvPr/>
        </p:nvSpPr>
        <p:spPr>
          <a:xfrm>
            <a:off x="607219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6" name="Овал 335"/>
          <p:cNvSpPr/>
          <p:nvPr/>
        </p:nvSpPr>
        <p:spPr>
          <a:xfrm>
            <a:off x="5500694" y="575787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7" name="Овал 336"/>
          <p:cNvSpPr/>
          <p:nvPr/>
        </p:nvSpPr>
        <p:spPr>
          <a:xfrm>
            <a:off x="4786314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8" name="Овал 337"/>
          <p:cNvSpPr/>
          <p:nvPr/>
        </p:nvSpPr>
        <p:spPr>
          <a:xfrm>
            <a:off x="3857620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9" name="Овал 338"/>
          <p:cNvSpPr/>
          <p:nvPr/>
        </p:nvSpPr>
        <p:spPr>
          <a:xfrm>
            <a:off x="2928926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0" name="Овал 339"/>
          <p:cNvSpPr/>
          <p:nvPr/>
        </p:nvSpPr>
        <p:spPr>
          <a:xfrm>
            <a:off x="1785918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1" name="Овал 340"/>
          <p:cNvSpPr/>
          <p:nvPr/>
        </p:nvSpPr>
        <p:spPr>
          <a:xfrm>
            <a:off x="1000100" y="611506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31" name="Группа 355"/>
          <p:cNvGrpSpPr/>
          <p:nvPr/>
        </p:nvGrpSpPr>
        <p:grpSpPr>
          <a:xfrm rot="3478556">
            <a:off x="156922" y="6491361"/>
            <a:ext cx="250390" cy="340455"/>
            <a:chOff x="2857488" y="4883951"/>
            <a:chExt cx="571504" cy="903297"/>
          </a:xfrm>
        </p:grpSpPr>
        <p:sp>
          <p:nvSpPr>
            <p:cNvPr id="346" name="Овал 345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44" name="Прямая соединительная линия 343"/>
            <p:cNvCxnSpPr>
              <a:stCxn id="342" idx="0"/>
              <a:endCxn id="342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" name="Овал 346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9" name="Овал 348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1" name="Овал 350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2" name="Овал 351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3" name="Овал 352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4" name="Овал 353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5" name="Овал 354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4" name="Группа 369"/>
          <p:cNvGrpSpPr/>
          <p:nvPr/>
        </p:nvGrpSpPr>
        <p:grpSpPr>
          <a:xfrm rot="1300059">
            <a:off x="4697443" y="6483348"/>
            <a:ext cx="250390" cy="340455"/>
            <a:chOff x="2857488" y="4883951"/>
            <a:chExt cx="571504" cy="903297"/>
          </a:xfrm>
        </p:grpSpPr>
        <p:sp>
          <p:nvSpPr>
            <p:cNvPr id="371" name="Овал 370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2" name="Овал 37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73" name="Прямая соединительная линия 372"/>
            <p:cNvCxnSpPr>
              <a:stCxn id="372" idx="0"/>
              <a:endCxn id="372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4" name="Овал 373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5" name="Овал 374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6" name="Овал 375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7" name="Овал 376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8" name="Овал 377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9" name="Овал 378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0" name="Овал 379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1" name="Овал 380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2" name="Овал 381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89" name="Полилиния 388"/>
          <p:cNvSpPr/>
          <p:nvPr/>
        </p:nvSpPr>
        <p:spPr>
          <a:xfrm>
            <a:off x="262759" y="3247697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0" name="Полилиния 389"/>
          <p:cNvSpPr/>
          <p:nvPr/>
        </p:nvSpPr>
        <p:spPr>
          <a:xfrm>
            <a:off x="928662" y="3286124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1" name="Полилиния 390"/>
          <p:cNvSpPr/>
          <p:nvPr/>
        </p:nvSpPr>
        <p:spPr>
          <a:xfrm>
            <a:off x="428596" y="3071810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2" name="Полилиния 391"/>
          <p:cNvSpPr/>
          <p:nvPr/>
        </p:nvSpPr>
        <p:spPr>
          <a:xfrm>
            <a:off x="785786" y="3071810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3" name="Полилиния 392"/>
          <p:cNvSpPr/>
          <p:nvPr/>
        </p:nvSpPr>
        <p:spPr>
          <a:xfrm>
            <a:off x="642910" y="2857496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4" name="Овал 393"/>
          <p:cNvSpPr/>
          <p:nvPr/>
        </p:nvSpPr>
        <p:spPr>
          <a:xfrm>
            <a:off x="0" y="214290"/>
            <a:ext cx="1428728" cy="1357322"/>
          </a:xfrm>
          <a:prstGeom prst="ellipse">
            <a:avLst/>
          </a:prstGeom>
          <a:gradFill flip="none" rotWithShape="1">
            <a:gsLst>
              <a:gs pos="100000">
                <a:schemeClr val="bg1"/>
              </a:gs>
              <a:gs pos="26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5" name="Заголовок 394"/>
          <p:cNvSpPr>
            <a:spLocks noGrp="1"/>
          </p:cNvSpPr>
          <p:nvPr>
            <p:ph type="title"/>
          </p:nvPr>
        </p:nvSpPr>
        <p:spPr>
          <a:xfrm>
            <a:off x="1214414" y="0"/>
            <a:ext cx="6643734" cy="1143000"/>
          </a:xfrm>
          <a:prstGeom prst="round2SameRect">
            <a:avLst>
              <a:gd name="adj1" fmla="val 16667"/>
              <a:gd name="adj2" fmla="val 38889"/>
            </a:avLst>
          </a:prstGeom>
          <a:gradFill>
            <a:gsLst>
              <a:gs pos="100000">
                <a:srgbClr val="FFCCCC"/>
              </a:gs>
              <a:gs pos="26000">
                <a:schemeClr val="bg1"/>
              </a:gs>
            </a:gsLst>
            <a:path path="circle">
              <a:fillToRect l="50000" t="50000" r="50000" b="50000"/>
            </a:path>
          </a:gradFill>
          <a:scene3d>
            <a:camera prst="orthographicFront"/>
            <a:lightRig rig="threePt" dir="t"/>
          </a:scene3d>
          <a:sp3d>
            <a:bevelT w="171450" h="31750"/>
          </a:sp3d>
        </p:spPr>
        <p:txBody>
          <a:bodyPr>
            <a:normAutofit fontScale="90000"/>
          </a:bodyPr>
          <a:lstStyle/>
          <a:p>
            <a:r>
              <a:rPr lang="ru-RU" sz="3200" b="1" dirty="0" smtClean="0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Бумажный </a:t>
            </a:r>
            <a:r>
              <a:rPr lang="ru-RU" sz="3200" b="1" dirty="0" err="1" smtClean="0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офтальмотренажер</a:t>
            </a:r>
            <a:r>
              <a:rPr lang="ru-RU" sz="3200" b="1" dirty="0" smtClean="0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«Медвежонок», «Ёлочка»</a:t>
            </a:r>
            <a:endParaRPr lang="ru-RU" sz="3200" b="1" dirty="0">
              <a:ln>
                <a:solidFill>
                  <a:sysClr val="windowText" lastClr="000000"/>
                </a:solidFill>
              </a:ln>
              <a:solidFill>
                <a:srgbClr val="FFCCCC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29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96" name="Скругленный прямоугольник 295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1" name="Скругленный прямоугольник 30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6" name="Полилиния 305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1" name="Полилиния 310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3" name="Скругленный прямоугольник 34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5" name="Полилиния 34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6" name="Полилиния 355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57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70" name="Скругленный прямоугольник 369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8" name="Скругленный прямоугольник 387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7" name="Полилиния 396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8" name="Полилиния 397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9" name="Скругленный прямоугольник 398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0" name="Полилиния 399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1" name="Полилиния 400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402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403" name="Скругленный прямоугольник 402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4" name="Скругленный прямоугольник 403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5" name="Полилиния 404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6" name="Полилиния 405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7" name="Скругленный прямоугольник 406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8" name="Полилиния 407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9" name="Полилиния 408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1" name="Группа 285"/>
          <p:cNvGrpSpPr/>
          <p:nvPr/>
        </p:nvGrpSpPr>
        <p:grpSpPr>
          <a:xfrm>
            <a:off x="1428728" y="5929330"/>
            <a:ext cx="1000132" cy="1017585"/>
            <a:chOff x="214282" y="5643578"/>
            <a:chExt cx="1285884" cy="1017585"/>
          </a:xfrm>
        </p:grpSpPr>
        <p:sp>
          <p:nvSpPr>
            <p:cNvPr id="287" name="Полилиния 28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8" name="Полилиния 28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9" name="Полилиния 28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0" name="24-конечная звезда 28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3" name="Группа 356"/>
          <p:cNvGrpSpPr/>
          <p:nvPr/>
        </p:nvGrpSpPr>
        <p:grpSpPr>
          <a:xfrm rot="20068700">
            <a:off x="1657121" y="6384141"/>
            <a:ext cx="250390" cy="340455"/>
            <a:chOff x="2857488" y="4883951"/>
            <a:chExt cx="571504" cy="903297"/>
          </a:xfrm>
        </p:grpSpPr>
        <p:sp>
          <p:nvSpPr>
            <p:cNvPr id="358" name="Овал 357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9" name="Овал 358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60" name="Прямая соединительная линия 359"/>
            <p:cNvCxnSpPr>
              <a:stCxn id="359" idx="0"/>
              <a:endCxn id="359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1" name="Овал 360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2" name="Овал 361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3" name="Овал 362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4" name="Овал 363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5" name="Овал 364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6" name="Овал 365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7" name="Овал 366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8" name="Овал 367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9" name="Овал 368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5" name="Группа 300"/>
          <p:cNvGrpSpPr/>
          <p:nvPr/>
        </p:nvGrpSpPr>
        <p:grpSpPr>
          <a:xfrm>
            <a:off x="6000760" y="5929330"/>
            <a:ext cx="1000132" cy="928671"/>
            <a:chOff x="214282" y="5643578"/>
            <a:chExt cx="1285884" cy="1017585"/>
          </a:xfrm>
        </p:grpSpPr>
        <p:sp>
          <p:nvSpPr>
            <p:cNvPr id="302" name="Полилиния 30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5" name="24-конечная звезда 30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pic>
        <p:nvPicPr>
          <p:cNvPr id="5122" name="Picture 2" descr="C:\Users\mobiworld\Desktop\СЕМИНАР 14 МАЯ\IMG_20150512_120635.jpg"/>
          <p:cNvPicPr>
            <a:picLocks noGrp="1" noChangeAspect="1" noChangeArrowheads="1"/>
          </p:cNvPicPr>
          <p:nvPr>
            <p:ph idx="1"/>
          </p:nvPr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bright="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0063" y="1328737"/>
            <a:ext cx="8229600" cy="4629150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rnd">
            <a:solidFill>
              <a:schemeClr val="accent3">
                <a:lumMod val="50000"/>
              </a:schemeClr>
            </a:solidFill>
          </a:ln>
          <a:effectLst>
            <a:outerShdw blurRad="50000" algn="tl" rotWithShape="0">
              <a:srgbClr val="000000">
                <a:alpha val="41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  <a:extLst/>
        </p:spPr>
      </p:pic>
    </p:spTree>
    <p:extLst>
      <p:ext uri="{BB962C8B-B14F-4D97-AF65-F5344CB8AC3E}">
        <p14:creationId xmlns:p14="http://schemas.microsoft.com/office/powerpoint/2010/main" val="11200542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Овал 108"/>
          <p:cNvSpPr/>
          <p:nvPr/>
        </p:nvSpPr>
        <p:spPr>
          <a:xfrm>
            <a:off x="163482" y="387328"/>
            <a:ext cx="1053703" cy="1006623"/>
          </a:xfrm>
          <a:prstGeom prst="ellipse">
            <a:avLst/>
          </a:prstGeom>
          <a:gradFill flip="none" rotWithShape="1">
            <a:gsLst>
              <a:gs pos="100000">
                <a:schemeClr val="bg1">
                  <a:alpha val="0"/>
                </a:schemeClr>
              </a:gs>
              <a:gs pos="4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2" name="Группа 387"/>
          <p:cNvGrpSpPr/>
          <p:nvPr/>
        </p:nvGrpSpPr>
        <p:grpSpPr>
          <a:xfrm>
            <a:off x="-836391" y="302553"/>
            <a:ext cx="9285264" cy="7124638"/>
            <a:chOff x="-836391" y="302553"/>
            <a:chExt cx="9285264" cy="7124638"/>
          </a:xfrm>
        </p:grpSpPr>
        <p:sp>
          <p:nvSpPr>
            <p:cNvPr id="383" name="Полилиния 382"/>
            <p:cNvSpPr/>
            <p:nvPr/>
          </p:nvSpPr>
          <p:spPr>
            <a:xfrm rot="1219034">
              <a:off x="208762" y="205413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4" name="Полилиния 383"/>
            <p:cNvSpPr/>
            <p:nvPr/>
          </p:nvSpPr>
          <p:spPr>
            <a:xfrm rot="1635534">
              <a:off x="184862" y="270974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5" name="Полилиния 384"/>
            <p:cNvSpPr/>
            <p:nvPr/>
          </p:nvSpPr>
          <p:spPr>
            <a:xfrm rot="2120141">
              <a:off x="-7745" y="3397179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6" name="Полилиния 385"/>
            <p:cNvSpPr/>
            <p:nvPr/>
          </p:nvSpPr>
          <p:spPr>
            <a:xfrm rot="2683881">
              <a:off x="-836391" y="3656663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7" name="Полилиния 386"/>
            <p:cNvSpPr/>
            <p:nvPr/>
          </p:nvSpPr>
          <p:spPr>
            <a:xfrm rot="3406944">
              <a:off x="-1350748" y="3554015"/>
              <a:ext cx="7124638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07" name="Облако 106"/>
          <p:cNvSpPr/>
          <p:nvPr/>
        </p:nvSpPr>
        <p:spPr>
          <a:xfrm>
            <a:off x="2571736" y="571480"/>
            <a:ext cx="5000660" cy="857256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8" name="Облако 107"/>
          <p:cNvSpPr/>
          <p:nvPr/>
        </p:nvSpPr>
        <p:spPr>
          <a:xfrm>
            <a:off x="5429256" y="1928802"/>
            <a:ext cx="3429024" cy="714380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3" name="Группа 56"/>
          <p:cNvGrpSpPr/>
          <p:nvPr/>
        </p:nvGrpSpPr>
        <p:grpSpPr>
          <a:xfrm>
            <a:off x="5072066" y="0"/>
            <a:ext cx="4762740" cy="3000396"/>
            <a:chOff x="5214942" y="-71462"/>
            <a:chExt cx="4191236" cy="2724650"/>
          </a:xfrm>
        </p:grpSpPr>
        <p:sp>
          <p:nvSpPr>
            <p:cNvPr id="4" name="Полилиния 3"/>
            <p:cNvSpPr/>
            <p:nvPr/>
          </p:nvSpPr>
          <p:spPr>
            <a:xfrm>
              <a:off x="5318235" y="785794"/>
              <a:ext cx="3825765" cy="1734207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" name="Полилиния 10"/>
            <p:cNvSpPr/>
            <p:nvPr/>
          </p:nvSpPr>
          <p:spPr>
            <a:xfrm rot="860733" flipV="1">
              <a:off x="6909393" y="3183"/>
              <a:ext cx="2496785" cy="1305578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" name="Полилиния 9"/>
            <p:cNvSpPr/>
            <p:nvPr/>
          </p:nvSpPr>
          <p:spPr>
            <a:xfrm>
              <a:off x="7000892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 rot="19708205">
              <a:off x="7500958" y="7141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" name="Полилиния 12"/>
            <p:cNvSpPr/>
            <p:nvPr/>
          </p:nvSpPr>
          <p:spPr>
            <a:xfrm>
              <a:off x="814390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778671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" name="Полилиния 14"/>
            <p:cNvSpPr/>
            <p:nvPr/>
          </p:nvSpPr>
          <p:spPr>
            <a:xfrm>
              <a:off x="7358082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" name="Полилиния 15"/>
            <p:cNvSpPr/>
            <p:nvPr/>
          </p:nvSpPr>
          <p:spPr>
            <a:xfrm>
              <a:off x="6715140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" name="Полилиния 16"/>
            <p:cNvSpPr/>
            <p:nvPr/>
          </p:nvSpPr>
          <p:spPr>
            <a:xfrm>
              <a:off x="7286644" y="92867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" name="Полилиния 17"/>
            <p:cNvSpPr/>
            <p:nvPr/>
          </p:nvSpPr>
          <p:spPr>
            <a:xfrm>
              <a:off x="721520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" name="Полилиния 18"/>
            <p:cNvSpPr/>
            <p:nvPr/>
          </p:nvSpPr>
          <p:spPr>
            <a:xfrm>
              <a:off x="7572396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" name="Полилиния 19"/>
            <p:cNvSpPr/>
            <p:nvPr/>
          </p:nvSpPr>
          <p:spPr>
            <a:xfrm rot="1969772">
              <a:off x="7844062" y="91107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1" name="Полилиния 20"/>
            <p:cNvSpPr/>
            <p:nvPr/>
          </p:nvSpPr>
          <p:spPr>
            <a:xfrm>
              <a:off x="7786710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" name="Полилиния 21"/>
            <p:cNvSpPr/>
            <p:nvPr/>
          </p:nvSpPr>
          <p:spPr>
            <a:xfrm>
              <a:off x="8286776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" name="Полилиния 22"/>
            <p:cNvSpPr/>
            <p:nvPr/>
          </p:nvSpPr>
          <p:spPr>
            <a:xfrm>
              <a:off x="6572264" y="78579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" name="Полилиния 23"/>
            <p:cNvSpPr/>
            <p:nvPr/>
          </p:nvSpPr>
          <p:spPr>
            <a:xfrm rot="20410928">
              <a:off x="6072198" y="71435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" name="Полилиния 24"/>
            <p:cNvSpPr/>
            <p:nvPr/>
          </p:nvSpPr>
          <p:spPr>
            <a:xfrm rot="587691">
              <a:off x="5214942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6" name="Полилиния 25"/>
            <p:cNvSpPr/>
            <p:nvPr/>
          </p:nvSpPr>
          <p:spPr>
            <a:xfrm rot="20411730">
              <a:off x="5429256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" name="Полилиния 26"/>
            <p:cNvSpPr/>
            <p:nvPr/>
          </p:nvSpPr>
          <p:spPr>
            <a:xfrm rot="1771934">
              <a:off x="6072198" y="185736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" name="Полилиния 27"/>
            <p:cNvSpPr/>
            <p:nvPr/>
          </p:nvSpPr>
          <p:spPr>
            <a:xfrm rot="1666315">
              <a:off x="6215074" y="228599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" name="Полилиния 28"/>
            <p:cNvSpPr/>
            <p:nvPr/>
          </p:nvSpPr>
          <p:spPr>
            <a:xfrm>
              <a:off x="7143768" y="235743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" name="Полилиния 29"/>
            <p:cNvSpPr/>
            <p:nvPr/>
          </p:nvSpPr>
          <p:spPr>
            <a:xfrm>
              <a:off x="721520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" name="Полилиния 30"/>
            <p:cNvSpPr/>
            <p:nvPr/>
          </p:nvSpPr>
          <p:spPr>
            <a:xfrm>
              <a:off x="6072198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" name="Полилиния 31"/>
            <p:cNvSpPr/>
            <p:nvPr/>
          </p:nvSpPr>
          <p:spPr>
            <a:xfrm rot="1065905">
              <a:off x="550069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" name="Полилиния 32"/>
            <p:cNvSpPr/>
            <p:nvPr/>
          </p:nvSpPr>
          <p:spPr>
            <a:xfrm rot="19191918">
              <a:off x="5715008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" name="Полилиния 33"/>
            <p:cNvSpPr/>
            <p:nvPr/>
          </p:nvSpPr>
          <p:spPr>
            <a:xfrm rot="1361292">
              <a:off x="5857884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" name="Полилиния 34"/>
            <p:cNvSpPr/>
            <p:nvPr/>
          </p:nvSpPr>
          <p:spPr>
            <a:xfrm rot="1099206">
              <a:off x="6000760" y="142873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" name="Полилиния 35"/>
            <p:cNvSpPr/>
            <p:nvPr/>
          </p:nvSpPr>
          <p:spPr>
            <a:xfrm rot="20247737">
              <a:off x="6689470" y="104357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" name="Полилиния 36"/>
            <p:cNvSpPr/>
            <p:nvPr/>
          </p:nvSpPr>
          <p:spPr>
            <a:xfrm>
              <a:off x="692945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" name="Полилиния 37"/>
            <p:cNvSpPr/>
            <p:nvPr/>
          </p:nvSpPr>
          <p:spPr>
            <a:xfrm>
              <a:off x="6858016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" name="Полилиния 38"/>
            <p:cNvSpPr/>
            <p:nvPr/>
          </p:nvSpPr>
          <p:spPr>
            <a:xfrm>
              <a:off x="7215206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" name="Полилиния 39"/>
            <p:cNvSpPr/>
            <p:nvPr/>
          </p:nvSpPr>
          <p:spPr>
            <a:xfrm>
              <a:off x="5643570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1" name="Полилиния 40"/>
            <p:cNvSpPr/>
            <p:nvPr/>
          </p:nvSpPr>
          <p:spPr>
            <a:xfrm rot="20716111">
              <a:off x="6286512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2" name="Полилиния 41"/>
            <p:cNvSpPr/>
            <p:nvPr/>
          </p:nvSpPr>
          <p:spPr>
            <a:xfrm>
              <a:off x="585788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3" name="Полилиния 42"/>
            <p:cNvSpPr/>
            <p:nvPr/>
          </p:nvSpPr>
          <p:spPr>
            <a:xfrm>
              <a:off x="6286512" y="171448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4" name="Полилиния 43"/>
            <p:cNvSpPr/>
            <p:nvPr/>
          </p:nvSpPr>
          <p:spPr>
            <a:xfrm rot="1666315">
              <a:off x="6410397" y="1978341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5" name="Полилиния 44"/>
            <p:cNvSpPr/>
            <p:nvPr/>
          </p:nvSpPr>
          <p:spPr>
            <a:xfrm>
              <a:off x="6500826" y="22145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6" name="Полилиния 45"/>
            <p:cNvSpPr/>
            <p:nvPr/>
          </p:nvSpPr>
          <p:spPr>
            <a:xfrm>
              <a:off x="6572264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7" name="Полилиния 46"/>
            <p:cNvSpPr/>
            <p:nvPr/>
          </p:nvSpPr>
          <p:spPr>
            <a:xfrm rot="1771934">
              <a:off x="669803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8" name="Полилиния 47"/>
            <p:cNvSpPr/>
            <p:nvPr/>
          </p:nvSpPr>
          <p:spPr>
            <a:xfrm rot="1771934">
              <a:off x="705522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9" name="Полилиния 48"/>
            <p:cNvSpPr/>
            <p:nvPr/>
          </p:nvSpPr>
          <p:spPr>
            <a:xfrm>
              <a:off x="685801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0" name="Полилиния 49"/>
            <p:cNvSpPr/>
            <p:nvPr/>
          </p:nvSpPr>
          <p:spPr>
            <a:xfrm rot="1874304">
              <a:off x="7556933" y="5526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1" name="Полилиния 50"/>
            <p:cNvSpPr/>
            <p:nvPr/>
          </p:nvSpPr>
          <p:spPr>
            <a:xfrm rot="1874304">
              <a:off x="6985430" y="4812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2" name="Полилиния 51"/>
            <p:cNvSpPr/>
            <p:nvPr/>
          </p:nvSpPr>
          <p:spPr>
            <a:xfrm>
              <a:off x="7929586" y="14285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3" name="Полилиния 52"/>
            <p:cNvSpPr/>
            <p:nvPr/>
          </p:nvSpPr>
          <p:spPr>
            <a:xfrm>
              <a:off x="7643834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4" name="Полилиния 53"/>
            <p:cNvSpPr/>
            <p:nvPr/>
          </p:nvSpPr>
          <p:spPr>
            <a:xfrm>
              <a:off x="792958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5" name="Полилиния 54"/>
            <p:cNvSpPr/>
            <p:nvPr/>
          </p:nvSpPr>
          <p:spPr>
            <a:xfrm rot="1874304">
              <a:off x="8056999" y="409823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6" name="Полилиния 55"/>
            <p:cNvSpPr/>
            <p:nvPr/>
          </p:nvSpPr>
          <p:spPr>
            <a:xfrm>
              <a:off x="6572264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" name="Группа 218"/>
          <p:cNvGrpSpPr/>
          <p:nvPr/>
        </p:nvGrpSpPr>
        <p:grpSpPr>
          <a:xfrm>
            <a:off x="-55071" y="3786190"/>
            <a:ext cx="9247681" cy="3082320"/>
            <a:chOff x="-65581" y="3302758"/>
            <a:chExt cx="9247681" cy="3555242"/>
          </a:xfrm>
        </p:grpSpPr>
        <p:sp>
          <p:nvSpPr>
            <p:cNvPr id="117" name="Полилиния 116"/>
            <p:cNvSpPr/>
            <p:nvPr/>
          </p:nvSpPr>
          <p:spPr>
            <a:xfrm>
              <a:off x="-12700" y="5146130"/>
              <a:ext cx="9156700" cy="1711869"/>
            </a:xfrm>
            <a:custGeom>
              <a:avLst/>
              <a:gdLst>
                <a:gd name="connsiteX0" fmla="*/ 0 w 7531100"/>
                <a:gd name="connsiteY0" fmla="*/ 0 h 1384300"/>
                <a:gd name="connsiteX1" fmla="*/ 3200400 w 7531100"/>
                <a:gd name="connsiteY1" fmla="*/ 12700 h 1384300"/>
                <a:gd name="connsiteX2" fmla="*/ 6070600 w 7531100"/>
                <a:gd name="connsiteY2" fmla="*/ 241300 h 1384300"/>
                <a:gd name="connsiteX3" fmla="*/ 7531100 w 7531100"/>
                <a:gd name="connsiteY3" fmla="*/ 1371600 h 1384300"/>
                <a:gd name="connsiteX4" fmla="*/ 0 w 7531100"/>
                <a:gd name="connsiteY4" fmla="*/ 1384300 h 1384300"/>
                <a:gd name="connsiteX5" fmla="*/ 0 w 7531100"/>
                <a:gd name="connsiteY5" fmla="*/ 0 h 1384300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31100" h="1711869">
                  <a:moveTo>
                    <a:pt x="0" y="327569"/>
                  </a:moveTo>
                  <a:cubicBezTo>
                    <a:pt x="998562" y="0"/>
                    <a:pt x="2157430" y="512234"/>
                    <a:pt x="3200400" y="340269"/>
                  </a:cubicBezTo>
                  <a:cubicBezTo>
                    <a:pt x="4225399" y="178329"/>
                    <a:pt x="5274201" y="94191"/>
                    <a:pt x="6070600" y="568869"/>
                  </a:cubicBezTo>
                  <a:cubicBezTo>
                    <a:pt x="6563499" y="668857"/>
                    <a:pt x="7177844" y="446598"/>
                    <a:pt x="7518023" y="311666"/>
                  </a:cubicBezTo>
                  <a:lnTo>
                    <a:pt x="7531100" y="1699169"/>
                  </a:lnTo>
                  <a:lnTo>
                    <a:pt x="0" y="1711869"/>
                  </a:lnTo>
                  <a:lnTo>
                    <a:pt x="0" y="327569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6" name="Группа 119"/>
            <p:cNvGrpSpPr/>
            <p:nvPr/>
          </p:nvGrpSpPr>
          <p:grpSpPr>
            <a:xfrm>
              <a:off x="428596" y="3632354"/>
              <a:ext cx="1109662" cy="1971543"/>
              <a:chOff x="428596" y="3632354"/>
              <a:chExt cx="1109662" cy="1971543"/>
            </a:xfrm>
          </p:grpSpPr>
          <p:sp>
            <p:nvSpPr>
              <p:cNvPr id="118" name="Равнобедренный треугольник 117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9" name="Полилиния 118"/>
              <p:cNvSpPr/>
              <p:nvPr/>
            </p:nvSpPr>
            <p:spPr>
              <a:xfrm>
                <a:off x="428596" y="3632354"/>
                <a:ext cx="1109662" cy="1812775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" name="Группа 120"/>
            <p:cNvGrpSpPr/>
            <p:nvPr/>
          </p:nvGrpSpPr>
          <p:grpSpPr>
            <a:xfrm>
              <a:off x="7858148" y="4209144"/>
              <a:ext cx="928694" cy="1537629"/>
              <a:chOff x="428596" y="3829035"/>
              <a:chExt cx="1109662" cy="1774862"/>
            </a:xfrm>
          </p:grpSpPr>
          <p:sp>
            <p:nvSpPr>
              <p:cNvPr id="122" name="Равнобедренный треугольник 121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23" name="Полилиния 122"/>
              <p:cNvSpPr/>
              <p:nvPr/>
            </p:nvSpPr>
            <p:spPr>
              <a:xfrm>
                <a:off x="428596" y="3829035"/>
                <a:ext cx="1109662" cy="1616093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8" name="Группа 123"/>
            <p:cNvGrpSpPr/>
            <p:nvPr/>
          </p:nvGrpSpPr>
          <p:grpSpPr>
            <a:xfrm>
              <a:off x="4500562" y="3302758"/>
              <a:ext cx="1357322" cy="2269381"/>
              <a:chOff x="428596" y="3644850"/>
              <a:chExt cx="1109662" cy="1959047"/>
            </a:xfrm>
          </p:grpSpPr>
          <p:sp>
            <p:nvSpPr>
              <p:cNvPr id="125" name="Равнобедренный треугольник 124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26" name="Полилиния 125"/>
              <p:cNvSpPr/>
              <p:nvPr/>
            </p:nvSpPr>
            <p:spPr>
              <a:xfrm>
                <a:off x="428596" y="3644850"/>
                <a:ext cx="1109662" cy="1800279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16" name="Полилиния 115"/>
            <p:cNvSpPr/>
            <p:nvPr/>
          </p:nvSpPr>
          <p:spPr>
            <a:xfrm>
              <a:off x="-65581" y="5715016"/>
              <a:ext cx="9247681" cy="1142984"/>
            </a:xfrm>
            <a:custGeom>
              <a:avLst/>
              <a:gdLst>
                <a:gd name="connsiteX0" fmla="*/ 9194800 w 9781117"/>
                <a:gd name="connsiteY0" fmla="*/ 511588 h 2492788"/>
                <a:gd name="connsiteX1" fmla="*/ 5715000 w 9781117"/>
                <a:gd name="connsiteY1" fmla="*/ 295688 h 2492788"/>
                <a:gd name="connsiteX2" fmla="*/ 1765300 w 9781117"/>
                <a:gd name="connsiteY2" fmla="*/ 943388 h 2492788"/>
                <a:gd name="connsiteX3" fmla="*/ 63500 w 9781117"/>
                <a:gd name="connsiteY3" fmla="*/ 816388 h 2492788"/>
                <a:gd name="connsiteX4" fmla="*/ 0 w 9781117"/>
                <a:gd name="connsiteY4" fmla="*/ 2480088 h 2492788"/>
                <a:gd name="connsiteX5" fmla="*/ 9232900 w 9781117"/>
                <a:gd name="connsiteY5" fmla="*/ 2492788 h 2492788"/>
                <a:gd name="connsiteX6" fmla="*/ 9194800 w 9781117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47681" h="2468858">
                  <a:moveTo>
                    <a:pt x="9194800" y="487658"/>
                  </a:moveTo>
                  <a:cubicBezTo>
                    <a:pt x="8608483" y="121475"/>
                    <a:pt x="6832055" y="802503"/>
                    <a:pt x="5715000" y="271758"/>
                  </a:cubicBezTo>
                  <a:cubicBezTo>
                    <a:pt x="5445623" y="0"/>
                    <a:pt x="2116574" y="444364"/>
                    <a:pt x="1765300" y="919458"/>
                  </a:cubicBezTo>
                  <a:cubicBezTo>
                    <a:pt x="1117095" y="1140637"/>
                    <a:pt x="630767" y="834791"/>
                    <a:pt x="63500" y="792458"/>
                  </a:cubicBezTo>
                  <a:lnTo>
                    <a:pt x="0" y="2456158"/>
                  </a:lnTo>
                  <a:lnTo>
                    <a:pt x="9232900" y="2468858"/>
                  </a:lnTo>
                  <a:cubicBezTo>
                    <a:pt x="9215861" y="1804322"/>
                    <a:pt x="9247681" y="1320553"/>
                    <a:pt x="9194800" y="487658"/>
                  </a:cubicBez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" name="Группа 143"/>
          <p:cNvGrpSpPr/>
          <p:nvPr/>
        </p:nvGrpSpPr>
        <p:grpSpPr>
          <a:xfrm rot="626960">
            <a:off x="7869702" y="5933812"/>
            <a:ext cx="928662" cy="1000108"/>
            <a:chOff x="5898071" y="4400554"/>
            <a:chExt cx="2324143" cy="2470145"/>
          </a:xfrm>
        </p:grpSpPr>
        <p:sp>
          <p:nvSpPr>
            <p:cNvPr id="145" name="Полилиния 14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7" name="Полилиния 14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8" name="Полилиния 14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Полилиния 14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Полилиния 14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57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56" name="Полилиния 15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58" name="Группа 138"/>
            <p:cNvGrpSpPr/>
            <p:nvPr/>
          </p:nvGrpSpPr>
          <p:grpSpPr>
            <a:xfrm rot="639347">
              <a:off x="6792579" y="4410371"/>
              <a:ext cx="798923" cy="2457470"/>
              <a:chOff x="6586553" y="4400554"/>
              <a:chExt cx="798923" cy="2457470"/>
            </a:xfrm>
          </p:grpSpPr>
          <p:sp>
            <p:nvSpPr>
              <p:cNvPr id="153" name="Полилиния 15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59" name="Группа 158"/>
          <p:cNvGrpSpPr/>
          <p:nvPr/>
        </p:nvGrpSpPr>
        <p:grpSpPr>
          <a:xfrm rot="388224">
            <a:off x="6557801" y="5855841"/>
            <a:ext cx="1292760" cy="1084245"/>
            <a:chOff x="5898071" y="4400554"/>
            <a:chExt cx="2324143" cy="2470145"/>
          </a:xfrm>
        </p:grpSpPr>
        <p:sp>
          <p:nvSpPr>
            <p:cNvPr id="160" name="Полилиния 15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Полилиния 16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Полилиния 16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3" name="Полилиния 16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4" name="Полилиния 16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Полилиния 16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60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71" name="Полилиния 170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3" name="Полилиния 172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61" name="Группа 173"/>
          <p:cNvGrpSpPr/>
          <p:nvPr/>
        </p:nvGrpSpPr>
        <p:grpSpPr>
          <a:xfrm rot="626960">
            <a:off x="8369768" y="5933813"/>
            <a:ext cx="928662" cy="1000108"/>
            <a:chOff x="5898071" y="4400554"/>
            <a:chExt cx="2324143" cy="2470145"/>
          </a:xfrm>
        </p:grpSpPr>
        <p:sp>
          <p:nvSpPr>
            <p:cNvPr id="175" name="Полилиния 17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7" name="Полилиния 17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8" name="Полилиния 17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9" name="Полилиния 17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0" name="Полилиния 17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62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86" name="Полилиния 18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63" name="Группа 142"/>
          <p:cNvGrpSpPr/>
          <p:nvPr/>
        </p:nvGrpSpPr>
        <p:grpSpPr>
          <a:xfrm rot="20815479">
            <a:off x="7178705" y="5851445"/>
            <a:ext cx="1292760" cy="1079937"/>
            <a:chOff x="5898071" y="4410369"/>
            <a:chExt cx="2324143" cy="2460330"/>
          </a:xfrm>
        </p:grpSpPr>
        <p:sp>
          <p:nvSpPr>
            <p:cNvPr id="127" name="Полилиния 126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Полилиния 128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Полилиния 129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96" name="Группа 138"/>
            <p:cNvGrpSpPr/>
            <p:nvPr/>
          </p:nvGrpSpPr>
          <p:grpSpPr>
            <a:xfrm rot="639347">
              <a:off x="6792579" y="4410369"/>
              <a:ext cx="798923" cy="2457470"/>
              <a:chOff x="6586553" y="4400554"/>
              <a:chExt cx="798923" cy="2457470"/>
            </a:xfrm>
          </p:grpSpPr>
          <p:sp>
            <p:nvSpPr>
              <p:cNvPr id="140" name="Полилиния 139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97" name="Группа 203"/>
          <p:cNvGrpSpPr/>
          <p:nvPr/>
        </p:nvGrpSpPr>
        <p:grpSpPr>
          <a:xfrm rot="626960">
            <a:off x="3440547" y="6005251"/>
            <a:ext cx="928662" cy="1000108"/>
            <a:chOff x="5898071" y="4400554"/>
            <a:chExt cx="2324143" cy="2470145"/>
          </a:xfrm>
        </p:grpSpPr>
        <p:sp>
          <p:nvSpPr>
            <p:cNvPr id="205" name="Полилиния 20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7" name="Полилиния 20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8" name="Полилиния 20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9" name="Полилиния 20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10" name="Полилиния 20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98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16" name="Полилиния 21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8" name="Полилиния 21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99" name="Группа 138"/>
            <p:cNvGrpSpPr/>
            <p:nvPr/>
          </p:nvGrpSpPr>
          <p:grpSpPr>
            <a:xfrm rot="639347">
              <a:off x="6792579" y="4410375"/>
              <a:ext cx="798923" cy="2457470"/>
              <a:chOff x="6586553" y="4400554"/>
              <a:chExt cx="798923" cy="2457470"/>
            </a:xfrm>
          </p:grpSpPr>
          <p:sp>
            <p:nvSpPr>
              <p:cNvPr id="213" name="Полилиния 21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5" name="Полилиния 21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00" name="Группа 219"/>
          <p:cNvGrpSpPr/>
          <p:nvPr/>
        </p:nvGrpSpPr>
        <p:grpSpPr>
          <a:xfrm rot="20477843">
            <a:off x="4922140" y="5908939"/>
            <a:ext cx="928662" cy="1000108"/>
            <a:chOff x="5898071" y="4400554"/>
            <a:chExt cx="2324143" cy="2470145"/>
          </a:xfrm>
        </p:grpSpPr>
        <p:sp>
          <p:nvSpPr>
            <p:cNvPr id="221" name="Полилиния 22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2" name="Полилиния 22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3" name="Полилиния 22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4" name="Полилиния 22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5" name="Полилиния 22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6" name="Полилиния 22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1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32" name="Полилиния 23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3" name="Полилиния 23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4" name="Полилиния 23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102" name="Группа 138"/>
            <p:cNvGrpSpPr/>
            <p:nvPr/>
          </p:nvGrpSpPr>
          <p:grpSpPr>
            <a:xfrm rot="639347">
              <a:off x="6792579" y="4410377"/>
              <a:ext cx="798923" cy="2457470"/>
              <a:chOff x="6586553" y="4400554"/>
              <a:chExt cx="798923" cy="2457470"/>
            </a:xfrm>
          </p:grpSpPr>
          <p:sp>
            <p:nvSpPr>
              <p:cNvPr id="229" name="Полилиния 228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0" name="Полилиния 229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1" name="Полилиния 230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03" name="Группа 234"/>
          <p:cNvGrpSpPr/>
          <p:nvPr/>
        </p:nvGrpSpPr>
        <p:grpSpPr>
          <a:xfrm rot="20416555">
            <a:off x="3927703" y="5985261"/>
            <a:ext cx="928662" cy="1000108"/>
            <a:chOff x="5898071" y="4400554"/>
            <a:chExt cx="2324143" cy="2470145"/>
          </a:xfrm>
        </p:grpSpPr>
        <p:sp>
          <p:nvSpPr>
            <p:cNvPr id="236" name="Полилиния 235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9" name="Полилиния 238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0" name="Полилиния 239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1" name="Полилиния 240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4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47" name="Полилиния 246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8" name="Полилиния 247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9" name="Полилиния 248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05" name="Группа 188"/>
          <p:cNvGrpSpPr/>
          <p:nvPr/>
        </p:nvGrpSpPr>
        <p:grpSpPr>
          <a:xfrm rot="709197">
            <a:off x="4239936" y="5884284"/>
            <a:ext cx="1292760" cy="1083291"/>
            <a:chOff x="5898071" y="4410280"/>
            <a:chExt cx="2324143" cy="2467972"/>
          </a:xfrm>
        </p:grpSpPr>
        <p:sp>
          <p:nvSpPr>
            <p:cNvPr id="190" name="Полилиния 18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3" name="Полилиния 19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4" name="Полилиния 19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5" name="Полилиния 19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6" name="Группа 138"/>
            <p:cNvGrpSpPr/>
            <p:nvPr/>
          </p:nvGrpSpPr>
          <p:grpSpPr>
            <a:xfrm rot="639347">
              <a:off x="6791608" y="4410280"/>
              <a:ext cx="798923" cy="2467972"/>
              <a:chOff x="6586553" y="4400554"/>
              <a:chExt cx="798923" cy="2467972"/>
            </a:xfrm>
          </p:grpSpPr>
          <p:sp>
            <p:nvSpPr>
              <p:cNvPr id="198" name="Полилиния 197"/>
              <p:cNvSpPr/>
              <p:nvPr/>
            </p:nvSpPr>
            <p:spPr>
              <a:xfrm flipH="1">
                <a:off x="6910157" y="5154015"/>
                <a:ext cx="142905" cy="1714511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10" name="Группа 249"/>
          <p:cNvGrpSpPr/>
          <p:nvPr/>
        </p:nvGrpSpPr>
        <p:grpSpPr>
          <a:xfrm rot="20571690">
            <a:off x="3127103" y="5901080"/>
            <a:ext cx="928662" cy="1000108"/>
            <a:chOff x="5898071" y="4400554"/>
            <a:chExt cx="2324143" cy="2470145"/>
          </a:xfrm>
        </p:grpSpPr>
        <p:sp>
          <p:nvSpPr>
            <p:cNvPr id="251" name="Полилиния 25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Полилиния 25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Полилиния 25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Полилиния 25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11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62" name="Полилиния 26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3" name="Полилиния 26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4" name="Полилиния 26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12" name="Группа 284"/>
          <p:cNvGrpSpPr/>
          <p:nvPr/>
        </p:nvGrpSpPr>
        <p:grpSpPr>
          <a:xfrm>
            <a:off x="0" y="6197605"/>
            <a:ext cx="642942" cy="660395"/>
            <a:chOff x="214282" y="5643578"/>
            <a:chExt cx="1285884" cy="1017585"/>
          </a:xfrm>
        </p:grpSpPr>
        <p:sp>
          <p:nvSpPr>
            <p:cNvPr id="280" name="Полилиния 279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2" name="Полилиния 281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3" name="Полилиния 282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4" name="24-конечная звезда 283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3" name="Группа 290"/>
          <p:cNvGrpSpPr/>
          <p:nvPr/>
        </p:nvGrpSpPr>
        <p:grpSpPr>
          <a:xfrm>
            <a:off x="642910" y="6357958"/>
            <a:ext cx="571504" cy="588957"/>
            <a:chOff x="214282" y="5643578"/>
            <a:chExt cx="1285884" cy="1017585"/>
          </a:xfrm>
        </p:grpSpPr>
        <p:sp>
          <p:nvSpPr>
            <p:cNvPr id="292" name="Полилиния 29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3" name="Полилиния 29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4" name="Полилиния 29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5" name="24-конечная звезда 29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4" name="Группа 295"/>
          <p:cNvGrpSpPr/>
          <p:nvPr/>
        </p:nvGrpSpPr>
        <p:grpSpPr>
          <a:xfrm>
            <a:off x="5715008" y="6197605"/>
            <a:ext cx="642942" cy="660395"/>
            <a:chOff x="214282" y="5643578"/>
            <a:chExt cx="1285884" cy="1017585"/>
          </a:xfrm>
        </p:grpSpPr>
        <p:sp>
          <p:nvSpPr>
            <p:cNvPr id="297" name="Полилиния 29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8" name="Полилиния 29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9" name="Полилиния 29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0" name="24-конечная звезда 29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0" name="Группа 305"/>
          <p:cNvGrpSpPr/>
          <p:nvPr/>
        </p:nvGrpSpPr>
        <p:grpSpPr>
          <a:xfrm>
            <a:off x="1214414" y="6197605"/>
            <a:ext cx="642942" cy="660395"/>
            <a:chOff x="214282" y="5643578"/>
            <a:chExt cx="1285884" cy="1017585"/>
          </a:xfrm>
        </p:grpSpPr>
        <p:sp>
          <p:nvSpPr>
            <p:cNvPr id="307" name="Полилиния 30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8" name="Полилиния 30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9" name="Полилиния 30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0" name="24-конечная звезда 30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4" name="Группа 310"/>
          <p:cNvGrpSpPr/>
          <p:nvPr/>
        </p:nvGrpSpPr>
        <p:grpSpPr>
          <a:xfrm>
            <a:off x="2500298" y="6197605"/>
            <a:ext cx="642942" cy="660395"/>
            <a:chOff x="214282" y="5643578"/>
            <a:chExt cx="1285884" cy="1017585"/>
          </a:xfrm>
        </p:grpSpPr>
        <p:sp>
          <p:nvSpPr>
            <p:cNvPr id="312" name="Полилиния 31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3" name="Полилиния 31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4" name="Полилиния 31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5" name="24-конечная звезда 31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16" name="Овал 315"/>
          <p:cNvSpPr/>
          <p:nvPr/>
        </p:nvSpPr>
        <p:spPr>
          <a:xfrm>
            <a:off x="285720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7" name="Овал 316"/>
          <p:cNvSpPr/>
          <p:nvPr/>
        </p:nvSpPr>
        <p:spPr>
          <a:xfrm>
            <a:off x="642910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8" name="Овал 317"/>
          <p:cNvSpPr/>
          <p:nvPr/>
        </p:nvSpPr>
        <p:spPr>
          <a:xfrm>
            <a:off x="1428728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9" name="Овал 318"/>
          <p:cNvSpPr/>
          <p:nvPr/>
        </p:nvSpPr>
        <p:spPr>
          <a:xfrm>
            <a:off x="114297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0" name="Овал 319"/>
          <p:cNvSpPr/>
          <p:nvPr/>
        </p:nvSpPr>
        <p:spPr>
          <a:xfrm>
            <a:off x="1571604" y="604363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1" name="Овал 320"/>
          <p:cNvSpPr/>
          <p:nvPr/>
        </p:nvSpPr>
        <p:spPr>
          <a:xfrm>
            <a:off x="2143108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2" name="Овал 321"/>
          <p:cNvSpPr/>
          <p:nvPr/>
        </p:nvSpPr>
        <p:spPr>
          <a:xfrm>
            <a:off x="264317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3" name="Овал 322"/>
          <p:cNvSpPr/>
          <p:nvPr/>
        </p:nvSpPr>
        <p:spPr>
          <a:xfrm>
            <a:off x="342899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4" name="Овал 323"/>
          <p:cNvSpPr/>
          <p:nvPr/>
        </p:nvSpPr>
        <p:spPr>
          <a:xfrm>
            <a:off x="442912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5" name="Овал 324"/>
          <p:cNvSpPr/>
          <p:nvPr/>
        </p:nvSpPr>
        <p:spPr>
          <a:xfrm>
            <a:off x="400049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6" name="Овал 325"/>
          <p:cNvSpPr/>
          <p:nvPr/>
        </p:nvSpPr>
        <p:spPr>
          <a:xfrm>
            <a:off x="521494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7" name="Овал 326"/>
          <p:cNvSpPr/>
          <p:nvPr/>
        </p:nvSpPr>
        <p:spPr>
          <a:xfrm>
            <a:off x="5857884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8" name="Овал 327"/>
          <p:cNvSpPr/>
          <p:nvPr/>
        </p:nvSpPr>
        <p:spPr>
          <a:xfrm>
            <a:off x="6643702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9" name="Овал 328"/>
          <p:cNvSpPr/>
          <p:nvPr/>
        </p:nvSpPr>
        <p:spPr>
          <a:xfrm>
            <a:off x="7429520" y="597219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0" name="Овал 329"/>
          <p:cNvSpPr/>
          <p:nvPr/>
        </p:nvSpPr>
        <p:spPr>
          <a:xfrm>
            <a:off x="8929718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1" name="Овал 330"/>
          <p:cNvSpPr/>
          <p:nvPr/>
        </p:nvSpPr>
        <p:spPr>
          <a:xfrm>
            <a:off x="857252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2" name="Овал 331"/>
          <p:cNvSpPr/>
          <p:nvPr/>
        </p:nvSpPr>
        <p:spPr>
          <a:xfrm>
            <a:off x="8001024" y="5900754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3" name="Овал 332"/>
          <p:cNvSpPr/>
          <p:nvPr/>
        </p:nvSpPr>
        <p:spPr>
          <a:xfrm>
            <a:off x="7072330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4" name="Овал 333"/>
          <p:cNvSpPr/>
          <p:nvPr/>
        </p:nvSpPr>
        <p:spPr>
          <a:xfrm>
            <a:off x="6429388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5" name="Овал 334"/>
          <p:cNvSpPr/>
          <p:nvPr/>
        </p:nvSpPr>
        <p:spPr>
          <a:xfrm>
            <a:off x="607219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6" name="Овал 335"/>
          <p:cNvSpPr/>
          <p:nvPr/>
        </p:nvSpPr>
        <p:spPr>
          <a:xfrm>
            <a:off x="5500694" y="575787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7" name="Овал 336"/>
          <p:cNvSpPr/>
          <p:nvPr/>
        </p:nvSpPr>
        <p:spPr>
          <a:xfrm>
            <a:off x="4786314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8" name="Овал 337"/>
          <p:cNvSpPr/>
          <p:nvPr/>
        </p:nvSpPr>
        <p:spPr>
          <a:xfrm>
            <a:off x="3857620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9" name="Овал 338"/>
          <p:cNvSpPr/>
          <p:nvPr/>
        </p:nvSpPr>
        <p:spPr>
          <a:xfrm>
            <a:off x="2928926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0" name="Овал 339"/>
          <p:cNvSpPr/>
          <p:nvPr/>
        </p:nvSpPr>
        <p:spPr>
          <a:xfrm>
            <a:off x="1785918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1" name="Овал 340"/>
          <p:cNvSpPr/>
          <p:nvPr/>
        </p:nvSpPr>
        <p:spPr>
          <a:xfrm>
            <a:off x="1000100" y="611506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31" name="Группа 355"/>
          <p:cNvGrpSpPr/>
          <p:nvPr/>
        </p:nvGrpSpPr>
        <p:grpSpPr>
          <a:xfrm rot="3478556">
            <a:off x="156922" y="6491361"/>
            <a:ext cx="250390" cy="340455"/>
            <a:chOff x="2857488" y="4883951"/>
            <a:chExt cx="571504" cy="903297"/>
          </a:xfrm>
        </p:grpSpPr>
        <p:sp>
          <p:nvSpPr>
            <p:cNvPr id="346" name="Овал 345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44" name="Прямая соединительная линия 343"/>
            <p:cNvCxnSpPr>
              <a:stCxn id="342" idx="0"/>
              <a:endCxn id="342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" name="Овал 346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9" name="Овал 348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1" name="Овал 350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2" name="Овал 351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3" name="Овал 352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4" name="Овал 353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5" name="Овал 354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4" name="Группа 369"/>
          <p:cNvGrpSpPr/>
          <p:nvPr/>
        </p:nvGrpSpPr>
        <p:grpSpPr>
          <a:xfrm rot="1300059">
            <a:off x="4697443" y="6483348"/>
            <a:ext cx="250390" cy="340455"/>
            <a:chOff x="2857488" y="4883951"/>
            <a:chExt cx="571504" cy="903297"/>
          </a:xfrm>
        </p:grpSpPr>
        <p:sp>
          <p:nvSpPr>
            <p:cNvPr id="371" name="Овал 370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2" name="Овал 37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73" name="Прямая соединительная линия 372"/>
            <p:cNvCxnSpPr>
              <a:stCxn id="372" idx="0"/>
              <a:endCxn id="372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4" name="Овал 373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5" name="Овал 374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6" name="Овал 375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7" name="Овал 376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8" name="Овал 377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9" name="Овал 378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0" name="Овал 379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1" name="Овал 380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2" name="Овал 381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89" name="Полилиния 388"/>
          <p:cNvSpPr/>
          <p:nvPr/>
        </p:nvSpPr>
        <p:spPr>
          <a:xfrm>
            <a:off x="262759" y="3247697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0" name="Полилиния 389"/>
          <p:cNvSpPr/>
          <p:nvPr/>
        </p:nvSpPr>
        <p:spPr>
          <a:xfrm>
            <a:off x="928662" y="3286124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1" name="Полилиния 390"/>
          <p:cNvSpPr/>
          <p:nvPr/>
        </p:nvSpPr>
        <p:spPr>
          <a:xfrm>
            <a:off x="428596" y="3071810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2" name="Полилиния 391"/>
          <p:cNvSpPr/>
          <p:nvPr/>
        </p:nvSpPr>
        <p:spPr>
          <a:xfrm>
            <a:off x="785786" y="3071810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3" name="Полилиния 392"/>
          <p:cNvSpPr/>
          <p:nvPr/>
        </p:nvSpPr>
        <p:spPr>
          <a:xfrm>
            <a:off x="642910" y="2857496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4" name="Овал 393"/>
          <p:cNvSpPr/>
          <p:nvPr/>
        </p:nvSpPr>
        <p:spPr>
          <a:xfrm>
            <a:off x="0" y="214290"/>
            <a:ext cx="1428728" cy="1357322"/>
          </a:xfrm>
          <a:prstGeom prst="ellipse">
            <a:avLst/>
          </a:prstGeom>
          <a:gradFill flip="none" rotWithShape="1">
            <a:gsLst>
              <a:gs pos="100000">
                <a:schemeClr val="bg1"/>
              </a:gs>
              <a:gs pos="26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5" name="Заголовок 394"/>
          <p:cNvSpPr>
            <a:spLocks noGrp="1"/>
          </p:cNvSpPr>
          <p:nvPr>
            <p:ph type="title"/>
          </p:nvPr>
        </p:nvSpPr>
        <p:spPr>
          <a:xfrm>
            <a:off x="1214414" y="0"/>
            <a:ext cx="6643734" cy="1143000"/>
          </a:xfrm>
          <a:prstGeom prst="round2SameRect">
            <a:avLst>
              <a:gd name="adj1" fmla="val 16667"/>
              <a:gd name="adj2" fmla="val 38889"/>
            </a:avLst>
          </a:prstGeom>
          <a:gradFill>
            <a:gsLst>
              <a:gs pos="100000">
                <a:srgbClr val="FFCCCC"/>
              </a:gs>
              <a:gs pos="26000">
                <a:schemeClr val="bg1"/>
              </a:gs>
            </a:gsLst>
            <a:path path="circle">
              <a:fillToRect l="50000" t="50000" r="50000" b="50000"/>
            </a:path>
          </a:gradFill>
          <a:scene3d>
            <a:camera prst="orthographicFront"/>
            <a:lightRig rig="threePt" dir="t"/>
          </a:scene3d>
          <a:sp3d>
            <a:bevelT w="171450" h="31750"/>
          </a:sp3d>
        </p:spPr>
        <p:txBody>
          <a:bodyPr>
            <a:normAutofit fontScale="90000"/>
          </a:bodyPr>
          <a:lstStyle/>
          <a:p>
            <a:r>
              <a:rPr lang="ru-RU" sz="3200" b="1" dirty="0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Бумажный </a:t>
            </a:r>
            <a:r>
              <a:rPr lang="ru-RU" sz="3200" b="1" dirty="0" err="1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офтальмотренажер</a:t>
            </a:r>
            <a:r>
              <a:rPr lang="ru-RU" sz="3200" b="1" dirty="0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</a:t>
            </a:r>
            <a:r>
              <a:rPr lang="ru-RU" sz="3200" b="1" dirty="0" smtClean="0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«Дорожка»</a:t>
            </a:r>
            <a:endParaRPr lang="ru-RU" sz="3200" b="1" dirty="0">
              <a:ln>
                <a:solidFill>
                  <a:sysClr val="windowText" lastClr="000000"/>
                </a:solidFill>
              </a:ln>
              <a:solidFill>
                <a:srgbClr val="FFCCCC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29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96" name="Скругленный прямоугольник 295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1" name="Скругленный прямоугольник 30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6" name="Полилиния 305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1" name="Полилиния 310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3" name="Скругленный прямоугольник 34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5" name="Полилиния 34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6" name="Полилиния 355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57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70" name="Скругленный прямоугольник 369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8" name="Скругленный прямоугольник 387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7" name="Полилиния 396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8" name="Полилиния 397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9" name="Скругленный прямоугольник 398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0" name="Полилиния 399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1" name="Полилиния 400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402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403" name="Скругленный прямоугольник 402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4" name="Скругленный прямоугольник 403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5" name="Полилиния 404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6" name="Полилиния 405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7" name="Скругленный прямоугольник 406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8" name="Полилиния 407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9" name="Полилиния 408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1" name="Группа 285"/>
          <p:cNvGrpSpPr/>
          <p:nvPr/>
        </p:nvGrpSpPr>
        <p:grpSpPr>
          <a:xfrm>
            <a:off x="1428728" y="5929330"/>
            <a:ext cx="1000132" cy="1017585"/>
            <a:chOff x="214282" y="5643578"/>
            <a:chExt cx="1285884" cy="1017585"/>
          </a:xfrm>
        </p:grpSpPr>
        <p:sp>
          <p:nvSpPr>
            <p:cNvPr id="287" name="Полилиния 28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8" name="Полилиния 28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9" name="Полилиния 28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0" name="24-конечная звезда 28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3" name="Группа 356"/>
          <p:cNvGrpSpPr/>
          <p:nvPr/>
        </p:nvGrpSpPr>
        <p:grpSpPr>
          <a:xfrm rot="20068700">
            <a:off x="1657121" y="6384141"/>
            <a:ext cx="250390" cy="340455"/>
            <a:chOff x="2857488" y="4883951"/>
            <a:chExt cx="571504" cy="903297"/>
          </a:xfrm>
        </p:grpSpPr>
        <p:sp>
          <p:nvSpPr>
            <p:cNvPr id="358" name="Овал 357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9" name="Овал 358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60" name="Прямая соединительная линия 359"/>
            <p:cNvCxnSpPr>
              <a:stCxn id="359" idx="0"/>
              <a:endCxn id="359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1" name="Овал 360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2" name="Овал 361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3" name="Овал 362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4" name="Овал 363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5" name="Овал 364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6" name="Овал 365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7" name="Овал 366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8" name="Овал 367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9" name="Овал 368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5" name="Группа 300"/>
          <p:cNvGrpSpPr/>
          <p:nvPr/>
        </p:nvGrpSpPr>
        <p:grpSpPr>
          <a:xfrm>
            <a:off x="6000760" y="5929330"/>
            <a:ext cx="1000132" cy="928671"/>
            <a:chOff x="214282" y="5643578"/>
            <a:chExt cx="1285884" cy="1017585"/>
          </a:xfrm>
        </p:grpSpPr>
        <p:sp>
          <p:nvSpPr>
            <p:cNvPr id="302" name="Полилиния 30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5" name="24-конечная звезда 30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35" name="Объект 134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ru-RU" dirty="0"/>
          </a:p>
        </p:txBody>
      </p:sp>
      <p:pic>
        <p:nvPicPr>
          <p:cNvPr id="1026" name="Picture 2" descr="C:\Users\mobiworld\Desktop\фестиваль базарный\фото\DSCN4089.JPG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2736"/>
          <a:stretch/>
        </p:blipFill>
        <p:spPr bwMode="auto">
          <a:xfrm>
            <a:off x="642942" y="1662457"/>
            <a:ext cx="7876556" cy="4355473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rnd">
            <a:solidFill>
              <a:schemeClr val="accent3">
                <a:lumMod val="50000"/>
              </a:schemeClr>
            </a:solidFill>
          </a:ln>
          <a:effectLst>
            <a:outerShdw blurRad="50000" algn="tl" rotWithShape="0">
              <a:srgbClr val="000000">
                <a:alpha val="41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  <a:extLst/>
        </p:spPr>
      </p:pic>
    </p:spTree>
    <p:extLst>
      <p:ext uri="{BB962C8B-B14F-4D97-AF65-F5344CB8AC3E}">
        <p14:creationId xmlns:p14="http://schemas.microsoft.com/office/powerpoint/2010/main" val="38021515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Овал 108"/>
          <p:cNvSpPr/>
          <p:nvPr/>
        </p:nvSpPr>
        <p:spPr>
          <a:xfrm>
            <a:off x="163482" y="387328"/>
            <a:ext cx="1053703" cy="1006623"/>
          </a:xfrm>
          <a:prstGeom prst="ellipse">
            <a:avLst/>
          </a:prstGeom>
          <a:gradFill flip="none" rotWithShape="1">
            <a:gsLst>
              <a:gs pos="100000">
                <a:schemeClr val="bg1">
                  <a:alpha val="0"/>
                </a:schemeClr>
              </a:gs>
              <a:gs pos="4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grpSp>
        <p:nvGrpSpPr>
          <p:cNvPr id="2" name="Группа 387"/>
          <p:cNvGrpSpPr/>
          <p:nvPr/>
        </p:nvGrpSpPr>
        <p:grpSpPr>
          <a:xfrm>
            <a:off x="-836391" y="302553"/>
            <a:ext cx="9285264" cy="7124638"/>
            <a:chOff x="-836391" y="302553"/>
            <a:chExt cx="9285264" cy="7124638"/>
          </a:xfrm>
        </p:grpSpPr>
        <p:sp>
          <p:nvSpPr>
            <p:cNvPr id="383" name="Полилиния 382"/>
            <p:cNvSpPr/>
            <p:nvPr/>
          </p:nvSpPr>
          <p:spPr>
            <a:xfrm rot="1219034">
              <a:off x="208762" y="205413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84" name="Полилиния 383"/>
            <p:cNvSpPr/>
            <p:nvPr/>
          </p:nvSpPr>
          <p:spPr>
            <a:xfrm rot="1635534">
              <a:off x="184862" y="270974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85" name="Полилиния 384"/>
            <p:cNvSpPr/>
            <p:nvPr/>
          </p:nvSpPr>
          <p:spPr>
            <a:xfrm rot="2120141">
              <a:off x="-7745" y="3397179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86" name="Полилиния 385"/>
            <p:cNvSpPr/>
            <p:nvPr/>
          </p:nvSpPr>
          <p:spPr>
            <a:xfrm rot="2683881">
              <a:off x="-836391" y="3656663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87" name="Полилиния 386"/>
            <p:cNvSpPr/>
            <p:nvPr/>
          </p:nvSpPr>
          <p:spPr>
            <a:xfrm rot="3406944">
              <a:off x="-1350748" y="3554015"/>
              <a:ext cx="7124638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</p:grpSp>
      <p:sp>
        <p:nvSpPr>
          <p:cNvPr id="107" name="Облако 106"/>
          <p:cNvSpPr/>
          <p:nvPr/>
        </p:nvSpPr>
        <p:spPr>
          <a:xfrm>
            <a:off x="2571736" y="571480"/>
            <a:ext cx="5000660" cy="857256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108" name="Облако 107"/>
          <p:cNvSpPr/>
          <p:nvPr/>
        </p:nvSpPr>
        <p:spPr>
          <a:xfrm>
            <a:off x="5429256" y="1928802"/>
            <a:ext cx="3429024" cy="714380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grpSp>
        <p:nvGrpSpPr>
          <p:cNvPr id="3" name="Группа 56"/>
          <p:cNvGrpSpPr/>
          <p:nvPr/>
        </p:nvGrpSpPr>
        <p:grpSpPr>
          <a:xfrm>
            <a:off x="5072066" y="0"/>
            <a:ext cx="4762740" cy="3000396"/>
            <a:chOff x="5214942" y="-71462"/>
            <a:chExt cx="4191236" cy="2724650"/>
          </a:xfrm>
        </p:grpSpPr>
        <p:sp>
          <p:nvSpPr>
            <p:cNvPr id="4" name="Полилиния 3"/>
            <p:cNvSpPr/>
            <p:nvPr/>
          </p:nvSpPr>
          <p:spPr>
            <a:xfrm>
              <a:off x="5318235" y="785794"/>
              <a:ext cx="3825765" cy="1734207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1" name="Полилиния 10"/>
            <p:cNvSpPr/>
            <p:nvPr/>
          </p:nvSpPr>
          <p:spPr>
            <a:xfrm rot="860733" flipV="1">
              <a:off x="6909393" y="3183"/>
              <a:ext cx="2496785" cy="1305578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0" name="Полилиния 9"/>
            <p:cNvSpPr/>
            <p:nvPr/>
          </p:nvSpPr>
          <p:spPr>
            <a:xfrm>
              <a:off x="7000892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2" name="Полилиния 11"/>
            <p:cNvSpPr/>
            <p:nvPr/>
          </p:nvSpPr>
          <p:spPr>
            <a:xfrm rot="19708205">
              <a:off x="7500958" y="7141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3" name="Полилиния 12"/>
            <p:cNvSpPr/>
            <p:nvPr/>
          </p:nvSpPr>
          <p:spPr>
            <a:xfrm>
              <a:off x="814390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778671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5" name="Полилиния 14"/>
            <p:cNvSpPr/>
            <p:nvPr/>
          </p:nvSpPr>
          <p:spPr>
            <a:xfrm>
              <a:off x="7358082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6" name="Полилиния 15"/>
            <p:cNvSpPr/>
            <p:nvPr/>
          </p:nvSpPr>
          <p:spPr>
            <a:xfrm>
              <a:off x="6715140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7" name="Полилиния 16"/>
            <p:cNvSpPr/>
            <p:nvPr/>
          </p:nvSpPr>
          <p:spPr>
            <a:xfrm>
              <a:off x="7286644" y="92867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8" name="Полилиния 17"/>
            <p:cNvSpPr/>
            <p:nvPr/>
          </p:nvSpPr>
          <p:spPr>
            <a:xfrm>
              <a:off x="721520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9" name="Полилиния 18"/>
            <p:cNvSpPr/>
            <p:nvPr/>
          </p:nvSpPr>
          <p:spPr>
            <a:xfrm>
              <a:off x="7572396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0" name="Полилиния 19"/>
            <p:cNvSpPr/>
            <p:nvPr/>
          </p:nvSpPr>
          <p:spPr>
            <a:xfrm rot="1969772">
              <a:off x="7844062" y="91107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1" name="Полилиния 20"/>
            <p:cNvSpPr/>
            <p:nvPr/>
          </p:nvSpPr>
          <p:spPr>
            <a:xfrm>
              <a:off x="7786710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2" name="Полилиния 21"/>
            <p:cNvSpPr/>
            <p:nvPr/>
          </p:nvSpPr>
          <p:spPr>
            <a:xfrm>
              <a:off x="8286776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3" name="Полилиния 22"/>
            <p:cNvSpPr/>
            <p:nvPr/>
          </p:nvSpPr>
          <p:spPr>
            <a:xfrm>
              <a:off x="6572264" y="78579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4" name="Полилиния 23"/>
            <p:cNvSpPr/>
            <p:nvPr/>
          </p:nvSpPr>
          <p:spPr>
            <a:xfrm rot="20410928">
              <a:off x="6072198" y="71435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5" name="Полилиния 24"/>
            <p:cNvSpPr/>
            <p:nvPr/>
          </p:nvSpPr>
          <p:spPr>
            <a:xfrm rot="587691">
              <a:off x="5214942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6" name="Полилиния 25"/>
            <p:cNvSpPr/>
            <p:nvPr/>
          </p:nvSpPr>
          <p:spPr>
            <a:xfrm rot="20411730">
              <a:off x="5429256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7" name="Полилиния 26"/>
            <p:cNvSpPr/>
            <p:nvPr/>
          </p:nvSpPr>
          <p:spPr>
            <a:xfrm rot="1771934">
              <a:off x="6072198" y="185736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8" name="Полилиния 27"/>
            <p:cNvSpPr/>
            <p:nvPr/>
          </p:nvSpPr>
          <p:spPr>
            <a:xfrm rot="1666315">
              <a:off x="6215074" y="228599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9" name="Полилиния 28"/>
            <p:cNvSpPr/>
            <p:nvPr/>
          </p:nvSpPr>
          <p:spPr>
            <a:xfrm>
              <a:off x="7143768" y="235743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0" name="Полилиния 29"/>
            <p:cNvSpPr/>
            <p:nvPr/>
          </p:nvSpPr>
          <p:spPr>
            <a:xfrm>
              <a:off x="721520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1" name="Полилиния 30"/>
            <p:cNvSpPr/>
            <p:nvPr/>
          </p:nvSpPr>
          <p:spPr>
            <a:xfrm>
              <a:off x="6072198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2" name="Полилиния 31"/>
            <p:cNvSpPr/>
            <p:nvPr/>
          </p:nvSpPr>
          <p:spPr>
            <a:xfrm rot="1065905">
              <a:off x="550069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3" name="Полилиния 32"/>
            <p:cNvSpPr/>
            <p:nvPr/>
          </p:nvSpPr>
          <p:spPr>
            <a:xfrm rot="19191918">
              <a:off x="5715008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4" name="Полилиния 33"/>
            <p:cNvSpPr/>
            <p:nvPr/>
          </p:nvSpPr>
          <p:spPr>
            <a:xfrm rot="1361292">
              <a:off x="5857884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5" name="Полилиния 34"/>
            <p:cNvSpPr/>
            <p:nvPr/>
          </p:nvSpPr>
          <p:spPr>
            <a:xfrm rot="1099206">
              <a:off x="6000760" y="142873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6" name="Полилиния 35"/>
            <p:cNvSpPr/>
            <p:nvPr/>
          </p:nvSpPr>
          <p:spPr>
            <a:xfrm rot="20247737">
              <a:off x="6689470" y="104357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7" name="Полилиния 36"/>
            <p:cNvSpPr/>
            <p:nvPr/>
          </p:nvSpPr>
          <p:spPr>
            <a:xfrm>
              <a:off x="692945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8" name="Полилиния 37"/>
            <p:cNvSpPr/>
            <p:nvPr/>
          </p:nvSpPr>
          <p:spPr>
            <a:xfrm>
              <a:off x="6858016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9" name="Полилиния 38"/>
            <p:cNvSpPr/>
            <p:nvPr/>
          </p:nvSpPr>
          <p:spPr>
            <a:xfrm>
              <a:off x="7215206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40" name="Полилиния 39"/>
            <p:cNvSpPr/>
            <p:nvPr/>
          </p:nvSpPr>
          <p:spPr>
            <a:xfrm>
              <a:off x="5643570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41" name="Полилиния 40"/>
            <p:cNvSpPr/>
            <p:nvPr/>
          </p:nvSpPr>
          <p:spPr>
            <a:xfrm rot="20716111">
              <a:off x="6286512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42" name="Полилиния 41"/>
            <p:cNvSpPr/>
            <p:nvPr/>
          </p:nvSpPr>
          <p:spPr>
            <a:xfrm>
              <a:off x="585788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43" name="Полилиния 42"/>
            <p:cNvSpPr/>
            <p:nvPr/>
          </p:nvSpPr>
          <p:spPr>
            <a:xfrm>
              <a:off x="6286512" y="171448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44" name="Полилиния 43"/>
            <p:cNvSpPr/>
            <p:nvPr/>
          </p:nvSpPr>
          <p:spPr>
            <a:xfrm rot="1666315">
              <a:off x="6410397" y="1978341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45" name="Полилиния 44"/>
            <p:cNvSpPr/>
            <p:nvPr/>
          </p:nvSpPr>
          <p:spPr>
            <a:xfrm>
              <a:off x="6500826" y="22145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46" name="Полилиния 45"/>
            <p:cNvSpPr/>
            <p:nvPr/>
          </p:nvSpPr>
          <p:spPr>
            <a:xfrm>
              <a:off x="6572264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47" name="Полилиния 46"/>
            <p:cNvSpPr/>
            <p:nvPr/>
          </p:nvSpPr>
          <p:spPr>
            <a:xfrm rot="1771934">
              <a:off x="669803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48" name="Полилиния 47"/>
            <p:cNvSpPr/>
            <p:nvPr/>
          </p:nvSpPr>
          <p:spPr>
            <a:xfrm rot="1771934">
              <a:off x="705522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49" name="Полилиния 48"/>
            <p:cNvSpPr/>
            <p:nvPr/>
          </p:nvSpPr>
          <p:spPr>
            <a:xfrm>
              <a:off x="685801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50" name="Полилиния 49"/>
            <p:cNvSpPr/>
            <p:nvPr/>
          </p:nvSpPr>
          <p:spPr>
            <a:xfrm rot="1874304">
              <a:off x="7556933" y="5526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51" name="Полилиния 50"/>
            <p:cNvSpPr/>
            <p:nvPr/>
          </p:nvSpPr>
          <p:spPr>
            <a:xfrm rot="1874304">
              <a:off x="6985430" y="4812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52" name="Полилиния 51"/>
            <p:cNvSpPr/>
            <p:nvPr/>
          </p:nvSpPr>
          <p:spPr>
            <a:xfrm>
              <a:off x="7929586" y="14285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53" name="Полилиния 52"/>
            <p:cNvSpPr/>
            <p:nvPr/>
          </p:nvSpPr>
          <p:spPr>
            <a:xfrm>
              <a:off x="7643834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54" name="Полилиния 53"/>
            <p:cNvSpPr/>
            <p:nvPr/>
          </p:nvSpPr>
          <p:spPr>
            <a:xfrm>
              <a:off x="792958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55" name="Полилиния 54"/>
            <p:cNvSpPr/>
            <p:nvPr/>
          </p:nvSpPr>
          <p:spPr>
            <a:xfrm rot="1874304">
              <a:off x="8056999" y="409823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56" name="Полилиния 55"/>
            <p:cNvSpPr/>
            <p:nvPr/>
          </p:nvSpPr>
          <p:spPr>
            <a:xfrm>
              <a:off x="6572264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</p:grpSp>
      <p:grpSp>
        <p:nvGrpSpPr>
          <p:cNvPr id="5" name="Группа 218"/>
          <p:cNvGrpSpPr/>
          <p:nvPr/>
        </p:nvGrpSpPr>
        <p:grpSpPr>
          <a:xfrm>
            <a:off x="-55071" y="3786190"/>
            <a:ext cx="9247681" cy="3082320"/>
            <a:chOff x="-65581" y="3302758"/>
            <a:chExt cx="9247681" cy="3555242"/>
          </a:xfrm>
        </p:grpSpPr>
        <p:sp>
          <p:nvSpPr>
            <p:cNvPr id="117" name="Полилиния 116"/>
            <p:cNvSpPr/>
            <p:nvPr/>
          </p:nvSpPr>
          <p:spPr>
            <a:xfrm>
              <a:off x="-12700" y="5146130"/>
              <a:ext cx="9156700" cy="1711869"/>
            </a:xfrm>
            <a:custGeom>
              <a:avLst/>
              <a:gdLst>
                <a:gd name="connsiteX0" fmla="*/ 0 w 7531100"/>
                <a:gd name="connsiteY0" fmla="*/ 0 h 1384300"/>
                <a:gd name="connsiteX1" fmla="*/ 3200400 w 7531100"/>
                <a:gd name="connsiteY1" fmla="*/ 12700 h 1384300"/>
                <a:gd name="connsiteX2" fmla="*/ 6070600 w 7531100"/>
                <a:gd name="connsiteY2" fmla="*/ 241300 h 1384300"/>
                <a:gd name="connsiteX3" fmla="*/ 7531100 w 7531100"/>
                <a:gd name="connsiteY3" fmla="*/ 1371600 h 1384300"/>
                <a:gd name="connsiteX4" fmla="*/ 0 w 7531100"/>
                <a:gd name="connsiteY4" fmla="*/ 1384300 h 1384300"/>
                <a:gd name="connsiteX5" fmla="*/ 0 w 7531100"/>
                <a:gd name="connsiteY5" fmla="*/ 0 h 1384300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31100" h="1711869">
                  <a:moveTo>
                    <a:pt x="0" y="327569"/>
                  </a:moveTo>
                  <a:cubicBezTo>
                    <a:pt x="998562" y="0"/>
                    <a:pt x="2157430" y="512234"/>
                    <a:pt x="3200400" y="340269"/>
                  </a:cubicBezTo>
                  <a:cubicBezTo>
                    <a:pt x="4225399" y="178329"/>
                    <a:pt x="5274201" y="94191"/>
                    <a:pt x="6070600" y="568869"/>
                  </a:cubicBezTo>
                  <a:cubicBezTo>
                    <a:pt x="6563499" y="668857"/>
                    <a:pt x="7177844" y="446598"/>
                    <a:pt x="7518023" y="311666"/>
                  </a:cubicBezTo>
                  <a:lnTo>
                    <a:pt x="7531100" y="1699169"/>
                  </a:lnTo>
                  <a:lnTo>
                    <a:pt x="0" y="1711869"/>
                  </a:lnTo>
                  <a:lnTo>
                    <a:pt x="0" y="327569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grpSp>
          <p:nvGrpSpPr>
            <p:cNvPr id="6" name="Группа 119"/>
            <p:cNvGrpSpPr/>
            <p:nvPr/>
          </p:nvGrpSpPr>
          <p:grpSpPr>
            <a:xfrm>
              <a:off x="428596" y="3632354"/>
              <a:ext cx="1109662" cy="1971543"/>
              <a:chOff x="428596" y="3632354"/>
              <a:chExt cx="1109662" cy="1971543"/>
            </a:xfrm>
          </p:grpSpPr>
          <p:sp>
            <p:nvSpPr>
              <p:cNvPr id="118" name="Равнобедренный треугольник 117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119" name="Полилиния 118"/>
              <p:cNvSpPr/>
              <p:nvPr/>
            </p:nvSpPr>
            <p:spPr>
              <a:xfrm>
                <a:off x="428596" y="3632354"/>
                <a:ext cx="1109662" cy="1812775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7" name="Группа 120"/>
            <p:cNvGrpSpPr/>
            <p:nvPr/>
          </p:nvGrpSpPr>
          <p:grpSpPr>
            <a:xfrm>
              <a:off x="7858148" y="4209144"/>
              <a:ext cx="928694" cy="1537629"/>
              <a:chOff x="428596" y="3829035"/>
              <a:chExt cx="1109662" cy="1774862"/>
            </a:xfrm>
          </p:grpSpPr>
          <p:sp>
            <p:nvSpPr>
              <p:cNvPr id="122" name="Равнобедренный треугольник 121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123" name="Полилиния 122"/>
              <p:cNvSpPr/>
              <p:nvPr/>
            </p:nvSpPr>
            <p:spPr>
              <a:xfrm>
                <a:off x="428596" y="3829035"/>
                <a:ext cx="1109662" cy="1616093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8" name="Группа 123"/>
            <p:cNvGrpSpPr/>
            <p:nvPr/>
          </p:nvGrpSpPr>
          <p:grpSpPr>
            <a:xfrm>
              <a:off x="4500562" y="3302758"/>
              <a:ext cx="1357322" cy="2269381"/>
              <a:chOff x="428596" y="3644850"/>
              <a:chExt cx="1109662" cy="1959047"/>
            </a:xfrm>
          </p:grpSpPr>
          <p:sp>
            <p:nvSpPr>
              <p:cNvPr id="125" name="Равнобедренный треугольник 124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126" name="Полилиния 125"/>
              <p:cNvSpPr/>
              <p:nvPr/>
            </p:nvSpPr>
            <p:spPr>
              <a:xfrm>
                <a:off x="428596" y="3644850"/>
                <a:ext cx="1109662" cy="1800279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16" name="Полилиния 115"/>
            <p:cNvSpPr/>
            <p:nvPr/>
          </p:nvSpPr>
          <p:spPr>
            <a:xfrm>
              <a:off x="-65581" y="5715016"/>
              <a:ext cx="9247681" cy="1142984"/>
            </a:xfrm>
            <a:custGeom>
              <a:avLst/>
              <a:gdLst>
                <a:gd name="connsiteX0" fmla="*/ 9194800 w 9781117"/>
                <a:gd name="connsiteY0" fmla="*/ 511588 h 2492788"/>
                <a:gd name="connsiteX1" fmla="*/ 5715000 w 9781117"/>
                <a:gd name="connsiteY1" fmla="*/ 295688 h 2492788"/>
                <a:gd name="connsiteX2" fmla="*/ 1765300 w 9781117"/>
                <a:gd name="connsiteY2" fmla="*/ 943388 h 2492788"/>
                <a:gd name="connsiteX3" fmla="*/ 63500 w 9781117"/>
                <a:gd name="connsiteY3" fmla="*/ 816388 h 2492788"/>
                <a:gd name="connsiteX4" fmla="*/ 0 w 9781117"/>
                <a:gd name="connsiteY4" fmla="*/ 2480088 h 2492788"/>
                <a:gd name="connsiteX5" fmla="*/ 9232900 w 9781117"/>
                <a:gd name="connsiteY5" fmla="*/ 2492788 h 2492788"/>
                <a:gd name="connsiteX6" fmla="*/ 9194800 w 9781117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47681" h="2468858">
                  <a:moveTo>
                    <a:pt x="9194800" y="487658"/>
                  </a:moveTo>
                  <a:cubicBezTo>
                    <a:pt x="8608483" y="121475"/>
                    <a:pt x="6832055" y="802503"/>
                    <a:pt x="5715000" y="271758"/>
                  </a:cubicBezTo>
                  <a:cubicBezTo>
                    <a:pt x="5445623" y="0"/>
                    <a:pt x="2116574" y="444364"/>
                    <a:pt x="1765300" y="919458"/>
                  </a:cubicBezTo>
                  <a:cubicBezTo>
                    <a:pt x="1117095" y="1140637"/>
                    <a:pt x="630767" y="834791"/>
                    <a:pt x="63500" y="792458"/>
                  </a:cubicBezTo>
                  <a:lnTo>
                    <a:pt x="0" y="2456158"/>
                  </a:lnTo>
                  <a:lnTo>
                    <a:pt x="9232900" y="2468858"/>
                  </a:lnTo>
                  <a:cubicBezTo>
                    <a:pt x="9215861" y="1804322"/>
                    <a:pt x="9247681" y="1320553"/>
                    <a:pt x="9194800" y="487658"/>
                  </a:cubicBez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</p:grpSp>
      <p:grpSp>
        <p:nvGrpSpPr>
          <p:cNvPr id="9" name="Группа 143"/>
          <p:cNvGrpSpPr/>
          <p:nvPr/>
        </p:nvGrpSpPr>
        <p:grpSpPr>
          <a:xfrm rot="626960">
            <a:off x="7869702" y="5933812"/>
            <a:ext cx="928662" cy="1000108"/>
            <a:chOff x="5898071" y="4400554"/>
            <a:chExt cx="2324143" cy="2470145"/>
          </a:xfrm>
        </p:grpSpPr>
        <p:sp>
          <p:nvSpPr>
            <p:cNvPr id="145" name="Полилиния 14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47" name="Полилиния 14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48" name="Полилиния 14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49" name="Полилиния 14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50" name="Полилиния 14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grpSp>
          <p:nvGrpSpPr>
            <p:cNvPr id="57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56" name="Полилиния 15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8" name="Группа 138"/>
            <p:cNvGrpSpPr/>
            <p:nvPr/>
          </p:nvGrpSpPr>
          <p:grpSpPr>
            <a:xfrm rot="639347">
              <a:off x="6792579" y="4410371"/>
              <a:ext cx="798923" cy="2457470"/>
              <a:chOff x="6586553" y="4400554"/>
              <a:chExt cx="798923" cy="2457470"/>
            </a:xfrm>
          </p:grpSpPr>
          <p:sp>
            <p:nvSpPr>
              <p:cNvPr id="153" name="Полилиния 15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59" name="Группа 158"/>
          <p:cNvGrpSpPr/>
          <p:nvPr/>
        </p:nvGrpSpPr>
        <p:grpSpPr>
          <a:xfrm rot="388224">
            <a:off x="6557801" y="5855841"/>
            <a:ext cx="1292760" cy="1084245"/>
            <a:chOff x="5898071" y="4400554"/>
            <a:chExt cx="2324143" cy="2470145"/>
          </a:xfrm>
        </p:grpSpPr>
        <p:sp>
          <p:nvSpPr>
            <p:cNvPr id="160" name="Полилиния 15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61" name="Полилиния 16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62" name="Полилиния 16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63" name="Полилиния 16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64" name="Полилиния 16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65" name="Полилиния 16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grpSp>
          <p:nvGrpSpPr>
            <p:cNvPr id="60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71" name="Полилиния 170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173" name="Полилиния 172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61" name="Группа 173"/>
          <p:cNvGrpSpPr/>
          <p:nvPr/>
        </p:nvGrpSpPr>
        <p:grpSpPr>
          <a:xfrm rot="626960">
            <a:off x="8369768" y="5933813"/>
            <a:ext cx="928662" cy="1000108"/>
            <a:chOff x="5898071" y="4400554"/>
            <a:chExt cx="2324143" cy="2470145"/>
          </a:xfrm>
        </p:grpSpPr>
        <p:sp>
          <p:nvSpPr>
            <p:cNvPr id="175" name="Полилиния 17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77" name="Полилиния 17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78" name="Полилиния 17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79" name="Полилиния 17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80" name="Полилиния 17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grpSp>
          <p:nvGrpSpPr>
            <p:cNvPr id="62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86" name="Полилиния 18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63" name="Группа 142"/>
          <p:cNvGrpSpPr/>
          <p:nvPr/>
        </p:nvGrpSpPr>
        <p:grpSpPr>
          <a:xfrm rot="20815479">
            <a:off x="7178705" y="5851445"/>
            <a:ext cx="1292760" cy="1079937"/>
            <a:chOff x="5898071" y="4410369"/>
            <a:chExt cx="2324143" cy="2460330"/>
          </a:xfrm>
        </p:grpSpPr>
        <p:sp>
          <p:nvSpPr>
            <p:cNvPr id="127" name="Полилиния 126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29" name="Полилиния 128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30" name="Полилиния 129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32" name="Полилиния 131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grpSp>
          <p:nvGrpSpPr>
            <p:cNvPr id="96" name="Группа 138"/>
            <p:cNvGrpSpPr/>
            <p:nvPr/>
          </p:nvGrpSpPr>
          <p:grpSpPr>
            <a:xfrm rot="639347">
              <a:off x="6792579" y="4410369"/>
              <a:ext cx="798923" cy="2457470"/>
              <a:chOff x="6586553" y="4400554"/>
              <a:chExt cx="798923" cy="2457470"/>
            </a:xfrm>
          </p:grpSpPr>
          <p:sp>
            <p:nvSpPr>
              <p:cNvPr id="140" name="Полилиния 139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97" name="Группа 203"/>
          <p:cNvGrpSpPr/>
          <p:nvPr/>
        </p:nvGrpSpPr>
        <p:grpSpPr>
          <a:xfrm rot="626960">
            <a:off x="3440547" y="6005251"/>
            <a:ext cx="928662" cy="1000108"/>
            <a:chOff x="5898071" y="4400554"/>
            <a:chExt cx="2324143" cy="2470145"/>
          </a:xfrm>
        </p:grpSpPr>
        <p:sp>
          <p:nvSpPr>
            <p:cNvPr id="205" name="Полилиния 20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07" name="Полилиния 20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08" name="Полилиния 20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09" name="Полилиния 20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10" name="Полилиния 20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grpSp>
          <p:nvGrpSpPr>
            <p:cNvPr id="98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16" name="Полилиния 21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218" name="Полилиния 21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99" name="Группа 138"/>
            <p:cNvGrpSpPr/>
            <p:nvPr/>
          </p:nvGrpSpPr>
          <p:grpSpPr>
            <a:xfrm rot="639347">
              <a:off x="6792579" y="4410375"/>
              <a:ext cx="798923" cy="2457470"/>
              <a:chOff x="6586553" y="4400554"/>
              <a:chExt cx="798923" cy="2457470"/>
            </a:xfrm>
          </p:grpSpPr>
          <p:sp>
            <p:nvSpPr>
              <p:cNvPr id="213" name="Полилиния 21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215" name="Полилиния 21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100" name="Группа 219"/>
          <p:cNvGrpSpPr/>
          <p:nvPr/>
        </p:nvGrpSpPr>
        <p:grpSpPr>
          <a:xfrm rot="20477843">
            <a:off x="4922140" y="5908939"/>
            <a:ext cx="928662" cy="1000108"/>
            <a:chOff x="5898071" y="4400554"/>
            <a:chExt cx="2324143" cy="2470145"/>
          </a:xfrm>
        </p:grpSpPr>
        <p:sp>
          <p:nvSpPr>
            <p:cNvPr id="221" name="Полилиния 22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22" name="Полилиния 22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23" name="Полилиния 22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24" name="Полилиния 22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25" name="Полилиния 22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26" name="Полилиния 22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grpSp>
          <p:nvGrpSpPr>
            <p:cNvPr id="101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32" name="Полилиния 23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233" name="Полилиния 23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234" name="Полилиния 23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02" name="Группа 138"/>
            <p:cNvGrpSpPr/>
            <p:nvPr/>
          </p:nvGrpSpPr>
          <p:grpSpPr>
            <a:xfrm rot="639347">
              <a:off x="6792579" y="4410377"/>
              <a:ext cx="798923" cy="2457470"/>
              <a:chOff x="6586553" y="4400554"/>
              <a:chExt cx="798923" cy="2457470"/>
            </a:xfrm>
          </p:grpSpPr>
          <p:sp>
            <p:nvSpPr>
              <p:cNvPr id="229" name="Полилиния 228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230" name="Полилиния 229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231" name="Полилиния 230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103" name="Группа 234"/>
          <p:cNvGrpSpPr/>
          <p:nvPr/>
        </p:nvGrpSpPr>
        <p:grpSpPr>
          <a:xfrm rot="20416555">
            <a:off x="3927703" y="5985261"/>
            <a:ext cx="928662" cy="1000108"/>
            <a:chOff x="5898071" y="4400554"/>
            <a:chExt cx="2324143" cy="2470145"/>
          </a:xfrm>
        </p:grpSpPr>
        <p:sp>
          <p:nvSpPr>
            <p:cNvPr id="236" name="Полилиния 235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39" name="Полилиния 238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40" name="Полилиния 239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41" name="Полилиния 240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grpSp>
          <p:nvGrpSpPr>
            <p:cNvPr id="104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47" name="Полилиния 246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248" name="Полилиния 247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249" name="Полилиния 248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105" name="Группа 188"/>
          <p:cNvGrpSpPr/>
          <p:nvPr/>
        </p:nvGrpSpPr>
        <p:grpSpPr>
          <a:xfrm rot="709197">
            <a:off x="4239936" y="5884284"/>
            <a:ext cx="1292760" cy="1083291"/>
            <a:chOff x="5898071" y="4410280"/>
            <a:chExt cx="2324143" cy="2467972"/>
          </a:xfrm>
        </p:grpSpPr>
        <p:sp>
          <p:nvSpPr>
            <p:cNvPr id="190" name="Полилиния 18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93" name="Полилиния 19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94" name="Полилиния 19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95" name="Полилиния 19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grpSp>
          <p:nvGrpSpPr>
            <p:cNvPr id="106" name="Группа 138"/>
            <p:cNvGrpSpPr/>
            <p:nvPr/>
          </p:nvGrpSpPr>
          <p:grpSpPr>
            <a:xfrm rot="639347">
              <a:off x="6791608" y="4410280"/>
              <a:ext cx="798923" cy="2467972"/>
              <a:chOff x="6586553" y="4400554"/>
              <a:chExt cx="798923" cy="2467972"/>
            </a:xfrm>
          </p:grpSpPr>
          <p:sp>
            <p:nvSpPr>
              <p:cNvPr id="198" name="Полилиния 197"/>
              <p:cNvSpPr/>
              <p:nvPr/>
            </p:nvSpPr>
            <p:spPr>
              <a:xfrm flipH="1">
                <a:off x="6910157" y="5154015"/>
                <a:ext cx="142905" cy="1714511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110" name="Группа 249"/>
          <p:cNvGrpSpPr/>
          <p:nvPr/>
        </p:nvGrpSpPr>
        <p:grpSpPr>
          <a:xfrm rot="20571690">
            <a:off x="3127103" y="5901080"/>
            <a:ext cx="928662" cy="1000108"/>
            <a:chOff x="5898071" y="4400554"/>
            <a:chExt cx="2324143" cy="2470145"/>
          </a:xfrm>
        </p:grpSpPr>
        <p:sp>
          <p:nvSpPr>
            <p:cNvPr id="251" name="Полилиния 25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54" name="Полилиния 25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55" name="Полилиния 25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56" name="Полилиния 25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grpSp>
          <p:nvGrpSpPr>
            <p:cNvPr id="111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62" name="Полилиния 26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263" name="Полилиния 26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264" name="Полилиния 26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112" name="Группа 284"/>
          <p:cNvGrpSpPr/>
          <p:nvPr/>
        </p:nvGrpSpPr>
        <p:grpSpPr>
          <a:xfrm>
            <a:off x="0" y="6197605"/>
            <a:ext cx="642942" cy="660395"/>
            <a:chOff x="214282" y="5643578"/>
            <a:chExt cx="1285884" cy="1017585"/>
          </a:xfrm>
        </p:grpSpPr>
        <p:sp>
          <p:nvSpPr>
            <p:cNvPr id="280" name="Полилиния 279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82" name="Полилиния 281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83" name="Полилиния 282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84" name="24-конечная звезда 283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</p:grpSp>
      <p:grpSp>
        <p:nvGrpSpPr>
          <p:cNvPr id="113" name="Группа 290"/>
          <p:cNvGrpSpPr/>
          <p:nvPr/>
        </p:nvGrpSpPr>
        <p:grpSpPr>
          <a:xfrm>
            <a:off x="642910" y="6357958"/>
            <a:ext cx="571504" cy="588957"/>
            <a:chOff x="214282" y="5643578"/>
            <a:chExt cx="1285884" cy="1017585"/>
          </a:xfrm>
        </p:grpSpPr>
        <p:sp>
          <p:nvSpPr>
            <p:cNvPr id="292" name="Полилиния 29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93" name="Полилиния 29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94" name="Полилиния 29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95" name="24-конечная звезда 29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</p:grpSp>
      <p:grpSp>
        <p:nvGrpSpPr>
          <p:cNvPr id="114" name="Группа 295"/>
          <p:cNvGrpSpPr/>
          <p:nvPr/>
        </p:nvGrpSpPr>
        <p:grpSpPr>
          <a:xfrm>
            <a:off x="5715008" y="6197605"/>
            <a:ext cx="642942" cy="660395"/>
            <a:chOff x="214282" y="5643578"/>
            <a:chExt cx="1285884" cy="1017585"/>
          </a:xfrm>
        </p:grpSpPr>
        <p:sp>
          <p:nvSpPr>
            <p:cNvPr id="297" name="Полилиния 29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98" name="Полилиния 29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99" name="Полилиния 29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00" name="24-конечная звезда 29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</p:grpSp>
      <p:grpSp>
        <p:nvGrpSpPr>
          <p:cNvPr id="120" name="Группа 305"/>
          <p:cNvGrpSpPr/>
          <p:nvPr/>
        </p:nvGrpSpPr>
        <p:grpSpPr>
          <a:xfrm>
            <a:off x="1214414" y="6197605"/>
            <a:ext cx="642942" cy="660395"/>
            <a:chOff x="214282" y="5643578"/>
            <a:chExt cx="1285884" cy="1017585"/>
          </a:xfrm>
        </p:grpSpPr>
        <p:sp>
          <p:nvSpPr>
            <p:cNvPr id="307" name="Полилиния 30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08" name="Полилиния 30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09" name="Полилиния 30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10" name="24-конечная звезда 30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</p:grpSp>
      <p:grpSp>
        <p:nvGrpSpPr>
          <p:cNvPr id="124" name="Группа 310"/>
          <p:cNvGrpSpPr/>
          <p:nvPr/>
        </p:nvGrpSpPr>
        <p:grpSpPr>
          <a:xfrm>
            <a:off x="2500298" y="6197605"/>
            <a:ext cx="642942" cy="660395"/>
            <a:chOff x="214282" y="5643578"/>
            <a:chExt cx="1285884" cy="1017585"/>
          </a:xfrm>
        </p:grpSpPr>
        <p:sp>
          <p:nvSpPr>
            <p:cNvPr id="312" name="Полилиния 31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13" name="Полилиния 31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14" name="Полилиния 31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15" name="24-конечная звезда 31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</p:grpSp>
      <p:sp>
        <p:nvSpPr>
          <p:cNvPr id="316" name="Овал 315"/>
          <p:cNvSpPr/>
          <p:nvPr/>
        </p:nvSpPr>
        <p:spPr>
          <a:xfrm>
            <a:off x="285720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317" name="Овал 316"/>
          <p:cNvSpPr/>
          <p:nvPr/>
        </p:nvSpPr>
        <p:spPr>
          <a:xfrm>
            <a:off x="642910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318" name="Овал 317"/>
          <p:cNvSpPr/>
          <p:nvPr/>
        </p:nvSpPr>
        <p:spPr>
          <a:xfrm>
            <a:off x="1428728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319" name="Овал 318"/>
          <p:cNvSpPr/>
          <p:nvPr/>
        </p:nvSpPr>
        <p:spPr>
          <a:xfrm>
            <a:off x="114297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320" name="Овал 319"/>
          <p:cNvSpPr/>
          <p:nvPr/>
        </p:nvSpPr>
        <p:spPr>
          <a:xfrm>
            <a:off x="1571604" y="604363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321" name="Овал 320"/>
          <p:cNvSpPr/>
          <p:nvPr/>
        </p:nvSpPr>
        <p:spPr>
          <a:xfrm>
            <a:off x="2143108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322" name="Овал 321"/>
          <p:cNvSpPr/>
          <p:nvPr/>
        </p:nvSpPr>
        <p:spPr>
          <a:xfrm>
            <a:off x="264317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323" name="Овал 322"/>
          <p:cNvSpPr/>
          <p:nvPr/>
        </p:nvSpPr>
        <p:spPr>
          <a:xfrm>
            <a:off x="342899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324" name="Овал 323"/>
          <p:cNvSpPr/>
          <p:nvPr/>
        </p:nvSpPr>
        <p:spPr>
          <a:xfrm>
            <a:off x="442912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325" name="Овал 324"/>
          <p:cNvSpPr/>
          <p:nvPr/>
        </p:nvSpPr>
        <p:spPr>
          <a:xfrm>
            <a:off x="400049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326" name="Овал 325"/>
          <p:cNvSpPr/>
          <p:nvPr/>
        </p:nvSpPr>
        <p:spPr>
          <a:xfrm>
            <a:off x="521494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327" name="Овал 326"/>
          <p:cNvSpPr/>
          <p:nvPr/>
        </p:nvSpPr>
        <p:spPr>
          <a:xfrm>
            <a:off x="5857884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328" name="Овал 327"/>
          <p:cNvSpPr/>
          <p:nvPr/>
        </p:nvSpPr>
        <p:spPr>
          <a:xfrm>
            <a:off x="6643702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329" name="Овал 328"/>
          <p:cNvSpPr/>
          <p:nvPr/>
        </p:nvSpPr>
        <p:spPr>
          <a:xfrm>
            <a:off x="7429520" y="597219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330" name="Овал 329"/>
          <p:cNvSpPr/>
          <p:nvPr/>
        </p:nvSpPr>
        <p:spPr>
          <a:xfrm>
            <a:off x="8929718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331" name="Овал 330"/>
          <p:cNvSpPr/>
          <p:nvPr/>
        </p:nvSpPr>
        <p:spPr>
          <a:xfrm>
            <a:off x="857252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332" name="Овал 331"/>
          <p:cNvSpPr/>
          <p:nvPr/>
        </p:nvSpPr>
        <p:spPr>
          <a:xfrm>
            <a:off x="8001024" y="5900754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333" name="Овал 332"/>
          <p:cNvSpPr/>
          <p:nvPr/>
        </p:nvSpPr>
        <p:spPr>
          <a:xfrm>
            <a:off x="7072330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334" name="Овал 333"/>
          <p:cNvSpPr/>
          <p:nvPr/>
        </p:nvSpPr>
        <p:spPr>
          <a:xfrm>
            <a:off x="6429388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335" name="Овал 334"/>
          <p:cNvSpPr/>
          <p:nvPr/>
        </p:nvSpPr>
        <p:spPr>
          <a:xfrm>
            <a:off x="607219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336" name="Овал 335"/>
          <p:cNvSpPr/>
          <p:nvPr/>
        </p:nvSpPr>
        <p:spPr>
          <a:xfrm>
            <a:off x="5500694" y="575787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337" name="Овал 336"/>
          <p:cNvSpPr/>
          <p:nvPr/>
        </p:nvSpPr>
        <p:spPr>
          <a:xfrm>
            <a:off x="4786314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338" name="Овал 337"/>
          <p:cNvSpPr/>
          <p:nvPr/>
        </p:nvSpPr>
        <p:spPr>
          <a:xfrm>
            <a:off x="3857620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339" name="Овал 338"/>
          <p:cNvSpPr/>
          <p:nvPr/>
        </p:nvSpPr>
        <p:spPr>
          <a:xfrm>
            <a:off x="2928926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340" name="Овал 339"/>
          <p:cNvSpPr/>
          <p:nvPr/>
        </p:nvSpPr>
        <p:spPr>
          <a:xfrm>
            <a:off x="1785918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341" name="Овал 340"/>
          <p:cNvSpPr/>
          <p:nvPr/>
        </p:nvSpPr>
        <p:spPr>
          <a:xfrm>
            <a:off x="1000100" y="611506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grpSp>
        <p:nvGrpSpPr>
          <p:cNvPr id="131" name="Группа 355"/>
          <p:cNvGrpSpPr/>
          <p:nvPr/>
        </p:nvGrpSpPr>
        <p:grpSpPr>
          <a:xfrm rot="3478556">
            <a:off x="156922" y="6491361"/>
            <a:ext cx="250390" cy="340455"/>
            <a:chOff x="2857488" y="4883951"/>
            <a:chExt cx="571504" cy="903297"/>
          </a:xfrm>
        </p:grpSpPr>
        <p:sp>
          <p:nvSpPr>
            <p:cNvPr id="346" name="Овал 345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cxnSp>
          <p:nvCxnSpPr>
            <p:cNvPr id="344" name="Прямая соединительная линия 343"/>
            <p:cNvCxnSpPr>
              <a:stCxn id="342" idx="0"/>
              <a:endCxn id="342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" name="Овал 346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49" name="Овал 348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51" name="Овал 350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52" name="Овал 351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53" name="Овал 352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54" name="Овал 353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55" name="Овал 354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</p:grpSp>
      <p:grpSp>
        <p:nvGrpSpPr>
          <p:cNvPr id="134" name="Группа 369"/>
          <p:cNvGrpSpPr/>
          <p:nvPr/>
        </p:nvGrpSpPr>
        <p:grpSpPr>
          <a:xfrm rot="1300059">
            <a:off x="4697443" y="6483348"/>
            <a:ext cx="250390" cy="340455"/>
            <a:chOff x="2857488" y="4883951"/>
            <a:chExt cx="571504" cy="903297"/>
          </a:xfrm>
        </p:grpSpPr>
        <p:sp>
          <p:nvSpPr>
            <p:cNvPr id="371" name="Овал 370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72" name="Овал 37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cxnSp>
          <p:nvCxnSpPr>
            <p:cNvPr id="373" name="Прямая соединительная линия 372"/>
            <p:cNvCxnSpPr>
              <a:stCxn id="372" idx="0"/>
              <a:endCxn id="372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4" name="Овал 373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75" name="Овал 374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76" name="Овал 375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77" name="Овал 376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78" name="Овал 377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79" name="Овал 378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80" name="Овал 379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81" name="Овал 380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82" name="Овал 381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</p:grpSp>
      <p:sp>
        <p:nvSpPr>
          <p:cNvPr id="389" name="Полилиния 388"/>
          <p:cNvSpPr/>
          <p:nvPr/>
        </p:nvSpPr>
        <p:spPr>
          <a:xfrm>
            <a:off x="262759" y="3247697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black"/>
              </a:solidFill>
            </a:endParaRPr>
          </a:p>
        </p:txBody>
      </p:sp>
      <p:sp>
        <p:nvSpPr>
          <p:cNvPr id="390" name="Полилиния 389"/>
          <p:cNvSpPr/>
          <p:nvPr/>
        </p:nvSpPr>
        <p:spPr>
          <a:xfrm>
            <a:off x="928662" y="3286124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black"/>
              </a:solidFill>
            </a:endParaRPr>
          </a:p>
        </p:txBody>
      </p:sp>
      <p:sp>
        <p:nvSpPr>
          <p:cNvPr id="391" name="Полилиния 390"/>
          <p:cNvSpPr/>
          <p:nvPr/>
        </p:nvSpPr>
        <p:spPr>
          <a:xfrm>
            <a:off x="428596" y="3071810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black"/>
              </a:solidFill>
            </a:endParaRPr>
          </a:p>
        </p:txBody>
      </p:sp>
      <p:sp>
        <p:nvSpPr>
          <p:cNvPr id="392" name="Полилиния 391"/>
          <p:cNvSpPr/>
          <p:nvPr/>
        </p:nvSpPr>
        <p:spPr>
          <a:xfrm>
            <a:off x="785786" y="3071810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black"/>
              </a:solidFill>
            </a:endParaRPr>
          </a:p>
        </p:txBody>
      </p:sp>
      <p:sp>
        <p:nvSpPr>
          <p:cNvPr id="393" name="Полилиния 392"/>
          <p:cNvSpPr/>
          <p:nvPr/>
        </p:nvSpPr>
        <p:spPr>
          <a:xfrm>
            <a:off x="642910" y="2857496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black"/>
              </a:solidFill>
            </a:endParaRPr>
          </a:p>
        </p:txBody>
      </p:sp>
      <p:sp>
        <p:nvSpPr>
          <p:cNvPr id="394" name="Овал 393"/>
          <p:cNvSpPr/>
          <p:nvPr/>
        </p:nvSpPr>
        <p:spPr>
          <a:xfrm>
            <a:off x="0" y="214290"/>
            <a:ext cx="1428728" cy="1357322"/>
          </a:xfrm>
          <a:prstGeom prst="ellipse">
            <a:avLst/>
          </a:prstGeom>
          <a:gradFill flip="none" rotWithShape="1">
            <a:gsLst>
              <a:gs pos="100000">
                <a:schemeClr val="bg1"/>
              </a:gs>
              <a:gs pos="26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395" name="Заголовок 394"/>
          <p:cNvSpPr>
            <a:spLocks noGrp="1"/>
          </p:cNvSpPr>
          <p:nvPr>
            <p:ph type="title"/>
          </p:nvPr>
        </p:nvSpPr>
        <p:spPr>
          <a:xfrm>
            <a:off x="1214414" y="0"/>
            <a:ext cx="6643734" cy="1143000"/>
          </a:xfrm>
          <a:prstGeom prst="round2SameRect">
            <a:avLst>
              <a:gd name="adj1" fmla="val 16667"/>
              <a:gd name="adj2" fmla="val 38889"/>
            </a:avLst>
          </a:prstGeom>
          <a:gradFill>
            <a:gsLst>
              <a:gs pos="100000">
                <a:srgbClr val="FFCCCC"/>
              </a:gs>
              <a:gs pos="26000">
                <a:schemeClr val="bg1"/>
              </a:gs>
            </a:gsLst>
            <a:path path="circle">
              <a:fillToRect l="50000" t="50000" r="50000" b="50000"/>
            </a:path>
          </a:gradFill>
          <a:scene3d>
            <a:camera prst="orthographicFront"/>
            <a:lightRig rig="threePt" dir="t"/>
          </a:scene3d>
          <a:sp3d>
            <a:bevelT w="171450" h="31750"/>
          </a:sp3d>
        </p:spPr>
        <p:txBody>
          <a:bodyPr>
            <a:normAutofit fontScale="90000"/>
          </a:bodyPr>
          <a:lstStyle/>
          <a:p>
            <a:r>
              <a:rPr lang="ru-RU" sz="3200" b="1" dirty="0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Бумажный </a:t>
            </a:r>
            <a:r>
              <a:rPr lang="ru-RU" sz="3200" b="1" dirty="0" err="1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офтальмотренажер</a:t>
            </a:r>
            <a:r>
              <a:rPr lang="ru-RU" sz="3200" b="1" dirty="0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</a:t>
            </a:r>
            <a:r>
              <a:rPr lang="ru-RU" sz="3200" b="1" dirty="0" smtClean="0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«Цифры»</a:t>
            </a:r>
            <a:endParaRPr lang="ru-RU" sz="3200" b="1" dirty="0">
              <a:ln>
                <a:solidFill>
                  <a:sysClr val="windowText" lastClr="000000"/>
                </a:solidFill>
              </a:ln>
              <a:solidFill>
                <a:srgbClr val="FFCCCC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29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96" name="Скругленный прямоугольник 295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01" name="Скругленный прямоугольник 30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06" name="Полилиния 305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1" name="Полилиния 310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43" name="Скругленный прямоугольник 34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45" name="Полилиния 34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56" name="Полилиния 355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black"/>
                </a:solidFill>
              </a:endParaRPr>
            </a:p>
          </p:txBody>
        </p:sp>
      </p:grpSp>
      <p:grpSp>
        <p:nvGrpSpPr>
          <p:cNvPr id="357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70" name="Скругленный прямоугольник 369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88" name="Скругленный прямоугольник 387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97" name="Полилиния 396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98" name="Полилиния 397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99" name="Скругленный прямоугольник 398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400" name="Полилиния 399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01" name="Полилиния 400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black"/>
                </a:solidFill>
              </a:endParaRPr>
            </a:p>
          </p:txBody>
        </p:sp>
      </p:grpSp>
      <p:grpSp>
        <p:nvGrpSpPr>
          <p:cNvPr id="402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403" name="Скругленный прямоугольник 402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404" name="Скругленный прямоугольник 403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405" name="Полилиния 404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06" name="Полилиния 405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07" name="Скругленный прямоугольник 406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408" name="Полилиния 407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09" name="Полилиния 408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black"/>
                </a:solidFill>
              </a:endParaRPr>
            </a:p>
          </p:txBody>
        </p:sp>
      </p:grpSp>
      <p:grpSp>
        <p:nvGrpSpPr>
          <p:cNvPr id="121" name="Группа 285"/>
          <p:cNvGrpSpPr/>
          <p:nvPr/>
        </p:nvGrpSpPr>
        <p:grpSpPr>
          <a:xfrm>
            <a:off x="1428728" y="5929330"/>
            <a:ext cx="1000132" cy="1017585"/>
            <a:chOff x="214282" y="5643578"/>
            <a:chExt cx="1285884" cy="1017585"/>
          </a:xfrm>
        </p:grpSpPr>
        <p:sp>
          <p:nvSpPr>
            <p:cNvPr id="287" name="Полилиния 28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88" name="Полилиния 28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89" name="Полилиния 28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290" name="24-конечная звезда 28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</p:grpSp>
      <p:grpSp>
        <p:nvGrpSpPr>
          <p:cNvPr id="133" name="Группа 356"/>
          <p:cNvGrpSpPr/>
          <p:nvPr/>
        </p:nvGrpSpPr>
        <p:grpSpPr>
          <a:xfrm rot="20068700">
            <a:off x="1657121" y="6384141"/>
            <a:ext cx="250390" cy="340455"/>
            <a:chOff x="2857488" y="4883951"/>
            <a:chExt cx="571504" cy="903297"/>
          </a:xfrm>
        </p:grpSpPr>
        <p:sp>
          <p:nvSpPr>
            <p:cNvPr id="358" name="Овал 357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59" name="Овал 358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cxnSp>
          <p:nvCxnSpPr>
            <p:cNvPr id="360" name="Прямая соединительная линия 359"/>
            <p:cNvCxnSpPr>
              <a:stCxn id="359" idx="0"/>
              <a:endCxn id="359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1" name="Овал 360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62" name="Овал 361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63" name="Овал 362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64" name="Овал 363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65" name="Овал 364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66" name="Овал 365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67" name="Овал 366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68" name="Овал 367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69" name="Овал 368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</p:grpSp>
      <p:grpSp>
        <p:nvGrpSpPr>
          <p:cNvPr id="115" name="Группа 300"/>
          <p:cNvGrpSpPr/>
          <p:nvPr/>
        </p:nvGrpSpPr>
        <p:grpSpPr>
          <a:xfrm>
            <a:off x="6000760" y="5929330"/>
            <a:ext cx="1000132" cy="928671"/>
            <a:chOff x="214282" y="5643578"/>
            <a:chExt cx="1285884" cy="1017585"/>
          </a:xfrm>
        </p:grpSpPr>
        <p:sp>
          <p:nvSpPr>
            <p:cNvPr id="302" name="Полилиния 30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03" name="Полилиния 30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04" name="Полилиния 30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305" name="24-конечная звезда 30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</p:grpSp>
      <p:sp>
        <p:nvSpPr>
          <p:cNvPr id="135" name="Объект 134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ru-RU" dirty="0"/>
          </a:p>
        </p:txBody>
      </p:sp>
      <p:pic>
        <p:nvPicPr>
          <p:cNvPr id="2050" name="Picture 2" descr="C:\Users\mobiworld\Desktop\фестиваль базарный\фото\DSCN4088.JPG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3499"/>
          <a:stretch/>
        </p:blipFill>
        <p:spPr bwMode="auto">
          <a:xfrm>
            <a:off x="877800" y="1814869"/>
            <a:ext cx="6791996" cy="3907290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rnd">
            <a:solidFill>
              <a:schemeClr val="accent3">
                <a:lumMod val="50000"/>
              </a:schemeClr>
            </a:solidFill>
          </a:ln>
          <a:effectLst>
            <a:outerShdw blurRad="50000" algn="tl" rotWithShape="0">
              <a:srgbClr val="000000">
                <a:alpha val="41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  <a:extLst/>
        </p:spPr>
      </p:pic>
    </p:spTree>
    <p:extLst>
      <p:ext uri="{BB962C8B-B14F-4D97-AF65-F5344CB8AC3E}">
        <p14:creationId xmlns:p14="http://schemas.microsoft.com/office/powerpoint/2010/main" val="8749782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Овал 108"/>
          <p:cNvSpPr/>
          <p:nvPr/>
        </p:nvSpPr>
        <p:spPr>
          <a:xfrm>
            <a:off x="163482" y="387328"/>
            <a:ext cx="1053703" cy="1006623"/>
          </a:xfrm>
          <a:prstGeom prst="ellipse">
            <a:avLst/>
          </a:prstGeom>
          <a:gradFill flip="none" rotWithShape="1">
            <a:gsLst>
              <a:gs pos="100000">
                <a:schemeClr val="bg1">
                  <a:alpha val="0"/>
                </a:schemeClr>
              </a:gs>
              <a:gs pos="4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2" name="Группа 387"/>
          <p:cNvGrpSpPr/>
          <p:nvPr/>
        </p:nvGrpSpPr>
        <p:grpSpPr>
          <a:xfrm>
            <a:off x="-836391" y="302553"/>
            <a:ext cx="9285264" cy="7124638"/>
            <a:chOff x="-836391" y="302553"/>
            <a:chExt cx="9285264" cy="7124638"/>
          </a:xfrm>
        </p:grpSpPr>
        <p:sp>
          <p:nvSpPr>
            <p:cNvPr id="383" name="Полилиния 382"/>
            <p:cNvSpPr/>
            <p:nvPr/>
          </p:nvSpPr>
          <p:spPr>
            <a:xfrm rot="1219034">
              <a:off x="208762" y="205413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4" name="Полилиния 383"/>
            <p:cNvSpPr/>
            <p:nvPr/>
          </p:nvSpPr>
          <p:spPr>
            <a:xfrm rot="1635534">
              <a:off x="184862" y="270974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5" name="Полилиния 384"/>
            <p:cNvSpPr/>
            <p:nvPr/>
          </p:nvSpPr>
          <p:spPr>
            <a:xfrm rot="2120141">
              <a:off x="-7745" y="3397179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6" name="Полилиния 385"/>
            <p:cNvSpPr/>
            <p:nvPr/>
          </p:nvSpPr>
          <p:spPr>
            <a:xfrm rot="2683881">
              <a:off x="-836391" y="3656663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7" name="Полилиния 386"/>
            <p:cNvSpPr/>
            <p:nvPr/>
          </p:nvSpPr>
          <p:spPr>
            <a:xfrm rot="3406944">
              <a:off x="-1350748" y="3554015"/>
              <a:ext cx="7124638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07" name="Облако 106"/>
          <p:cNvSpPr/>
          <p:nvPr/>
        </p:nvSpPr>
        <p:spPr>
          <a:xfrm>
            <a:off x="2571736" y="571480"/>
            <a:ext cx="5000660" cy="857256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8" name="Облако 107"/>
          <p:cNvSpPr/>
          <p:nvPr/>
        </p:nvSpPr>
        <p:spPr>
          <a:xfrm>
            <a:off x="5429256" y="1928802"/>
            <a:ext cx="3429024" cy="714380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3" name="Группа 56"/>
          <p:cNvGrpSpPr/>
          <p:nvPr/>
        </p:nvGrpSpPr>
        <p:grpSpPr>
          <a:xfrm>
            <a:off x="5072066" y="0"/>
            <a:ext cx="4762740" cy="3000396"/>
            <a:chOff x="5214942" y="-71462"/>
            <a:chExt cx="4191236" cy="2724650"/>
          </a:xfrm>
        </p:grpSpPr>
        <p:sp>
          <p:nvSpPr>
            <p:cNvPr id="4" name="Полилиния 3"/>
            <p:cNvSpPr/>
            <p:nvPr/>
          </p:nvSpPr>
          <p:spPr>
            <a:xfrm>
              <a:off x="5318235" y="785794"/>
              <a:ext cx="3825765" cy="1734207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" name="Полилиния 10"/>
            <p:cNvSpPr/>
            <p:nvPr/>
          </p:nvSpPr>
          <p:spPr>
            <a:xfrm rot="860733" flipV="1">
              <a:off x="6909393" y="3183"/>
              <a:ext cx="2496785" cy="1305578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" name="Полилиния 9"/>
            <p:cNvSpPr/>
            <p:nvPr/>
          </p:nvSpPr>
          <p:spPr>
            <a:xfrm>
              <a:off x="7000892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 rot="19708205">
              <a:off x="7500958" y="7141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" name="Полилиния 12"/>
            <p:cNvSpPr/>
            <p:nvPr/>
          </p:nvSpPr>
          <p:spPr>
            <a:xfrm>
              <a:off x="814390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778671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" name="Полилиния 14"/>
            <p:cNvSpPr/>
            <p:nvPr/>
          </p:nvSpPr>
          <p:spPr>
            <a:xfrm>
              <a:off x="7358082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" name="Полилиния 15"/>
            <p:cNvSpPr/>
            <p:nvPr/>
          </p:nvSpPr>
          <p:spPr>
            <a:xfrm>
              <a:off x="6715140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" name="Полилиния 16"/>
            <p:cNvSpPr/>
            <p:nvPr/>
          </p:nvSpPr>
          <p:spPr>
            <a:xfrm>
              <a:off x="7286644" y="92867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" name="Полилиния 17"/>
            <p:cNvSpPr/>
            <p:nvPr/>
          </p:nvSpPr>
          <p:spPr>
            <a:xfrm>
              <a:off x="721520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" name="Полилиния 18"/>
            <p:cNvSpPr/>
            <p:nvPr/>
          </p:nvSpPr>
          <p:spPr>
            <a:xfrm>
              <a:off x="7572396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" name="Полилиния 19"/>
            <p:cNvSpPr/>
            <p:nvPr/>
          </p:nvSpPr>
          <p:spPr>
            <a:xfrm rot="1969772">
              <a:off x="7844062" y="91107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1" name="Полилиния 20"/>
            <p:cNvSpPr/>
            <p:nvPr/>
          </p:nvSpPr>
          <p:spPr>
            <a:xfrm>
              <a:off x="7786710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" name="Полилиния 21"/>
            <p:cNvSpPr/>
            <p:nvPr/>
          </p:nvSpPr>
          <p:spPr>
            <a:xfrm>
              <a:off x="8286776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" name="Полилиния 22"/>
            <p:cNvSpPr/>
            <p:nvPr/>
          </p:nvSpPr>
          <p:spPr>
            <a:xfrm>
              <a:off x="6572264" y="78579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" name="Полилиния 23"/>
            <p:cNvSpPr/>
            <p:nvPr/>
          </p:nvSpPr>
          <p:spPr>
            <a:xfrm rot="20410928">
              <a:off x="6072198" y="71435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" name="Полилиния 24"/>
            <p:cNvSpPr/>
            <p:nvPr/>
          </p:nvSpPr>
          <p:spPr>
            <a:xfrm rot="587691">
              <a:off x="5214942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6" name="Полилиния 25"/>
            <p:cNvSpPr/>
            <p:nvPr/>
          </p:nvSpPr>
          <p:spPr>
            <a:xfrm rot="20411730">
              <a:off x="5429256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" name="Полилиния 26"/>
            <p:cNvSpPr/>
            <p:nvPr/>
          </p:nvSpPr>
          <p:spPr>
            <a:xfrm rot="1771934">
              <a:off x="6072198" y="185736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" name="Полилиния 27"/>
            <p:cNvSpPr/>
            <p:nvPr/>
          </p:nvSpPr>
          <p:spPr>
            <a:xfrm rot="1666315">
              <a:off x="6215074" y="228599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" name="Полилиния 28"/>
            <p:cNvSpPr/>
            <p:nvPr/>
          </p:nvSpPr>
          <p:spPr>
            <a:xfrm>
              <a:off x="7143768" y="235743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" name="Полилиния 29"/>
            <p:cNvSpPr/>
            <p:nvPr/>
          </p:nvSpPr>
          <p:spPr>
            <a:xfrm>
              <a:off x="721520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" name="Полилиния 30"/>
            <p:cNvSpPr/>
            <p:nvPr/>
          </p:nvSpPr>
          <p:spPr>
            <a:xfrm>
              <a:off x="6072198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" name="Полилиния 31"/>
            <p:cNvSpPr/>
            <p:nvPr/>
          </p:nvSpPr>
          <p:spPr>
            <a:xfrm rot="1065905">
              <a:off x="550069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" name="Полилиния 32"/>
            <p:cNvSpPr/>
            <p:nvPr/>
          </p:nvSpPr>
          <p:spPr>
            <a:xfrm rot="19191918">
              <a:off x="5715008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" name="Полилиния 33"/>
            <p:cNvSpPr/>
            <p:nvPr/>
          </p:nvSpPr>
          <p:spPr>
            <a:xfrm rot="1361292">
              <a:off x="5857884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" name="Полилиния 34"/>
            <p:cNvSpPr/>
            <p:nvPr/>
          </p:nvSpPr>
          <p:spPr>
            <a:xfrm rot="1099206">
              <a:off x="6000760" y="142873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" name="Полилиния 35"/>
            <p:cNvSpPr/>
            <p:nvPr/>
          </p:nvSpPr>
          <p:spPr>
            <a:xfrm rot="20247737">
              <a:off x="6689470" y="104357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" name="Полилиния 36"/>
            <p:cNvSpPr/>
            <p:nvPr/>
          </p:nvSpPr>
          <p:spPr>
            <a:xfrm>
              <a:off x="692945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" name="Полилиния 37"/>
            <p:cNvSpPr/>
            <p:nvPr/>
          </p:nvSpPr>
          <p:spPr>
            <a:xfrm>
              <a:off x="6858016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" name="Полилиния 38"/>
            <p:cNvSpPr/>
            <p:nvPr/>
          </p:nvSpPr>
          <p:spPr>
            <a:xfrm>
              <a:off x="7215206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" name="Полилиния 39"/>
            <p:cNvSpPr/>
            <p:nvPr/>
          </p:nvSpPr>
          <p:spPr>
            <a:xfrm>
              <a:off x="5643570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1" name="Полилиния 40"/>
            <p:cNvSpPr/>
            <p:nvPr/>
          </p:nvSpPr>
          <p:spPr>
            <a:xfrm rot="20716111">
              <a:off x="6286512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2" name="Полилиния 41"/>
            <p:cNvSpPr/>
            <p:nvPr/>
          </p:nvSpPr>
          <p:spPr>
            <a:xfrm>
              <a:off x="585788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3" name="Полилиния 42"/>
            <p:cNvSpPr/>
            <p:nvPr/>
          </p:nvSpPr>
          <p:spPr>
            <a:xfrm>
              <a:off x="6286512" y="171448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4" name="Полилиния 43"/>
            <p:cNvSpPr/>
            <p:nvPr/>
          </p:nvSpPr>
          <p:spPr>
            <a:xfrm rot="1666315">
              <a:off x="6410397" y="1978341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5" name="Полилиния 44"/>
            <p:cNvSpPr/>
            <p:nvPr/>
          </p:nvSpPr>
          <p:spPr>
            <a:xfrm>
              <a:off x="6500826" y="22145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6" name="Полилиния 45"/>
            <p:cNvSpPr/>
            <p:nvPr/>
          </p:nvSpPr>
          <p:spPr>
            <a:xfrm>
              <a:off x="6572264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7" name="Полилиния 46"/>
            <p:cNvSpPr/>
            <p:nvPr/>
          </p:nvSpPr>
          <p:spPr>
            <a:xfrm rot="1771934">
              <a:off x="669803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8" name="Полилиния 47"/>
            <p:cNvSpPr/>
            <p:nvPr/>
          </p:nvSpPr>
          <p:spPr>
            <a:xfrm rot="1771934">
              <a:off x="705522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9" name="Полилиния 48"/>
            <p:cNvSpPr/>
            <p:nvPr/>
          </p:nvSpPr>
          <p:spPr>
            <a:xfrm>
              <a:off x="685801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0" name="Полилиния 49"/>
            <p:cNvSpPr/>
            <p:nvPr/>
          </p:nvSpPr>
          <p:spPr>
            <a:xfrm rot="1874304">
              <a:off x="7556933" y="5526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1" name="Полилиния 50"/>
            <p:cNvSpPr/>
            <p:nvPr/>
          </p:nvSpPr>
          <p:spPr>
            <a:xfrm rot="1874304">
              <a:off x="6985430" y="4812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2" name="Полилиния 51"/>
            <p:cNvSpPr/>
            <p:nvPr/>
          </p:nvSpPr>
          <p:spPr>
            <a:xfrm>
              <a:off x="7929586" y="14285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3" name="Полилиния 52"/>
            <p:cNvSpPr/>
            <p:nvPr/>
          </p:nvSpPr>
          <p:spPr>
            <a:xfrm>
              <a:off x="7643834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4" name="Полилиния 53"/>
            <p:cNvSpPr/>
            <p:nvPr/>
          </p:nvSpPr>
          <p:spPr>
            <a:xfrm>
              <a:off x="792958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5" name="Полилиния 54"/>
            <p:cNvSpPr/>
            <p:nvPr/>
          </p:nvSpPr>
          <p:spPr>
            <a:xfrm rot="1874304">
              <a:off x="8056999" y="409823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6" name="Полилиния 55"/>
            <p:cNvSpPr/>
            <p:nvPr/>
          </p:nvSpPr>
          <p:spPr>
            <a:xfrm>
              <a:off x="6572264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" name="Группа 218"/>
          <p:cNvGrpSpPr/>
          <p:nvPr/>
        </p:nvGrpSpPr>
        <p:grpSpPr>
          <a:xfrm>
            <a:off x="-55071" y="3786190"/>
            <a:ext cx="9247681" cy="3082320"/>
            <a:chOff x="-65581" y="3302758"/>
            <a:chExt cx="9247681" cy="3555242"/>
          </a:xfrm>
        </p:grpSpPr>
        <p:sp>
          <p:nvSpPr>
            <p:cNvPr id="117" name="Полилиния 116"/>
            <p:cNvSpPr/>
            <p:nvPr/>
          </p:nvSpPr>
          <p:spPr>
            <a:xfrm>
              <a:off x="-12700" y="5146130"/>
              <a:ext cx="9156700" cy="1711869"/>
            </a:xfrm>
            <a:custGeom>
              <a:avLst/>
              <a:gdLst>
                <a:gd name="connsiteX0" fmla="*/ 0 w 7531100"/>
                <a:gd name="connsiteY0" fmla="*/ 0 h 1384300"/>
                <a:gd name="connsiteX1" fmla="*/ 3200400 w 7531100"/>
                <a:gd name="connsiteY1" fmla="*/ 12700 h 1384300"/>
                <a:gd name="connsiteX2" fmla="*/ 6070600 w 7531100"/>
                <a:gd name="connsiteY2" fmla="*/ 241300 h 1384300"/>
                <a:gd name="connsiteX3" fmla="*/ 7531100 w 7531100"/>
                <a:gd name="connsiteY3" fmla="*/ 1371600 h 1384300"/>
                <a:gd name="connsiteX4" fmla="*/ 0 w 7531100"/>
                <a:gd name="connsiteY4" fmla="*/ 1384300 h 1384300"/>
                <a:gd name="connsiteX5" fmla="*/ 0 w 7531100"/>
                <a:gd name="connsiteY5" fmla="*/ 0 h 1384300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31100" h="1711869">
                  <a:moveTo>
                    <a:pt x="0" y="327569"/>
                  </a:moveTo>
                  <a:cubicBezTo>
                    <a:pt x="998562" y="0"/>
                    <a:pt x="2157430" y="512234"/>
                    <a:pt x="3200400" y="340269"/>
                  </a:cubicBezTo>
                  <a:cubicBezTo>
                    <a:pt x="4225399" y="178329"/>
                    <a:pt x="5274201" y="94191"/>
                    <a:pt x="6070600" y="568869"/>
                  </a:cubicBezTo>
                  <a:cubicBezTo>
                    <a:pt x="6563499" y="668857"/>
                    <a:pt x="7177844" y="446598"/>
                    <a:pt x="7518023" y="311666"/>
                  </a:cubicBezTo>
                  <a:lnTo>
                    <a:pt x="7531100" y="1699169"/>
                  </a:lnTo>
                  <a:lnTo>
                    <a:pt x="0" y="1711869"/>
                  </a:lnTo>
                  <a:lnTo>
                    <a:pt x="0" y="327569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6" name="Группа 119"/>
            <p:cNvGrpSpPr/>
            <p:nvPr/>
          </p:nvGrpSpPr>
          <p:grpSpPr>
            <a:xfrm>
              <a:off x="428596" y="3632354"/>
              <a:ext cx="1109662" cy="1971543"/>
              <a:chOff x="428596" y="3632354"/>
              <a:chExt cx="1109662" cy="1971543"/>
            </a:xfrm>
          </p:grpSpPr>
          <p:sp>
            <p:nvSpPr>
              <p:cNvPr id="118" name="Равнобедренный треугольник 117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9" name="Полилиния 118"/>
              <p:cNvSpPr/>
              <p:nvPr/>
            </p:nvSpPr>
            <p:spPr>
              <a:xfrm>
                <a:off x="428596" y="3632354"/>
                <a:ext cx="1109662" cy="1812775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" name="Группа 120"/>
            <p:cNvGrpSpPr/>
            <p:nvPr/>
          </p:nvGrpSpPr>
          <p:grpSpPr>
            <a:xfrm>
              <a:off x="7858148" y="4209144"/>
              <a:ext cx="928694" cy="1537629"/>
              <a:chOff x="428596" y="3829035"/>
              <a:chExt cx="1109662" cy="1774862"/>
            </a:xfrm>
          </p:grpSpPr>
          <p:sp>
            <p:nvSpPr>
              <p:cNvPr id="122" name="Равнобедренный треугольник 121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23" name="Полилиния 122"/>
              <p:cNvSpPr/>
              <p:nvPr/>
            </p:nvSpPr>
            <p:spPr>
              <a:xfrm>
                <a:off x="428596" y="3829035"/>
                <a:ext cx="1109662" cy="1616093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8" name="Группа 123"/>
            <p:cNvGrpSpPr/>
            <p:nvPr/>
          </p:nvGrpSpPr>
          <p:grpSpPr>
            <a:xfrm>
              <a:off x="4500562" y="3302758"/>
              <a:ext cx="1357322" cy="2269381"/>
              <a:chOff x="428596" y="3644850"/>
              <a:chExt cx="1109662" cy="1959047"/>
            </a:xfrm>
          </p:grpSpPr>
          <p:sp>
            <p:nvSpPr>
              <p:cNvPr id="125" name="Равнобедренный треугольник 124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26" name="Полилиния 125"/>
              <p:cNvSpPr/>
              <p:nvPr/>
            </p:nvSpPr>
            <p:spPr>
              <a:xfrm>
                <a:off x="428596" y="3644850"/>
                <a:ext cx="1109662" cy="1800279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16" name="Полилиния 115"/>
            <p:cNvSpPr/>
            <p:nvPr/>
          </p:nvSpPr>
          <p:spPr>
            <a:xfrm>
              <a:off x="-65581" y="5715016"/>
              <a:ext cx="9247681" cy="1142984"/>
            </a:xfrm>
            <a:custGeom>
              <a:avLst/>
              <a:gdLst>
                <a:gd name="connsiteX0" fmla="*/ 9194800 w 9781117"/>
                <a:gd name="connsiteY0" fmla="*/ 511588 h 2492788"/>
                <a:gd name="connsiteX1" fmla="*/ 5715000 w 9781117"/>
                <a:gd name="connsiteY1" fmla="*/ 295688 h 2492788"/>
                <a:gd name="connsiteX2" fmla="*/ 1765300 w 9781117"/>
                <a:gd name="connsiteY2" fmla="*/ 943388 h 2492788"/>
                <a:gd name="connsiteX3" fmla="*/ 63500 w 9781117"/>
                <a:gd name="connsiteY3" fmla="*/ 816388 h 2492788"/>
                <a:gd name="connsiteX4" fmla="*/ 0 w 9781117"/>
                <a:gd name="connsiteY4" fmla="*/ 2480088 h 2492788"/>
                <a:gd name="connsiteX5" fmla="*/ 9232900 w 9781117"/>
                <a:gd name="connsiteY5" fmla="*/ 2492788 h 2492788"/>
                <a:gd name="connsiteX6" fmla="*/ 9194800 w 9781117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47681" h="2468858">
                  <a:moveTo>
                    <a:pt x="9194800" y="487658"/>
                  </a:moveTo>
                  <a:cubicBezTo>
                    <a:pt x="8608483" y="121475"/>
                    <a:pt x="6832055" y="802503"/>
                    <a:pt x="5715000" y="271758"/>
                  </a:cubicBezTo>
                  <a:cubicBezTo>
                    <a:pt x="5445623" y="0"/>
                    <a:pt x="2116574" y="444364"/>
                    <a:pt x="1765300" y="919458"/>
                  </a:cubicBezTo>
                  <a:cubicBezTo>
                    <a:pt x="1117095" y="1140637"/>
                    <a:pt x="630767" y="834791"/>
                    <a:pt x="63500" y="792458"/>
                  </a:cubicBezTo>
                  <a:lnTo>
                    <a:pt x="0" y="2456158"/>
                  </a:lnTo>
                  <a:lnTo>
                    <a:pt x="9232900" y="2468858"/>
                  </a:lnTo>
                  <a:cubicBezTo>
                    <a:pt x="9215861" y="1804322"/>
                    <a:pt x="9247681" y="1320553"/>
                    <a:pt x="9194800" y="487658"/>
                  </a:cubicBez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" name="Группа 143"/>
          <p:cNvGrpSpPr/>
          <p:nvPr/>
        </p:nvGrpSpPr>
        <p:grpSpPr>
          <a:xfrm rot="626960">
            <a:off x="7869702" y="5933812"/>
            <a:ext cx="928662" cy="1000108"/>
            <a:chOff x="5898071" y="4400554"/>
            <a:chExt cx="2324143" cy="2470145"/>
          </a:xfrm>
        </p:grpSpPr>
        <p:sp>
          <p:nvSpPr>
            <p:cNvPr id="145" name="Полилиния 14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7" name="Полилиния 14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8" name="Полилиния 14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Полилиния 14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Полилиния 14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57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56" name="Полилиния 15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58" name="Группа 138"/>
            <p:cNvGrpSpPr/>
            <p:nvPr/>
          </p:nvGrpSpPr>
          <p:grpSpPr>
            <a:xfrm rot="639347">
              <a:off x="6792579" y="4410371"/>
              <a:ext cx="798923" cy="2457470"/>
              <a:chOff x="6586553" y="4400554"/>
              <a:chExt cx="798923" cy="2457470"/>
            </a:xfrm>
          </p:grpSpPr>
          <p:sp>
            <p:nvSpPr>
              <p:cNvPr id="153" name="Полилиния 15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59" name="Группа 158"/>
          <p:cNvGrpSpPr/>
          <p:nvPr/>
        </p:nvGrpSpPr>
        <p:grpSpPr>
          <a:xfrm rot="388224">
            <a:off x="6557801" y="5855841"/>
            <a:ext cx="1292760" cy="1084245"/>
            <a:chOff x="5898071" y="4400554"/>
            <a:chExt cx="2324143" cy="2470145"/>
          </a:xfrm>
        </p:grpSpPr>
        <p:sp>
          <p:nvSpPr>
            <p:cNvPr id="160" name="Полилиния 15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Полилиния 16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Полилиния 16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3" name="Полилиния 16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4" name="Полилиния 16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Полилиния 16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60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71" name="Полилиния 170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3" name="Полилиния 172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61" name="Группа 173"/>
          <p:cNvGrpSpPr/>
          <p:nvPr/>
        </p:nvGrpSpPr>
        <p:grpSpPr>
          <a:xfrm rot="626960">
            <a:off x="8369768" y="5933813"/>
            <a:ext cx="928662" cy="1000108"/>
            <a:chOff x="5898071" y="4400554"/>
            <a:chExt cx="2324143" cy="2470145"/>
          </a:xfrm>
        </p:grpSpPr>
        <p:sp>
          <p:nvSpPr>
            <p:cNvPr id="175" name="Полилиния 17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7" name="Полилиния 17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8" name="Полилиния 17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9" name="Полилиния 17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0" name="Полилиния 17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62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86" name="Полилиния 18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63" name="Группа 142"/>
          <p:cNvGrpSpPr/>
          <p:nvPr/>
        </p:nvGrpSpPr>
        <p:grpSpPr>
          <a:xfrm rot="20815479">
            <a:off x="7178705" y="5851445"/>
            <a:ext cx="1292760" cy="1079937"/>
            <a:chOff x="5898071" y="4410369"/>
            <a:chExt cx="2324143" cy="2460330"/>
          </a:xfrm>
        </p:grpSpPr>
        <p:sp>
          <p:nvSpPr>
            <p:cNvPr id="127" name="Полилиния 126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Полилиния 128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Полилиния 129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96" name="Группа 138"/>
            <p:cNvGrpSpPr/>
            <p:nvPr/>
          </p:nvGrpSpPr>
          <p:grpSpPr>
            <a:xfrm rot="639347">
              <a:off x="6792579" y="4410369"/>
              <a:ext cx="798923" cy="2457470"/>
              <a:chOff x="6586553" y="4400554"/>
              <a:chExt cx="798923" cy="2457470"/>
            </a:xfrm>
          </p:grpSpPr>
          <p:sp>
            <p:nvSpPr>
              <p:cNvPr id="140" name="Полилиния 139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97" name="Группа 203"/>
          <p:cNvGrpSpPr/>
          <p:nvPr/>
        </p:nvGrpSpPr>
        <p:grpSpPr>
          <a:xfrm rot="626960">
            <a:off x="3440547" y="6005251"/>
            <a:ext cx="928662" cy="1000108"/>
            <a:chOff x="5898071" y="4400554"/>
            <a:chExt cx="2324143" cy="2470145"/>
          </a:xfrm>
        </p:grpSpPr>
        <p:sp>
          <p:nvSpPr>
            <p:cNvPr id="205" name="Полилиния 20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7" name="Полилиния 20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8" name="Полилиния 20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9" name="Полилиния 20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10" name="Полилиния 20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98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16" name="Полилиния 21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8" name="Полилиния 21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99" name="Группа 138"/>
            <p:cNvGrpSpPr/>
            <p:nvPr/>
          </p:nvGrpSpPr>
          <p:grpSpPr>
            <a:xfrm rot="639347">
              <a:off x="6792579" y="4410375"/>
              <a:ext cx="798923" cy="2457470"/>
              <a:chOff x="6586553" y="4400554"/>
              <a:chExt cx="798923" cy="2457470"/>
            </a:xfrm>
          </p:grpSpPr>
          <p:sp>
            <p:nvSpPr>
              <p:cNvPr id="213" name="Полилиния 21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5" name="Полилиния 21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00" name="Группа 219"/>
          <p:cNvGrpSpPr/>
          <p:nvPr/>
        </p:nvGrpSpPr>
        <p:grpSpPr>
          <a:xfrm rot="20477843">
            <a:off x="4922140" y="5908939"/>
            <a:ext cx="928662" cy="1000108"/>
            <a:chOff x="5898071" y="4400554"/>
            <a:chExt cx="2324143" cy="2470145"/>
          </a:xfrm>
        </p:grpSpPr>
        <p:sp>
          <p:nvSpPr>
            <p:cNvPr id="221" name="Полилиния 22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2" name="Полилиния 22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3" name="Полилиния 22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4" name="Полилиния 22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5" name="Полилиния 22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6" name="Полилиния 22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1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32" name="Полилиния 23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3" name="Полилиния 23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4" name="Полилиния 23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102" name="Группа 138"/>
            <p:cNvGrpSpPr/>
            <p:nvPr/>
          </p:nvGrpSpPr>
          <p:grpSpPr>
            <a:xfrm rot="639347">
              <a:off x="6792579" y="4410377"/>
              <a:ext cx="798923" cy="2457470"/>
              <a:chOff x="6586553" y="4400554"/>
              <a:chExt cx="798923" cy="2457470"/>
            </a:xfrm>
          </p:grpSpPr>
          <p:sp>
            <p:nvSpPr>
              <p:cNvPr id="229" name="Полилиния 228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0" name="Полилиния 229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1" name="Полилиния 230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03" name="Группа 234"/>
          <p:cNvGrpSpPr/>
          <p:nvPr/>
        </p:nvGrpSpPr>
        <p:grpSpPr>
          <a:xfrm rot="20416555">
            <a:off x="3927703" y="5985261"/>
            <a:ext cx="928662" cy="1000108"/>
            <a:chOff x="5898071" y="4400554"/>
            <a:chExt cx="2324143" cy="2470145"/>
          </a:xfrm>
        </p:grpSpPr>
        <p:sp>
          <p:nvSpPr>
            <p:cNvPr id="236" name="Полилиния 235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9" name="Полилиния 238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0" name="Полилиния 239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1" name="Полилиния 240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4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47" name="Полилиния 246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8" name="Полилиния 247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9" name="Полилиния 248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05" name="Группа 188"/>
          <p:cNvGrpSpPr/>
          <p:nvPr/>
        </p:nvGrpSpPr>
        <p:grpSpPr>
          <a:xfrm rot="709197">
            <a:off x="4239936" y="5884284"/>
            <a:ext cx="1292760" cy="1083291"/>
            <a:chOff x="5898071" y="4410280"/>
            <a:chExt cx="2324143" cy="2467972"/>
          </a:xfrm>
        </p:grpSpPr>
        <p:sp>
          <p:nvSpPr>
            <p:cNvPr id="190" name="Полилиния 18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3" name="Полилиния 19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4" name="Полилиния 19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5" name="Полилиния 19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6" name="Группа 138"/>
            <p:cNvGrpSpPr/>
            <p:nvPr/>
          </p:nvGrpSpPr>
          <p:grpSpPr>
            <a:xfrm rot="639347">
              <a:off x="6791608" y="4410280"/>
              <a:ext cx="798923" cy="2467972"/>
              <a:chOff x="6586553" y="4400554"/>
              <a:chExt cx="798923" cy="2467972"/>
            </a:xfrm>
          </p:grpSpPr>
          <p:sp>
            <p:nvSpPr>
              <p:cNvPr id="198" name="Полилиния 197"/>
              <p:cNvSpPr/>
              <p:nvPr/>
            </p:nvSpPr>
            <p:spPr>
              <a:xfrm flipH="1">
                <a:off x="6910157" y="5154015"/>
                <a:ext cx="142905" cy="1714511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10" name="Группа 249"/>
          <p:cNvGrpSpPr/>
          <p:nvPr/>
        </p:nvGrpSpPr>
        <p:grpSpPr>
          <a:xfrm rot="20571690">
            <a:off x="3127103" y="5901080"/>
            <a:ext cx="928662" cy="1000108"/>
            <a:chOff x="5898071" y="4400554"/>
            <a:chExt cx="2324143" cy="2470145"/>
          </a:xfrm>
        </p:grpSpPr>
        <p:sp>
          <p:nvSpPr>
            <p:cNvPr id="251" name="Полилиния 25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Полилиния 25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Полилиния 25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Полилиния 25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11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62" name="Полилиния 26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3" name="Полилиния 26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4" name="Полилиния 26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12" name="Группа 284"/>
          <p:cNvGrpSpPr/>
          <p:nvPr/>
        </p:nvGrpSpPr>
        <p:grpSpPr>
          <a:xfrm>
            <a:off x="0" y="6197605"/>
            <a:ext cx="642942" cy="660395"/>
            <a:chOff x="214282" y="5643578"/>
            <a:chExt cx="1285884" cy="1017585"/>
          </a:xfrm>
        </p:grpSpPr>
        <p:sp>
          <p:nvSpPr>
            <p:cNvPr id="280" name="Полилиния 279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2" name="Полилиния 281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3" name="Полилиния 282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4" name="24-конечная звезда 283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3" name="Группа 290"/>
          <p:cNvGrpSpPr/>
          <p:nvPr/>
        </p:nvGrpSpPr>
        <p:grpSpPr>
          <a:xfrm>
            <a:off x="642910" y="6357958"/>
            <a:ext cx="571504" cy="588957"/>
            <a:chOff x="214282" y="5643578"/>
            <a:chExt cx="1285884" cy="1017585"/>
          </a:xfrm>
        </p:grpSpPr>
        <p:sp>
          <p:nvSpPr>
            <p:cNvPr id="292" name="Полилиния 29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3" name="Полилиния 29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4" name="Полилиния 29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5" name="24-конечная звезда 29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4" name="Группа 295"/>
          <p:cNvGrpSpPr/>
          <p:nvPr/>
        </p:nvGrpSpPr>
        <p:grpSpPr>
          <a:xfrm>
            <a:off x="5715008" y="6197605"/>
            <a:ext cx="642942" cy="660395"/>
            <a:chOff x="214282" y="5643578"/>
            <a:chExt cx="1285884" cy="1017585"/>
          </a:xfrm>
        </p:grpSpPr>
        <p:sp>
          <p:nvSpPr>
            <p:cNvPr id="297" name="Полилиния 29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8" name="Полилиния 29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9" name="Полилиния 29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0" name="24-конечная звезда 29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0" name="Группа 305"/>
          <p:cNvGrpSpPr/>
          <p:nvPr/>
        </p:nvGrpSpPr>
        <p:grpSpPr>
          <a:xfrm>
            <a:off x="1214414" y="6197605"/>
            <a:ext cx="642942" cy="660395"/>
            <a:chOff x="214282" y="5643578"/>
            <a:chExt cx="1285884" cy="1017585"/>
          </a:xfrm>
        </p:grpSpPr>
        <p:sp>
          <p:nvSpPr>
            <p:cNvPr id="307" name="Полилиния 30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8" name="Полилиния 30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9" name="Полилиния 30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0" name="24-конечная звезда 30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4" name="Группа 310"/>
          <p:cNvGrpSpPr/>
          <p:nvPr/>
        </p:nvGrpSpPr>
        <p:grpSpPr>
          <a:xfrm>
            <a:off x="2500298" y="6197605"/>
            <a:ext cx="642942" cy="660395"/>
            <a:chOff x="214282" y="5643578"/>
            <a:chExt cx="1285884" cy="1017585"/>
          </a:xfrm>
        </p:grpSpPr>
        <p:sp>
          <p:nvSpPr>
            <p:cNvPr id="312" name="Полилиния 31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3" name="Полилиния 31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4" name="Полилиния 31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5" name="24-конечная звезда 31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16" name="Овал 315"/>
          <p:cNvSpPr/>
          <p:nvPr/>
        </p:nvSpPr>
        <p:spPr>
          <a:xfrm>
            <a:off x="285720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7" name="Овал 316"/>
          <p:cNvSpPr/>
          <p:nvPr/>
        </p:nvSpPr>
        <p:spPr>
          <a:xfrm>
            <a:off x="642910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8" name="Овал 317"/>
          <p:cNvSpPr/>
          <p:nvPr/>
        </p:nvSpPr>
        <p:spPr>
          <a:xfrm>
            <a:off x="1428728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9" name="Овал 318"/>
          <p:cNvSpPr/>
          <p:nvPr/>
        </p:nvSpPr>
        <p:spPr>
          <a:xfrm>
            <a:off x="114297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0" name="Овал 319"/>
          <p:cNvSpPr/>
          <p:nvPr/>
        </p:nvSpPr>
        <p:spPr>
          <a:xfrm>
            <a:off x="1571604" y="604363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1" name="Овал 320"/>
          <p:cNvSpPr/>
          <p:nvPr/>
        </p:nvSpPr>
        <p:spPr>
          <a:xfrm>
            <a:off x="2143108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2" name="Овал 321"/>
          <p:cNvSpPr/>
          <p:nvPr/>
        </p:nvSpPr>
        <p:spPr>
          <a:xfrm>
            <a:off x="264317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3" name="Овал 322"/>
          <p:cNvSpPr/>
          <p:nvPr/>
        </p:nvSpPr>
        <p:spPr>
          <a:xfrm>
            <a:off x="342899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4" name="Овал 323"/>
          <p:cNvSpPr/>
          <p:nvPr/>
        </p:nvSpPr>
        <p:spPr>
          <a:xfrm>
            <a:off x="442912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5" name="Овал 324"/>
          <p:cNvSpPr/>
          <p:nvPr/>
        </p:nvSpPr>
        <p:spPr>
          <a:xfrm>
            <a:off x="400049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6" name="Овал 325"/>
          <p:cNvSpPr/>
          <p:nvPr/>
        </p:nvSpPr>
        <p:spPr>
          <a:xfrm>
            <a:off x="521494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7" name="Овал 326"/>
          <p:cNvSpPr/>
          <p:nvPr/>
        </p:nvSpPr>
        <p:spPr>
          <a:xfrm>
            <a:off x="5857884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8" name="Овал 327"/>
          <p:cNvSpPr/>
          <p:nvPr/>
        </p:nvSpPr>
        <p:spPr>
          <a:xfrm>
            <a:off x="6643702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9" name="Овал 328"/>
          <p:cNvSpPr/>
          <p:nvPr/>
        </p:nvSpPr>
        <p:spPr>
          <a:xfrm>
            <a:off x="7429520" y="597219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0" name="Овал 329"/>
          <p:cNvSpPr/>
          <p:nvPr/>
        </p:nvSpPr>
        <p:spPr>
          <a:xfrm>
            <a:off x="8929718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1" name="Овал 330"/>
          <p:cNvSpPr/>
          <p:nvPr/>
        </p:nvSpPr>
        <p:spPr>
          <a:xfrm>
            <a:off x="857252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2" name="Овал 331"/>
          <p:cNvSpPr/>
          <p:nvPr/>
        </p:nvSpPr>
        <p:spPr>
          <a:xfrm>
            <a:off x="8001024" y="5900754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3" name="Овал 332"/>
          <p:cNvSpPr/>
          <p:nvPr/>
        </p:nvSpPr>
        <p:spPr>
          <a:xfrm>
            <a:off x="7072330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4" name="Овал 333"/>
          <p:cNvSpPr/>
          <p:nvPr/>
        </p:nvSpPr>
        <p:spPr>
          <a:xfrm>
            <a:off x="6429388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5" name="Овал 334"/>
          <p:cNvSpPr/>
          <p:nvPr/>
        </p:nvSpPr>
        <p:spPr>
          <a:xfrm>
            <a:off x="607219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6" name="Овал 335"/>
          <p:cNvSpPr/>
          <p:nvPr/>
        </p:nvSpPr>
        <p:spPr>
          <a:xfrm>
            <a:off x="5500694" y="575787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7" name="Овал 336"/>
          <p:cNvSpPr/>
          <p:nvPr/>
        </p:nvSpPr>
        <p:spPr>
          <a:xfrm>
            <a:off x="4786314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8" name="Овал 337"/>
          <p:cNvSpPr/>
          <p:nvPr/>
        </p:nvSpPr>
        <p:spPr>
          <a:xfrm>
            <a:off x="3857620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9" name="Овал 338"/>
          <p:cNvSpPr/>
          <p:nvPr/>
        </p:nvSpPr>
        <p:spPr>
          <a:xfrm>
            <a:off x="2928926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0" name="Овал 339"/>
          <p:cNvSpPr/>
          <p:nvPr/>
        </p:nvSpPr>
        <p:spPr>
          <a:xfrm>
            <a:off x="1785918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1" name="Овал 340"/>
          <p:cNvSpPr/>
          <p:nvPr/>
        </p:nvSpPr>
        <p:spPr>
          <a:xfrm>
            <a:off x="1000100" y="611506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31" name="Группа 355"/>
          <p:cNvGrpSpPr/>
          <p:nvPr/>
        </p:nvGrpSpPr>
        <p:grpSpPr>
          <a:xfrm rot="3478556">
            <a:off x="156922" y="6491361"/>
            <a:ext cx="250390" cy="340455"/>
            <a:chOff x="2857488" y="4883951"/>
            <a:chExt cx="571504" cy="903297"/>
          </a:xfrm>
        </p:grpSpPr>
        <p:sp>
          <p:nvSpPr>
            <p:cNvPr id="346" name="Овал 345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44" name="Прямая соединительная линия 343"/>
            <p:cNvCxnSpPr>
              <a:stCxn id="342" idx="0"/>
              <a:endCxn id="342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" name="Овал 346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9" name="Овал 348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1" name="Овал 350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2" name="Овал 351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3" name="Овал 352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4" name="Овал 353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5" name="Овал 354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4" name="Группа 369"/>
          <p:cNvGrpSpPr/>
          <p:nvPr/>
        </p:nvGrpSpPr>
        <p:grpSpPr>
          <a:xfrm rot="1300059">
            <a:off x="4697443" y="6483348"/>
            <a:ext cx="250390" cy="340455"/>
            <a:chOff x="2857488" y="4883951"/>
            <a:chExt cx="571504" cy="903297"/>
          </a:xfrm>
        </p:grpSpPr>
        <p:sp>
          <p:nvSpPr>
            <p:cNvPr id="371" name="Овал 370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2" name="Овал 37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73" name="Прямая соединительная линия 372"/>
            <p:cNvCxnSpPr>
              <a:stCxn id="372" idx="0"/>
              <a:endCxn id="372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4" name="Овал 373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5" name="Овал 374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6" name="Овал 375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7" name="Овал 376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8" name="Овал 377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9" name="Овал 378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0" name="Овал 379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1" name="Овал 380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2" name="Овал 381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89" name="Полилиния 388"/>
          <p:cNvSpPr/>
          <p:nvPr/>
        </p:nvSpPr>
        <p:spPr>
          <a:xfrm>
            <a:off x="262759" y="3247697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0" name="Полилиния 389"/>
          <p:cNvSpPr/>
          <p:nvPr/>
        </p:nvSpPr>
        <p:spPr>
          <a:xfrm>
            <a:off x="928662" y="3286124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1" name="Полилиния 390"/>
          <p:cNvSpPr/>
          <p:nvPr/>
        </p:nvSpPr>
        <p:spPr>
          <a:xfrm>
            <a:off x="428596" y="3071810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2" name="Полилиния 391"/>
          <p:cNvSpPr/>
          <p:nvPr/>
        </p:nvSpPr>
        <p:spPr>
          <a:xfrm>
            <a:off x="785786" y="3071810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3" name="Полилиния 392"/>
          <p:cNvSpPr/>
          <p:nvPr/>
        </p:nvSpPr>
        <p:spPr>
          <a:xfrm>
            <a:off x="642910" y="2857496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4" name="Овал 393"/>
          <p:cNvSpPr/>
          <p:nvPr/>
        </p:nvSpPr>
        <p:spPr>
          <a:xfrm>
            <a:off x="0" y="214290"/>
            <a:ext cx="1428728" cy="1357322"/>
          </a:xfrm>
          <a:prstGeom prst="ellipse">
            <a:avLst/>
          </a:prstGeom>
          <a:gradFill flip="none" rotWithShape="1">
            <a:gsLst>
              <a:gs pos="100000">
                <a:schemeClr val="bg1"/>
              </a:gs>
              <a:gs pos="26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5" name="Заголовок 394"/>
          <p:cNvSpPr>
            <a:spLocks noGrp="1"/>
          </p:cNvSpPr>
          <p:nvPr>
            <p:ph type="title"/>
          </p:nvPr>
        </p:nvSpPr>
        <p:spPr>
          <a:xfrm>
            <a:off x="1214414" y="0"/>
            <a:ext cx="6643734" cy="1143000"/>
          </a:xfrm>
          <a:prstGeom prst="round2SameRect">
            <a:avLst>
              <a:gd name="adj1" fmla="val 16667"/>
              <a:gd name="adj2" fmla="val 38889"/>
            </a:avLst>
          </a:prstGeom>
          <a:gradFill>
            <a:gsLst>
              <a:gs pos="100000">
                <a:srgbClr val="FFCCCC"/>
              </a:gs>
              <a:gs pos="26000">
                <a:schemeClr val="bg1"/>
              </a:gs>
            </a:gsLst>
            <a:path path="circle">
              <a:fillToRect l="50000" t="50000" r="50000" b="50000"/>
            </a:path>
          </a:gradFill>
          <a:scene3d>
            <a:camera prst="orthographicFront"/>
            <a:lightRig rig="threePt" dir="t"/>
          </a:scene3d>
          <a:sp3d>
            <a:bevelT w="171450" h="31750"/>
          </a:sp3d>
        </p:spPr>
        <p:txBody>
          <a:bodyPr>
            <a:normAutofit/>
          </a:bodyPr>
          <a:lstStyle/>
          <a:p>
            <a:r>
              <a:rPr lang="ru-RU" sz="3600" b="1" spc="100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Методика В.Ф. Базарного </a:t>
            </a:r>
            <a:endParaRPr lang="ru-RU" sz="3600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396" name="Подзаголовок 395"/>
          <p:cNvSpPr>
            <a:spLocks noGrp="1"/>
          </p:cNvSpPr>
          <p:nvPr>
            <p:ph idx="1"/>
          </p:nvPr>
        </p:nvSpPr>
        <p:spPr>
          <a:xfrm>
            <a:off x="500034" y="1285859"/>
            <a:ext cx="8229600" cy="4861299"/>
          </a:xfrm>
          <a:prstGeom prst="roundRect">
            <a:avLst>
              <a:gd name="adj" fmla="val 7968"/>
            </a:avLst>
          </a:prstGeom>
          <a:noFill/>
          <a:ln w="31750">
            <a:solidFill>
              <a:schemeClr val="bg1"/>
            </a:solidFill>
          </a:ln>
        </p:spPr>
        <p:txBody>
          <a:bodyPr vert="horz" lIns="91440" tIns="45720" rIns="91440" bIns="45720" rtlCol="0">
            <a:normAutofit/>
          </a:bodyPr>
          <a:lstStyle/>
          <a:p>
            <a:pPr indent="180000" algn="just">
              <a:lnSpc>
                <a:spcPct val="150000"/>
              </a:lnSpc>
            </a:pPr>
            <a:r>
              <a:rPr lang="ru-RU" sz="2000" b="1" dirty="0" smtClean="0">
                <a:solidFill>
                  <a:schemeClr val="tx2">
                    <a:lumMod val="50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itchFamily="18" charset="0"/>
                <a:cs typeface="Times New Roman" pitchFamily="18" charset="0"/>
              </a:rPr>
              <a:t>Особенности данной методики:</a:t>
            </a:r>
          </a:p>
          <a:p>
            <a:pPr marL="628650" indent="-285750" algn="just">
              <a:lnSpc>
                <a:spcPct val="150000"/>
              </a:lnSpc>
              <a:buFont typeface="Wingdings" pitchFamily="2" charset="2"/>
              <a:buChar char="ü"/>
            </a:pPr>
            <a:r>
              <a:rPr lang="ru-RU" sz="1800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itchFamily="18" charset="0"/>
                <a:cs typeface="Times New Roman" pitchFamily="18" charset="0"/>
              </a:rPr>
              <a:t>Гарантированный, фиксируемый результат улучшения здоровья детей</a:t>
            </a:r>
          </a:p>
          <a:p>
            <a:pPr marL="628650" indent="-285750" algn="just">
              <a:lnSpc>
                <a:spcPct val="150000"/>
              </a:lnSpc>
              <a:buFont typeface="Wingdings" pitchFamily="2" charset="2"/>
              <a:buChar char="ü"/>
            </a:pPr>
            <a:r>
              <a:rPr lang="ru-RU" sz="1800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itchFamily="18" charset="0"/>
                <a:cs typeface="Times New Roman" pitchFamily="18" charset="0"/>
              </a:rPr>
              <a:t>Повышение уровня успеваемости и эффективности учебного процесса</a:t>
            </a:r>
          </a:p>
          <a:p>
            <a:pPr marL="628650" indent="-285750" algn="just">
              <a:lnSpc>
                <a:spcPct val="150000"/>
              </a:lnSpc>
              <a:buFont typeface="Wingdings" pitchFamily="2" charset="2"/>
              <a:buChar char="ü"/>
            </a:pPr>
            <a:r>
              <a:rPr lang="ru-RU" sz="1800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itchFamily="18" charset="0"/>
                <a:cs typeface="Times New Roman" pitchFamily="18" charset="0"/>
              </a:rPr>
              <a:t>Психологический комфорт в образовательном учреждении</a:t>
            </a:r>
          </a:p>
          <a:p>
            <a:pPr marL="628650" indent="-285750" algn="just">
              <a:lnSpc>
                <a:spcPct val="150000"/>
              </a:lnSpc>
              <a:buFont typeface="Wingdings" pitchFamily="2" charset="2"/>
              <a:buChar char="ü"/>
            </a:pPr>
            <a:r>
              <a:rPr lang="ru-RU" sz="1800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itchFamily="18" charset="0"/>
                <a:cs typeface="Times New Roman" pitchFamily="18" charset="0"/>
              </a:rPr>
              <a:t>Является самым эффективным способом профилактики нарушений в развитии позвоночника, близорукости, нервно-психических и сердечно-сосудистых стрессов, раннего остеохондроза и атеросклероза и другой сугубо школьной патологии</a:t>
            </a:r>
          </a:p>
          <a:p>
            <a:pPr marL="628650" indent="-285750" algn="just">
              <a:lnSpc>
                <a:spcPct val="150000"/>
              </a:lnSpc>
              <a:buFont typeface="Wingdings" pitchFamily="2" charset="2"/>
              <a:buChar char="ü"/>
            </a:pPr>
            <a:r>
              <a:rPr lang="ru-RU" sz="1800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itchFamily="18" charset="0"/>
                <a:cs typeface="Times New Roman" pitchFamily="18" charset="0"/>
              </a:rPr>
              <a:t>Повышает рейтинг и конкурентоспособность образовательного учреждения</a:t>
            </a:r>
            <a:endParaRPr lang="ru-RU" sz="180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29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96" name="Скругленный прямоугольник 295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1" name="Скругленный прямоугольник 30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6" name="Полилиния 305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1" name="Полилиния 310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3" name="Скругленный прямоугольник 34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5" name="Полилиния 34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6" name="Полилиния 355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57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70" name="Скругленный прямоугольник 369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8" name="Скругленный прямоугольник 387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7" name="Полилиния 396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8" name="Полилиния 397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9" name="Скругленный прямоугольник 398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0" name="Полилиния 399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1" name="Полилиния 400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402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403" name="Скругленный прямоугольник 402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4" name="Скругленный прямоугольник 403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5" name="Полилиния 404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6" name="Полилиния 405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7" name="Скругленный прямоугольник 406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8" name="Полилиния 407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9" name="Полилиния 408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1" name="Группа 285"/>
          <p:cNvGrpSpPr/>
          <p:nvPr/>
        </p:nvGrpSpPr>
        <p:grpSpPr>
          <a:xfrm>
            <a:off x="1428728" y="5929330"/>
            <a:ext cx="1000132" cy="1017585"/>
            <a:chOff x="214282" y="5643578"/>
            <a:chExt cx="1285884" cy="1017585"/>
          </a:xfrm>
        </p:grpSpPr>
        <p:sp>
          <p:nvSpPr>
            <p:cNvPr id="287" name="Полилиния 28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8" name="Полилиния 28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9" name="Полилиния 28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0" name="24-конечная звезда 28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3" name="Группа 356"/>
          <p:cNvGrpSpPr/>
          <p:nvPr/>
        </p:nvGrpSpPr>
        <p:grpSpPr>
          <a:xfrm rot="20068700">
            <a:off x="1657121" y="6384141"/>
            <a:ext cx="250390" cy="340455"/>
            <a:chOff x="2857488" y="4883951"/>
            <a:chExt cx="571504" cy="903297"/>
          </a:xfrm>
        </p:grpSpPr>
        <p:sp>
          <p:nvSpPr>
            <p:cNvPr id="358" name="Овал 357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9" name="Овал 358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60" name="Прямая соединительная линия 359"/>
            <p:cNvCxnSpPr>
              <a:stCxn id="359" idx="0"/>
              <a:endCxn id="359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1" name="Овал 360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2" name="Овал 361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3" name="Овал 362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4" name="Овал 363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5" name="Овал 364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6" name="Овал 365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7" name="Овал 366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8" name="Овал 367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9" name="Овал 368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5" name="Группа 300"/>
          <p:cNvGrpSpPr/>
          <p:nvPr/>
        </p:nvGrpSpPr>
        <p:grpSpPr>
          <a:xfrm>
            <a:off x="6000760" y="5929330"/>
            <a:ext cx="1000132" cy="928671"/>
            <a:chOff x="214282" y="5643578"/>
            <a:chExt cx="1285884" cy="1017585"/>
          </a:xfrm>
        </p:grpSpPr>
        <p:sp>
          <p:nvSpPr>
            <p:cNvPr id="302" name="Полилиния 30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5" name="24-конечная звезда 30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21496673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Овал 108"/>
          <p:cNvSpPr/>
          <p:nvPr/>
        </p:nvSpPr>
        <p:spPr>
          <a:xfrm>
            <a:off x="163482" y="387328"/>
            <a:ext cx="1053703" cy="1006623"/>
          </a:xfrm>
          <a:prstGeom prst="ellipse">
            <a:avLst/>
          </a:prstGeom>
          <a:gradFill flip="none" rotWithShape="1">
            <a:gsLst>
              <a:gs pos="100000">
                <a:schemeClr val="bg1">
                  <a:alpha val="0"/>
                </a:schemeClr>
              </a:gs>
              <a:gs pos="4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2" name="Группа 387"/>
          <p:cNvGrpSpPr/>
          <p:nvPr/>
        </p:nvGrpSpPr>
        <p:grpSpPr>
          <a:xfrm>
            <a:off x="-836391" y="302553"/>
            <a:ext cx="9285264" cy="7124638"/>
            <a:chOff x="-836391" y="302553"/>
            <a:chExt cx="9285264" cy="7124638"/>
          </a:xfrm>
        </p:grpSpPr>
        <p:sp>
          <p:nvSpPr>
            <p:cNvPr id="383" name="Полилиния 382"/>
            <p:cNvSpPr/>
            <p:nvPr/>
          </p:nvSpPr>
          <p:spPr>
            <a:xfrm rot="1219034">
              <a:off x="208762" y="205413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4" name="Полилиния 383"/>
            <p:cNvSpPr/>
            <p:nvPr/>
          </p:nvSpPr>
          <p:spPr>
            <a:xfrm rot="1635534">
              <a:off x="184862" y="270974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5" name="Полилиния 384"/>
            <p:cNvSpPr/>
            <p:nvPr/>
          </p:nvSpPr>
          <p:spPr>
            <a:xfrm rot="2120141">
              <a:off x="-7745" y="3397179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6" name="Полилиния 385"/>
            <p:cNvSpPr/>
            <p:nvPr/>
          </p:nvSpPr>
          <p:spPr>
            <a:xfrm rot="2683881">
              <a:off x="-836391" y="3656663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7" name="Полилиния 386"/>
            <p:cNvSpPr/>
            <p:nvPr/>
          </p:nvSpPr>
          <p:spPr>
            <a:xfrm rot="3406944">
              <a:off x="-1350748" y="3554015"/>
              <a:ext cx="7124638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07" name="Облако 106"/>
          <p:cNvSpPr/>
          <p:nvPr/>
        </p:nvSpPr>
        <p:spPr>
          <a:xfrm>
            <a:off x="2571736" y="571480"/>
            <a:ext cx="5000660" cy="857256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8" name="Облако 107"/>
          <p:cNvSpPr/>
          <p:nvPr/>
        </p:nvSpPr>
        <p:spPr>
          <a:xfrm>
            <a:off x="5429256" y="1928802"/>
            <a:ext cx="3429024" cy="714380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3" name="Группа 56"/>
          <p:cNvGrpSpPr/>
          <p:nvPr/>
        </p:nvGrpSpPr>
        <p:grpSpPr>
          <a:xfrm>
            <a:off x="5072066" y="0"/>
            <a:ext cx="4762740" cy="3000396"/>
            <a:chOff x="5214942" y="-71462"/>
            <a:chExt cx="4191236" cy="2724650"/>
          </a:xfrm>
        </p:grpSpPr>
        <p:sp>
          <p:nvSpPr>
            <p:cNvPr id="4" name="Полилиния 3"/>
            <p:cNvSpPr/>
            <p:nvPr/>
          </p:nvSpPr>
          <p:spPr>
            <a:xfrm>
              <a:off x="5318235" y="785794"/>
              <a:ext cx="3825765" cy="1734207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" name="Полилиния 10"/>
            <p:cNvSpPr/>
            <p:nvPr/>
          </p:nvSpPr>
          <p:spPr>
            <a:xfrm rot="860733" flipV="1">
              <a:off x="6909393" y="3183"/>
              <a:ext cx="2496785" cy="1305578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" name="Полилиния 9"/>
            <p:cNvSpPr/>
            <p:nvPr/>
          </p:nvSpPr>
          <p:spPr>
            <a:xfrm>
              <a:off x="7000892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 rot="19708205">
              <a:off x="7500958" y="7141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" name="Полилиния 12"/>
            <p:cNvSpPr/>
            <p:nvPr/>
          </p:nvSpPr>
          <p:spPr>
            <a:xfrm>
              <a:off x="814390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778671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" name="Полилиния 14"/>
            <p:cNvSpPr/>
            <p:nvPr/>
          </p:nvSpPr>
          <p:spPr>
            <a:xfrm>
              <a:off x="7358082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" name="Полилиния 15"/>
            <p:cNvSpPr/>
            <p:nvPr/>
          </p:nvSpPr>
          <p:spPr>
            <a:xfrm>
              <a:off x="6715140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" name="Полилиния 16"/>
            <p:cNvSpPr/>
            <p:nvPr/>
          </p:nvSpPr>
          <p:spPr>
            <a:xfrm>
              <a:off x="7286644" y="92867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" name="Полилиния 17"/>
            <p:cNvSpPr/>
            <p:nvPr/>
          </p:nvSpPr>
          <p:spPr>
            <a:xfrm>
              <a:off x="721520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" name="Полилиния 18"/>
            <p:cNvSpPr/>
            <p:nvPr/>
          </p:nvSpPr>
          <p:spPr>
            <a:xfrm>
              <a:off x="7572396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" name="Полилиния 19"/>
            <p:cNvSpPr/>
            <p:nvPr/>
          </p:nvSpPr>
          <p:spPr>
            <a:xfrm rot="1969772">
              <a:off x="7844062" y="91107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1" name="Полилиния 20"/>
            <p:cNvSpPr/>
            <p:nvPr/>
          </p:nvSpPr>
          <p:spPr>
            <a:xfrm>
              <a:off x="7786710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" name="Полилиния 21"/>
            <p:cNvSpPr/>
            <p:nvPr/>
          </p:nvSpPr>
          <p:spPr>
            <a:xfrm>
              <a:off x="8286776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" name="Полилиния 22"/>
            <p:cNvSpPr/>
            <p:nvPr/>
          </p:nvSpPr>
          <p:spPr>
            <a:xfrm>
              <a:off x="6572264" y="78579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" name="Полилиния 23"/>
            <p:cNvSpPr/>
            <p:nvPr/>
          </p:nvSpPr>
          <p:spPr>
            <a:xfrm rot="20410928">
              <a:off x="6072198" y="71435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" name="Полилиния 24"/>
            <p:cNvSpPr/>
            <p:nvPr/>
          </p:nvSpPr>
          <p:spPr>
            <a:xfrm rot="587691">
              <a:off x="5214942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6" name="Полилиния 25"/>
            <p:cNvSpPr/>
            <p:nvPr/>
          </p:nvSpPr>
          <p:spPr>
            <a:xfrm rot="20411730">
              <a:off x="5429256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" name="Полилиния 26"/>
            <p:cNvSpPr/>
            <p:nvPr/>
          </p:nvSpPr>
          <p:spPr>
            <a:xfrm rot="1771934">
              <a:off x="6072198" y="185736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" name="Полилиния 27"/>
            <p:cNvSpPr/>
            <p:nvPr/>
          </p:nvSpPr>
          <p:spPr>
            <a:xfrm rot="1666315">
              <a:off x="6215074" y="228599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" name="Полилиния 28"/>
            <p:cNvSpPr/>
            <p:nvPr/>
          </p:nvSpPr>
          <p:spPr>
            <a:xfrm>
              <a:off x="7143768" y="235743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" name="Полилиния 29"/>
            <p:cNvSpPr/>
            <p:nvPr/>
          </p:nvSpPr>
          <p:spPr>
            <a:xfrm>
              <a:off x="721520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" name="Полилиния 30"/>
            <p:cNvSpPr/>
            <p:nvPr/>
          </p:nvSpPr>
          <p:spPr>
            <a:xfrm>
              <a:off x="6072198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" name="Полилиния 31"/>
            <p:cNvSpPr/>
            <p:nvPr/>
          </p:nvSpPr>
          <p:spPr>
            <a:xfrm rot="1065905">
              <a:off x="550069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" name="Полилиния 32"/>
            <p:cNvSpPr/>
            <p:nvPr/>
          </p:nvSpPr>
          <p:spPr>
            <a:xfrm rot="19191918">
              <a:off x="5715008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" name="Полилиния 33"/>
            <p:cNvSpPr/>
            <p:nvPr/>
          </p:nvSpPr>
          <p:spPr>
            <a:xfrm rot="1361292">
              <a:off x="5857884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" name="Полилиния 34"/>
            <p:cNvSpPr/>
            <p:nvPr/>
          </p:nvSpPr>
          <p:spPr>
            <a:xfrm rot="1099206">
              <a:off x="6000760" y="142873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" name="Полилиния 35"/>
            <p:cNvSpPr/>
            <p:nvPr/>
          </p:nvSpPr>
          <p:spPr>
            <a:xfrm rot="20247737">
              <a:off x="6689470" y="104357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" name="Полилиния 36"/>
            <p:cNvSpPr/>
            <p:nvPr/>
          </p:nvSpPr>
          <p:spPr>
            <a:xfrm>
              <a:off x="692945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" name="Полилиния 37"/>
            <p:cNvSpPr/>
            <p:nvPr/>
          </p:nvSpPr>
          <p:spPr>
            <a:xfrm>
              <a:off x="6858016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" name="Полилиния 38"/>
            <p:cNvSpPr/>
            <p:nvPr/>
          </p:nvSpPr>
          <p:spPr>
            <a:xfrm>
              <a:off x="7215206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" name="Полилиния 39"/>
            <p:cNvSpPr/>
            <p:nvPr/>
          </p:nvSpPr>
          <p:spPr>
            <a:xfrm>
              <a:off x="5643570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1" name="Полилиния 40"/>
            <p:cNvSpPr/>
            <p:nvPr/>
          </p:nvSpPr>
          <p:spPr>
            <a:xfrm rot="20716111">
              <a:off x="6286512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2" name="Полилиния 41"/>
            <p:cNvSpPr/>
            <p:nvPr/>
          </p:nvSpPr>
          <p:spPr>
            <a:xfrm>
              <a:off x="585788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3" name="Полилиния 42"/>
            <p:cNvSpPr/>
            <p:nvPr/>
          </p:nvSpPr>
          <p:spPr>
            <a:xfrm>
              <a:off x="6286512" y="171448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4" name="Полилиния 43"/>
            <p:cNvSpPr/>
            <p:nvPr/>
          </p:nvSpPr>
          <p:spPr>
            <a:xfrm rot="1666315">
              <a:off x="6410397" y="1978341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5" name="Полилиния 44"/>
            <p:cNvSpPr/>
            <p:nvPr/>
          </p:nvSpPr>
          <p:spPr>
            <a:xfrm>
              <a:off x="6500826" y="22145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6" name="Полилиния 45"/>
            <p:cNvSpPr/>
            <p:nvPr/>
          </p:nvSpPr>
          <p:spPr>
            <a:xfrm>
              <a:off x="6572264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7" name="Полилиния 46"/>
            <p:cNvSpPr/>
            <p:nvPr/>
          </p:nvSpPr>
          <p:spPr>
            <a:xfrm rot="1771934">
              <a:off x="669803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8" name="Полилиния 47"/>
            <p:cNvSpPr/>
            <p:nvPr/>
          </p:nvSpPr>
          <p:spPr>
            <a:xfrm rot="1771934">
              <a:off x="705522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9" name="Полилиния 48"/>
            <p:cNvSpPr/>
            <p:nvPr/>
          </p:nvSpPr>
          <p:spPr>
            <a:xfrm>
              <a:off x="685801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0" name="Полилиния 49"/>
            <p:cNvSpPr/>
            <p:nvPr/>
          </p:nvSpPr>
          <p:spPr>
            <a:xfrm rot="1874304">
              <a:off x="7556933" y="5526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1" name="Полилиния 50"/>
            <p:cNvSpPr/>
            <p:nvPr/>
          </p:nvSpPr>
          <p:spPr>
            <a:xfrm rot="1874304">
              <a:off x="6985430" y="4812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2" name="Полилиния 51"/>
            <p:cNvSpPr/>
            <p:nvPr/>
          </p:nvSpPr>
          <p:spPr>
            <a:xfrm>
              <a:off x="7929586" y="14285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3" name="Полилиния 52"/>
            <p:cNvSpPr/>
            <p:nvPr/>
          </p:nvSpPr>
          <p:spPr>
            <a:xfrm>
              <a:off x="7643834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4" name="Полилиния 53"/>
            <p:cNvSpPr/>
            <p:nvPr/>
          </p:nvSpPr>
          <p:spPr>
            <a:xfrm>
              <a:off x="792958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5" name="Полилиния 54"/>
            <p:cNvSpPr/>
            <p:nvPr/>
          </p:nvSpPr>
          <p:spPr>
            <a:xfrm rot="1874304">
              <a:off x="8056999" y="409823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6" name="Полилиния 55"/>
            <p:cNvSpPr/>
            <p:nvPr/>
          </p:nvSpPr>
          <p:spPr>
            <a:xfrm>
              <a:off x="6572264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" name="Группа 218"/>
          <p:cNvGrpSpPr/>
          <p:nvPr/>
        </p:nvGrpSpPr>
        <p:grpSpPr>
          <a:xfrm>
            <a:off x="-55071" y="3786190"/>
            <a:ext cx="9247681" cy="3082320"/>
            <a:chOff x="-65581" y="3302758"/>
            <a:chExt cx="9247681" cy="3555242"/>
          </a:xfrm>
        </p:grpSpPr>
        <p:sp>
          <p:nvSpPr>
            <p:cNvPr id="117" name="Полилиния 116"/>
            <p:cNvSpPr/>
            <p:nvPr/>
          </p:nvSpPr>
          <p:spPr>
            <a:xfrm>
              <a:off x="-12700" y="5146130"/>
              <a:ext cx="9156700" cy="1711869"/>
            </a:xfrm>
            <a:custGeom>
              <a:avLst/>
              <a:gdLst>
                <a:gd name="connsiteX0" fmla="*/ 0 w 7531100"/>
                <a:gd name="connsiteY0" fmla="*/ 0 h 1384300"/>
                <a:gd name="connsiteX1" fmla="*/ 3200400 w 7531100"/>
                <a:gd name="connsiteY1" fmla="*/ 12700 h 1384300"/>
                <a:gd name="connsiteX2" fmla="*/ 6070600 w 7531100"/>
                <a:gd name="connsiteY2" fmla="*/ 241300 h 1384300"/>
                <a:gd name="connsiteX3" fmla="*/ 7531100 w 7531100"/>
                <a:gd name="connsiteY3" fmla="*/ 1371600 h 1384300"/>
                <a:gd name="connsiteX4" fmla="*/ 0 w 7531100"/>
                <a:gd name="connsiteY4" fmla="*/ 1384300 h 1384300"/>
                <a:gd name="connsiteX5" fmla="*/ 0 w 7531100"/>
                <a:gd name="connsiteY5" fmla="*/ 0 h 1384300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31100" h="1711869">
                  <a:moveTo>
                    <a:pt x="0" y="327569"/>
                  </a:moveTo>
                  <a:cubicBezTo>
                    <a:pt x="998562" y="0"/>
                    <a:pt x="2157430" y="512234"/>
                    <a:pt x="3200400" y="340269"/>
                  </a:cubicBezTo>
                  <a:cubicBezTo>
                    <a:pt x="4225399" y="178329"/>
                    <a:pt x="5274201" y="94191"/>
                    <a:pt x="6070600" y="568869"/>
                  </a:cubicBezTo>
                  <a:cubicBezTo>
                    <a:pt x="6563499" y="668857"/>
                    <a:pt x="7177844" y="446598"/>
                    <a:pt x="7518023" y="311666"/>
                  </a:cubicBezTo>
                  <a:lnTo>
                    <a:pt x="7531100" y="1699169"/>
                  </a:lnTo>
                  <a:lnTo>
                    <a:pt x="0" y="1711869"/>
                  </a:lnTo>
                  <a:lnTo>
                    <a:pt x="0" y="327569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6" name="Группа 119"/>
            <p:cNvGrpSpPr/>
            <p:nvPr/>
          </p:nvGrpSpPr>
          <p:grpSpPr>
            <a:xfrm>
              <a:off x="428596" y="3632354"/>
              <a:ext cx="1109662" cy="1971543"/>
              <a:chOff x="428596" y="3632354"/>
              <a:chExt cx="1109662" cy="1971543"/>
            </a:xfrm>
          </p:grpSpPr>
          <p:sp>
            <p:nvSpPr>
              <p:cNvPr id="118" name="Равнобедренный треугольник 117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9" name="Полилиния 118"/>
              <p:cNvSpPr/>
              <p:nvPr/>
            </p:nvSpPr>
            <p:spPr>
              <a:xfrm>
                <a:off x="428596" y="3632354"/>
                <a:ext cx="1109662" cy="1812775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" name="Группа 120"/>
            <p:cNvGrpSpPr/>
            <p:nvPr/>
          </p:nvGrpSpPr>
          <p:grpSpPr>
            <a:xfrm>
              <a:off x="7858148" y="4209144"/>
              <a:ext cx="928694" cy="1537629"/>
              <a:chOff x="428596" y="3829035"/>
              <a:chExt cx="1109662" cy="1774862"/>
            </a:xfrm>
          </p:grpSpPr>
          <p:sp>
            <p:nvSpPr>
              <p:cNvPr id="122" name="Равнобедренный треугольник 121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23" name="Полилиния 122"/>
              <p:cNvSpPr/>
              <p:nvPr/>
            </p:nvSpPr>
            <p:spPr>
              <a:xfrm>
                <a:off x="428596" y="3829035"/>
                <a:ext cx="1109662" cy="1616093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8" name="Группа 123"/>
            <p:cNvGrpSpPr/>
            <p:nvPr/>
          </p:nvGrpSpPr>
          <p:grpSpPr>
            <a:xfrm>
              <a:off x="4500562" y="3302758"/>
              <a:ext cx="1357322" cy="2269381"/>
              <a:chOff x="428596" y="3644850"/>
              <a:chExt cx="1109662" cy="1959047"/>
            </a:xfrm>
          </p:grpSpPr>
          <p:sp>
            <p:nvSpPr>
              <p:cNvPr id="125" name="Равнобедренный треугольник 124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26" name="Полилиния 125"/>
              <p:cNvSpPr/>
              <p:nvPr/>
            </p:nvSpPr>
            <p:spPr>
              <a:xfrm>
                <a:off x="428596" y="3644850"/>
                <a:ext cx="1109662" cy="1800279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16" name="Полилиния 115"/>
            <p:cNvSpPr/>
            <p:nvPr/>
          </p:nvSpPr>
          <p:spPr>
            <a:xfrm>
              <a:off x="-65581" y="5715016"/>
              <a:ext cx="9247681" cy="1142984"/>
            </a:xfrm>
            <a:custGeom>
              <a:avLst/>
              <a:gdLst>
                <a:gd name="connsiteX0" fmla="*/ 9194800 w 9781117"/>
                <a:gd name="connsiteY0" fmla="*/ 511588 h 2492788"/>
                <a:gd name="connsiteX1" fmla="*/ 5715000 w 9781117"/>
                <a:gd name="connsiteY1" fmla="*/ 295688 h 2492788"/>
                <a:gd name="connsiteX2" fmla="*/ 1765300 w 9781117"/>
                <a:gd name="connsiteY2" fmla="*/ 943388 h 2492788"/>
                <a:gd name="connsiteX3" fmla="*/ 63500 w 9781117"/>
                <a:gd name="connsiteY3" fmla="*/ 816388 h 2492788"/>
                <a:gd name="connsiteX4" fmla="*/ 0 w 9781117"/>
                <a:gd name="connsiteY4" fmla="*/ 2480088 h 2492788"/>
                <a:gd name="connsiteX5" fmla="*/ 9232900 w 9781117"/>
                <a:gd name="connsiteY5" fmla="*/ 2492788 h 2492788"/>
                <a:gd name="connsiteX6" fmla="*/ 9194800 w 9781117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47681" h="2468858">
                  <a:moveTo>
                    <a:pt x="9194800" y="487658"/>
                  </a:moveTo>
                  <a:cubicBezTo>
                    <a:pt x="8608483" y="121475"/>
                    <a:pt x="6832055" y="802503"/>
                    <a:pt x="5715000" y="271758"/>
                  </a:cubicBezTo>
                  <a:cubicBezTo>
                    <a:pt x="5445623" y="0"/>
                    <a:pt x="2116574" y="444364"/>
                    <a:pt x="1765300" y="919458"/>
                  </a:cubicBezTo>
                  <a:cubicBezTo>
                    <a:pt x="1117095" y="1140637"/>
                    <a:pt x="630767" y="834791"/>
                    <a:pt x="63500" y="792458"/>
                  </a:cubicBezTo>
                  <a:lnTo>
                    <a:pt x="0" y="2456158"/>
                  </a:lnTo>
                  <a:lnTo>
                    <a:pt x="9232900" y="2468858"/>
                  </a:lnTo>
                  <a:cubicBezTo>
                    <a:pt x="9215861" y="1804322"/>
                    <a:pt x="9247681" y="1320553"/>
                    <a:pt x="9194800" y="487658"/>
                  </a:cubicBez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" name="Группа 143"/>
          <p:cNvGrpSpPr/>
          <p:nvPr/>
        </p:nvGrpSpPr>
        <p:grpSpPr>
          <a:xfrm rot="626960">
            <a:off x="7869702" y="5933812"/>
            <a:ext cx="928662" cy="1000108"/>
            <a:chOff x="5898071" y="4400554"/>
            <a:chExt cx="2324143" cy="2470145"/>
          </a:xfrm>
        </p:grpSpPr>
        <p:sp>
          <p:nvSpPr>
            <p:cNvPr id="145" name="Полилиния 14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7" name="Полилиния 14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8" name="Полилиния 14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Полилиния 14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Полилиния 14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57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56" name="Полилиния 15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58" name="Группа 138"/>
            <p:cNvGrpSpPr/>
            <p:nvPr/>
          </p:nvGrpSpPr>
          <p:grpSpPr>
            <a:xfrm rot="639347">
              <a:off x="6792579" y="4410371"/>
              <a:ext cx="798923" cy="2457470"/>
              <a:chOff x="6586553" y="4400554"/>
              <a:chExt cx="798923" cy="2457470"/>
            </a:xfrm>
          </p:grpSpPr>
          <p:sp>
            <p:nvSpPr>
              <p:cNvPr id="153" name="Полилиния 15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59" name="Группа 158"/>
          <p:cNvGrpSpPr/>
          <p:nvPr/>
        </p:nvGrpSpPr>
        <p:grpSpPr>
          <a:xfrm rot="388224">
            <a:off x="6557801" y="5855841"/>
            <a:ext cx="1292760" cy="1084245"/>
            <a:chOff x="5898071" y="4400554"/>
            <a:chExt cx="2324143" cy="2470145"/>
          </a:xfrm>
        </p:grpSpPr>
        <p:sp>
          <p:nvSpPr>
            <p:cNvPr id="160" name="Полилиния 15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Полилиния 16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Полилиния 16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3" name="Полилиния 16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4" name="Полилиния 16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Полилиния 16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60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71" name="Полилиния 170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3" name="Полилиния 172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61" name="Группа 173"/>
          <p:cNvGrpSpPr/>
          <p:nvPr/>
        </p:nvGrpSpPr>
        <p:grpSpPr>
          <a:xfrm rot="626960">
            <a:off x="8369768" y="5933813"/>
            <a:ext cx="928662" cy="1000108"/>
            <a:chOff x="5898071" y="4400554"/>
            <a:chExt cx="2324143" cy="2470145"/>
          </a:xfrm>
        </p:grpSpPr>
        <p:sp>
          <p:nvSpPr>
            <p:cNvPr id="175" name="Полилиния 17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7" name="Полилиния 17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8" name="Полилиния 17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9" name="Полилиния 17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0" name="Полилиния 17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62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86" name="Полилиния 18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63" name="Группа 142"/>
          <p:cNvGrpSpPr/>
          <p:nvPr/>
        </p:nvGrpSpPr>
        <p:grpSpPr>
          <a:xfrm rot="20815479">
            <a:off x="7178705" y="5851445"/>
            <a:ext cx="1292760" cy="1079937"/>
            <a:chOff x="5898071" y="4410369"/>
            <a:chExt cx="2324143" cy="2460330"/>
          </a:xfrm>
        </p:grpSpPr>
        <p:sp>
          <p:nvSpPr>
            <p:cNvPr id="127" name="Полилиния 126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Полилиния 128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Полилиния 129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96" name="Группа 138"/>
            <p:cNvGrpSpPr/>
            <p:nvPr/>
          </p:nvGrpSpPr>
          <p:grpSpPr>
            <a:xfrm rot="639347">
              <a:off x="6792579" y="4410369"/>
              <a:ext cx="798923" cy="2457470"/>
              <a:chOff x="6586553" y="4400554"/>
              <a:chExt cx="798923" cy="2457470"/>
            </a:xfrm>
          </p:grpSpPr>
          <p:sp>
            <p:nvSpPr>
              <p:cNvPr id="140" name="Полилиния 139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97" name="Группа 203"/>
          <p:cNvGrpSpPr/>
          <p:nvPr/>
        </p:nvGrpSpPr>
        <p:grpSpPr>
          <a:xfrm rot="626960">
            <a:off x="3440547" y="6005251"/>
            <a:ext cx="928662" cy="1000108"/>
            <a:chOff x="5898071" y="4400554"/>
            <a:chExt cx="2324143" cy="2470145"/>
          </a:xfrm>
        </p:grpSpPr>
        <p:sp>
          <p:nvSpPr>
            <p:cNvPr id="205" name="Полилиния 20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7" name="Полилиния 20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8" name="Полилиния 20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9" name="Полилиния 20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10" name="Полилиния 20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98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16" name="Полилиния 21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8" name="Полилиния 21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99" name="Группа 138"/>
            <p:cNvGrpSpPr/>
            <p:nvPr/>
          </p:nvGrpSpPr>
          <p:grpSpPr>
            <a:xfrm rot="639347">
              <a:off x="6792579" y="4410375"/>
              <a:ext cx="798923" cy="2457470"/>
              <a:chOff x="6586553" y="4400554"/>
              <a:chExt cx="798923" cy="2457470"/>
            </a:xfrm>
          </p:grpSpPr>
          <p:sp>
            <p:nvSpPr>
              <p:cNvPr id="213" name="Полилиния 21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5" name="Полилиния 21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00" name="Группа 219"/>
          <p:cNvGrpSpPr/>
          <p:nvPr/>
        </p:nvGrpSpPr>
        <p:grpSpPr>
          <a:xfrm rot="20477843">
            <a:off x="4922140" y="5908939"/>
            <a:ext cx="928662" cy="1000108"/>
            <a:chOff x="5898071" y="4400554"/>
            <a:chExt cx="2324143" cy="2470145"/>
          </a:xfrm>
        </p:grpSpPr>
        <p:sp>
          <p:nvSpPr>
            <p:cNvPr id="221" name="Полилиния 22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2" name="Полилиния 22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3" name="Полилиния 22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4" name="Полилиния 22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5" name="Полилиния 22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6" name="Полилиния 22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1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32" name="Полилиния 23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3" name="Полилиния 23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4" name="Полилиния 23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102" name="Группа 138"/>
            <p:cNvGrpSpPr/>
            <p:nvPr/>
          </p:nvGrpSpPr>
          <p:grpSpPr>
            <a:xfrm rot="639347">
              <a:off x="6792579" y="4410377"/>
              <a:ext cx="798923" cy="2457470"/>
              <a:chOff x="6586553" y="4400554"/>
              <a:chExt cx="798923" cy="2457470"/>
            </a:xfrm>
          </p:grpSpPr>
          <p:sp>
            <p:nvSpPr>
              <p:cNvPr id="229" name="Полилиния 228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0" name="Полилиния 229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1" name="Полилиния 230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03" name="Группа 234"/>
          <p:cNvGrpSpPr/>
          <p:nvPr/>
        </p:nvGrpSpPr>
        <p:grpSpPr>
          <a:xfrm rot="20416555">
            <a:off x="3927703" y="5985261"/>
            <a:ext cx="928662" cy="1000108"/>
            <a:chOff x="5898071" y="4400554"/>
            <a:chExt cx="2324143" cy="2470145"/>
          </a:xfrm>
        </p:grpSpPr>
        <p:sp>
          <p:nvSpPr>
            <p:cNvPr id="236" name="Полилиния 235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9" name="Полилиния 238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0" name="Полилиния 239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1" name="Полилиния 240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4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47" name="Полилиния 246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8" name="Полилиния 247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9" name="Полилиния 248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05" name="Группа 188"/>
          <p:cNvGrpSpPr/>
          <p:nvPr/>
        </p:nvGrpSpPr>
        <p:grpSpPr>
          <a:xfrm rot="709197">
            <a:off x="4239936" y="5884284"/>
            <a:ext cx="1292760" cy="1083291"/>
            <a:chOff x="5898071" y="4410280"/>
            <a:chExt cx="2324143" cy="2467972"/>
          </a:xfrm>
        </p:grpSpPr>
        <p:sp>
          <p:nvSpPr>
            <p:cNvPr id="190" name="Полилиния 18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3" name="Полилиния 19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4" name="Полилиния 19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5" name="Полилиния 19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6" name="Группа 138"/>
            <p:cNvGrpSpPr/>
            <p:nvPr/>
          </p:nvGrpSpPr>
          <p:grpSpPr>
            <a:xfrm rot="639347">
              <a:off x="6791608" y="4410280"/>
              <a:ext cx="798923" cy="2467972"/>
              <a:chOff x="6586553" y="4400554"/>
              <a:chExt cx="798923" cy="2467972"/>
            </a:xfrm>
          </p:grpSpPr>
          <p:sp>
            <p:nvSpPr>
              <p:cNvPr id="198" name="Полилиния 197"/>
              <p:cNvSpPr/>
              <p:nvPr/>
            </p:nvSpPr>
            <p:spPr>
              <a:xfrm flipH="1">
                <a:off x="6910157" y="5154015"/>
                <a:ext cx="142905" cy="1714511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10" name="Группа 249"/>
          <p:cNvGrpSpPr/>
          <p:nvPr/>
        </p:nvGrpSpPr>
        <p:grpSpPr>
          <a:xfrm rot="20571690">
            <a:off x="3127103" y="5901080"/>
            <a:ext cx="928662" cy="1000108"/>
            <a:chOff x="5898071" y="4400554"/>
            <a:chExt cx="2324143" cy="2470145"/>
          </a:xfrm>
        </p:grpSpPr>
        <p:sp>
          <p:nvSpPr>
            <p:cNvPr id="251" name="Полилиния 25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Полилиния 25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Полилиния 25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Полилиния 25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11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62" name="Полилиния 26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3" name="Полилиния 26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4" name="Полилиния 26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12" name="Группа 284"/>
          <p:cNvGrpSpPr/>
          <p:nvPr/>
        </p:nvGrpSpPr>
        <p:grpSpPr>
          <a:xfrm>
            <a:off x="0" y="6197605"/>
            <a:ext cx="642942" cy="660395"/>
            <a:chOff x="214282" y="5643578"/>
            <a:chExt cx="1285884" cy="1017585"/>
          </a:xfrm>
        </p:grpSpPr>
        <p:sp>
          <p:nvSpPr>
            <p:cNvPr id="280" name="Полилиния 279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2" name="Полилиния 281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3" name="Полилиния 282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4" name="24-конечная звезда 283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3" name="Группа 290"/>
          <p:cNvGrpSpPr/>
          <p:nvPr/>
        </p:nvGrpSpPr>
        <p:grpSpPr>
          <a:xfrm>
            <a:off x="642910" y="6357958"/>
            <a:ext cx="571504" cy="588957"/>
            <a:chOff x="214282" y="5643578"/>
            <a:chExt cx="1285884" cy="1017585"/>
          </a:xfrm>
        </p:grpSpPr>
        <p:sp>
          <p:nvSpPr>
            <p:cNvPr id="292" name="Полилиния 29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3" name="Полилиния 29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4" name="Полилиния 29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5" name="24-конечная звезда 29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4" name="Группа 295"/>
          <p:cNvGrpSpPr/>
          <p:nvPr/>
        </p:nvGrpSpPr>
        <p:grpSpPr>
          <a:xfrm>
            <a:off x="5715008" y="6197605"/>
            <a:ext cx="642942" cy="660395"/>
            <a:chOff x="214282" y="5643578"/>
            <a:chExt cx="1285884" cy="1017585"/>
          </a:xfrm>
        </p:grpSpPr>
        <p:sp>
          <p:nvSpPr>
            <p:cNvPr id="297" name="Полилиния 29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8" name="Полилиния 29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9" name="Полилиния 29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0" name="24-конечная звезда 29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0" name="Группа 305"/>
          <p:cNvGrpSpPr/>
          <p:nvPr/>
        </p:nvGrpSpPr>
        <p:grpSpPr>
          <a:xfrm>
            <a:off x="1214414" y="6197605"/>
            <a:ext cx="642942" cy="660395"/>
            <a:chOff x="214282" y="5643578"/>
            <a:chExt cx="1285884" cy="1017585"/>
          </a:xfrm>
        </p:grpSpPr>
        <p:sp>
          <p:nvSpPr>
            <p:cNvPr id="307" name="Полилиния 30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8" name="Полилиния 30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9" name="Полилиния 30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0" name="24-конечная звезда 30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4" name="Группа 310"/>
          <p:cNvGrpSpPr/>
          <p:nvPr/>
        </p:nvGrpSpPr>
        <p:grpSpPr>
          <a:xfrm>
            <a:off x="2500298" y="6197605"/>
            <a:ext cx="642942" cy="660395"/>
            <a:chOff x="214282" y="5643578"/>
            <a:chExt cx="1285884" cy="1017585"/>
          </a:xfrm>
        </p:grpSpPr>
        <p:sp>
          <p:nvSpPr>
            <p:cNvPr id="312" name="Полилиния 31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3" name="Полилиния 31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4" name="Полилиния 31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5" name="24-конечная звезда 31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16" name="Овал 315"/>
          <p:cNvSpPr/>
          <p:nvPr/>
        </p:nvSpPr>
        <p:spPr>
          <a:xfrm>
            <a:off x="285720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7" name="Овал 316"/>
          <p:cNvSpPr/>
          <p:nvPr/>
        </p:nvSpPr>
        <p:spPr>
          <a:xfrm>
            <a:off x="642910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8" name="Овал 317"/>
          <p:cNvSpPr/>
          <p:nvPr/>
        </p:nvSpPr>
        <p:spPr>
          <a:xfrm>
            <a:off x="1428728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9" name="Овал 318"/>
          <p:cNvSpPr/>
          <p:nvPr/>
        </p:nvSpPr>
        <p:spPr>
          <a:xfrm>
            <a:off x="114297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0" name="Овал 319"/>
          <p:cNvSpPr/>
          <p:nvPr/>
        </p:nvSpPr>
        <p:spPr>
          <a:xfrm>
            <a:off x="1571604" y="604363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1" name="Овал 320"/>
          <p:cNvSpPr/>
          <p:nvPr/>
        </p:nvSpPr>
        <p:spPr>
          <a:xfrm>
            <a:off x="2143108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2" name="Овал 321"/>
          <p:cNvSpPr/>
          <p:nvPr/>
        </p:nvSpPr>
        <p:spPr>
          <a:xfrm>
            <a:off x="264317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3" name="Овал 322"/>
          <p:cNvSpPr/>
          <p:nvPr/>
        </p:nvSpPr>
        <p:spPr>
          <a:xfrm>
            <a:off x="342899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4" name="Овал 323"/>
          <p:cNvSpPr/>
          <p:nvPr/>
        </p:nvSpPr>
        <p:spPr>
          <a:xfrm>
            <a:off x="442912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5" name="Овал 324"/>
          <p:cNvSpPr/>
          <p:nvPr/>
        </p:nvSpPr>
        <p:spPr>
          <a:xfrm>
            <a:off x="400049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6" name="Овал 325"/>
          <p:cNvSpPr/>
          <p:nvPr/>
        </p:nvSpPr>
        <p:spPr>
          <a:xfrm>
            <a:off x="521494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7" name="Овал 326"/>
          <p:cNvSpPr/>
          <p:nvPr/>
        </p:nvSpPr>
        <p:spPr>
          <a:xfrm>
            <a:off x="5857884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8" name="Овал 327"/>
          <p:cNvSpPr/>
          <p:nvPr/>
        </p:nvSpPr>
        <p:spPr>
          <a:xfrm>
            <a:off x="6643702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9" name="Овал 328"/>
          <p:cNvSpPr/>
          <p:nvPr/>
        </p:nvSpPr>
        <p:spPr>
          <a:xfrm>
            <a:off x="7429520" y="597219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0" name="Овал 329"/>
          <p:cNvSpPr/>
          <p:nvPr/>
        </p:nvSpPr>
        <p:spPr>
          <a:xfrm>
            <a:off x="8929718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1" name="Овал 330"/>
          <p:cNvSpPr/>
          <p:nvPr/>
        </p:nvSpPr>
        <p:spPr>
          <a:xfrm>
            <a:off x="857252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2" name="Овал 331"/>
          <p:cNvSpPr/>
          <p:nvPr/>
        </p:nvSpPr>
        <p:spPr>
          <a:xfrm>
            <a:off x="8001024" y="5900754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3" name="Овал 332"/>
          <p:cNvSpPr/>
          <p:nvPr/>
        </p:nvSpPr>
        <p:spPr>
          <a:xfrm>
            <a:off x="7072330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4" name="Овал 333"/>
          <p:cNvSpPr/>
          <p:nvPr/>
        </p:nvSpPr>
        <p:spPr>
          <a:xfrm>
            <a:off x="6429388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5" name="Овал 334"/>
          <p:cNvSpPr/>
          <p:nvPr/>
        </p:nvSpPr>
        <p:spPr>
          <a:xfrm>
            <a:off x="607219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6" name="Овал 335"/>
          <p:cNvSpPr/>
          <p:nvPr/>
        </p:nvSpPr>
        <p:spPr>
          <a:xfrm>
            <a:off x="5500694" y="575787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7" name="Овал 336"/>
          <p:cNvSpPr/>
          <p:nvPr/>
        </p:nvSpPr>
        <p:spPr>
          <a:xfrm>
            <a:off x="4786314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8" name="Овал 337"/>
          <p:cNvSpPr/>
          <p:nvPr/>
        </p:nvSpPr>
        <p:spPr>
          <a:xfrm>
            <a:off x="3857620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9" name="Овал 338"/>
          <p:cNvSpPr/>
          <p:nvPr/>
        </p:nvSpPr>
        <p:spPr>
          <a:xfrm>
            <a:off x="2928926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0" name="Овал 339"/>
          <p:cNvSpPr/>
          <p:nvPr/>
        </p:nvSpPr>
        <p:spPr>
          <a:xfrm>
            <a:off x="1785918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1" name="Овал 340"/>
          <p:cNvSpPr/>
          <p:nvPr/>
        </p:nvSpPr>
        <p:spPr>
          <a:xfrm>
            <a:off x="1000100" y="611506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31" name="Группа 355"/>
          <p:cNvGrpSpPr/>
          <p:nvPr/>
        </p:nvGrpSpPr>
        <p:grpSpPr>
          <a:xfrm rot="3478556">
            <a:off x="156922" y="6491361"/>
            <a:ext cx="250390" cy="340455"/>
            <a:chOff x="2857488" y="4883951"/>
            <a:chExt cx="571504" cy="903297"/>
          </a:xfrm>
        </p:grpSpPr>
        <p:sp>
          <p:nvSpPr>
            <p:cNvPr id="346" name="Овал 345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44" name="Прямая соединительная линия 343"/>
            <p:cNvCxnSpPr>
              <a:stCxn id="342" idx="0"/>
              <a:endCxn id="342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" name="Овал 346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9" name="Овал 348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1" name="Овал 350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2" name="Овал 351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3" name="Овал 352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4" name="Овал 353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5" name="Овал 354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4" name="Группа 369"/>
          <p:cNvGrpSpPr/>
          <p:nvPr/>
        </p:nvGrpSpPr>
        <p:grpSpPr>
          <a:xfrm rot="1300059">
            <a:off x="4697443" y="6483348"/>
            <a:ext cx="250390" cy="340455"/>
            <a:chOff x="2857488" y="4883951"/>
            <a:chExt cx="571504" cy="903297"/>
          </a:xfrm>
        </p:grpSpPr>
        <p:sp>
          <p:nvSpPr>
            <p:cNvPr id="371" name="Овал 370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2" name="Овал 37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73" name="Прямая соединительная линия 372"/>
            <p:cNvCxnSpPr>
              <a:stCxn id="372" idx="0"/>
              <a:endCxn id="372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4" name="Овал 373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5" name="Овал 374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6" name="Овал 375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7" name="Овал 376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8" name="Овал 377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9" name="Овал 378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0" name="Овал 379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1" name="Овал 380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2" name="Овал 381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89" name="Полилиния 388"/>
          <p:cNvSpPr/>
          <p:nvPr/>
        </p:nvSpPr>
        <p:spPr>
          <a:xfrm>
            <a:off x="262759" y="3247697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0" name="Полилиния 389"/>
          <p:cNvSpPr/>
          <p:nvPr/>
        </p:nvSpPr>
        <p:spPr>
          <a:xfrm>
            <a:off x="928662" y="3286124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1" name="Полилиния 390"/>
          <p:cNvSpPr/>
          <p:nvPr/>
        </p:nvSpPr>
        <p:spPr>
          <a:xfrm>
            <a:off x="428596" y="3071810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2" name="Полилиния 391"/>
          <p:cNvSpPr/>
          <p:nvPr/>
        </p:nvSpPr>
        <p:spPr>
          <a:xfrm>
            <a:off x="785786" y="3071810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3" name="Полилиния 392"/>
          <p:cNvSpPr/>
          <p:nvPr/>
        </p:nvSpPr>
        <p:spPr>
          <a:xfrm>
            <a:off x="642910" y="2857496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4" name="Овал 393"/>
          <p:cNvSpPr/>
          <p:nvPr/>
        </p:nvSpPr>
        <p:spPr>
          <a:xfrm>
            <a:off x="0" y="214290"/>
            <a:ext cx="1428728" cy="1357322"/>
          </a:xfrm>
          <a:prstGeom prst="ellipse">
            <a:avLst/>
          </a:prstGeom>
          <a:gradFill flip="none" rotWithShape="1">
            <a:gsLst>
              <a:gs pos="100000">
                <a:schemeClr val="bg1"/>
              </a:gs>
              <a:gs pos="26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5" name="Заголовок 394"/>
          <p:cNvSpPr>
            <a:spLocks noGrp="1"/>
          </p:cNvSpPr>
          <p:nvPr>
            <p:ph type="title"/>
          </p:nvPr>
        </p:nvSpPr>
        <p:spPr>
          <a:xfrm>
            <a:off x="933091" y="120123"/>
            <a:ext cx="6643734" cy="1143000"/>
          </a:xfrm>
          <a:prstGeom prst="round2SameRect">
            <a:avLst>
              <a:gd name="adj1" fmla="val 16667"/>
              <a:gd name="adj2" fmla="val 38889"/>
            </a:avLst>
          </a:prstGeom>
          <a:gradFill>
            <a:gsLst>
              <a:gs pos="100000">
                <a:srgbClr val="FFCCCC"/>
              </a:gs>
              <a:gs pos="26000">
                <a:schemeClr val="bg1"/>
              </a:gs>
            </a:gsLst>
            <a:path path="circle">
              <a:fillToRect l="50000" t="50000" r="50000" b="50000"/>
            </a:path>
          </a:gradFill>
          <a:scene3d>
            <a:camera prst="orthographicFront"/>
            <a:lightRig rig="threePt" dir="t"/>
          </a:scene3d>
          <a:sp3d>
            <a:bevelT w="171450" h="31750"/>
          </a:sp3d>
        </p:spPr>
        <p:txBody>
          <a:bodyPr>
            <a:noAutofit/>
          </a:bodyPr>
          <a:lstStyle/>
          <a:p>
            <a:pPr indent="180000" eaLnBrk="0" fontAlgn="base" hangingPunct="0">
              <a:lnSpc>
                <a:spcPct val="150000"/>
              </a:lnSpc>
              <a:spcAft>
                <a:spcPct val="0"/>
              </a:spcAft>
              <a:tabLst>
                <a:tab pos="457200" algn="l"/>
              </a:tabLst>
            </a:pPr>
            <a:r>
              <a:rPr lang="ru-RU" sz="20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«</a:t>
            </a:r>
            <a:r>
              <a:rPr lang="ru-RU" sz="2000" b="1" i="1" dirty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СЕНСОРНЫЕ  КРЕСТЫ</a:t>
            </a:r>
            <a:r>
              <a:rPr lang="ru-RU" sz="20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»</a:t>
            </a:r>
            <a:endParaRPr lang="ru-RU" sz="2000" b="1" i="1" dirty="0">
              <a:solidFill>
                <a:srgbClr val="C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29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96" name="Скругленный прямоугольник 295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1" name="Скругленный прямоугольник 30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6" name="Полилиния 305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1" name="Полилиния 310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3" name="Скругленный прямоугольник 34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5" name="Полилиния 34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6" name="Полилиния 355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57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70" name="Скругленный прямоугольник 369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8" name="Скругленный прямоугольник 387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7" name="Полилиния 396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8" name="Полилиния 397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9" name="Скругленный прямоугольник 398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0" name="Полилиния 399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1" name="Полилиния 400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402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403" name="Скругленный прямоугольник 402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4" name="Скругленный прямоугольник 403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5" name="Полилиния 404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6" name="Полилиния 405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7" name="Скругленный прямоугольник 406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8" name="Полилиния 407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9" name="Полилиния 408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1" name="Группа 285"/>
          <p:cNvGrpSpPr/>
          <p:nvPr/>
        </p:nvGrpSpPr>
        <p:grpSpPr>
          <a:xfrm>
            <a:off x="1428728" y="5929330"/>
            <a:ext cx="1000132" cy="1017585"/>
            <a:chOff x="214282" y="5643578"/>
            <a:chExt cx="1285884" cy="1017585"/>
          </a:xfrm>
        </p:grpSpPr>
        <p:sp>
          <p:nvSpPr>
            <p:cNvPr id="287" name="Полилиния 28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8" name="Полилиния 28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9" name="Полилиния 28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0" name="24-конечная звезда 28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3" name="Группа 356"/>
          <p:cNvGrpSpPr/>
          <p:nvPr/>
        </p:nvGrpSpPr>
        <p:grpSpPr>
          <a:xfrm rot="20068700">
            <a:off x="1657121" y="6384141"/>
            <a:ext cx="250390" cy="340455"/>
            <a:chOff x="2857488" y="4883951"/>
            <a:chExt cx="571504" cy="903297"/>
          </a:xfrm>
        </p:grpSpPr>
        <p:sp>
          <p:nvSpPr>
            <p:cNvPr id="358" name="Овал 357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9" name="Овал 358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60" name="Прямая соединительная линия 359"/>
            <p:cNvCxnSpPr>
              <a:stCxn id="359" idx="0"/>
              <a:endCxn id="359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1" name="Овал 360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2" name="Овал 361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3" name="Овал 362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4" name="Овал 363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5" name="Овал 364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6" name="Овал 365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7" name="Овал 366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8" name="Овал 367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9" name="Овал 368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5" name="Группа 300"/>
          <p:cNvGrpSpPr/>
          <p:nvPr/>
        </p:nvGrpSpPr>
        <p:grpSpPr>
          <a:xfrm>
            <a:off x="6000760" y="5929330"/>
            <a:ext cx="1000132" cy="928671"/>
            <a:chOff x="214282" y="5643578"/>
            <a:chExt cx="1285884" cy="1017585"/>
          </a:xfrm>
        </p:grpSpPr>
        <p:sp>
          <p:nvSpPr>
            <p:cNvPr id="302" name="Полилиния 30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5" name="24-конечная звезда 30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pic>
        <p:nvPicPr>
          <p:cNvPr id="1026" name="Picture 2" descr="C:\Users\mobiworld\Pictures\IMG_20150513_144306.jpg"/>
          <p:cNvPicPr>
            <a:picLocks noGrp="1" noChangeAspect="1" noChangeArrowheads="1"/>
          </p:cNvPicPr>
          <p:nvPr>
            <p:ph idx="1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922" y="1600200"/>
            <a:ext cx="8046156" cy="4525963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rnd">
            <a:solidFill>
              <a:schemeClr val="accent3">
                <a:lumMod val="50000"/>
              </a:schemeClr>
            </a:solidFill>
          </a:ln>
          <a:effectLst>
            <a:outerShdw blurRad="50000" algn="tl" rotWithShape="0">
              <a:srgbClr val="000000">
                <a:alpha val="41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  <a:extLst/>
        </p:spPr>
      </p:pic>
    </p:spTree>
    <p:extLst>
      <p:ext uri="{BB962C8B-B14F-4D97-AF65-F5344CB8AC3E}">
        <p14:creationId xmlns:p14="http://schemas.microsoft.com/office/powerpoint/2010/main" val="41944047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C:\Users\mobiworld\Desktop\фестиваль базарный\фото\IMG_20150514_113057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9592" y="764704"/>
            <a:ext cx="7200800" cy="47066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219056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E:\DCIM\100OLYMP\PA010225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584" y="692696"/>
            <a:ext cx="7560840" cy="50405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49234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E:\DCIM\100OLYMP\PA010231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536" y="692696"/>
            <a:ext cx="8352928" cy="5400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517900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67544" y="260648"/>
            <a:ext cx="8229600" cy="1143000"/>
          </a:xfrm>
        </p:spPr>
        <p:txBody>
          <a:bodyPr>
            <a:normAutofit/>
          </a:bodyPr>
          <a:lstStyle/>
          <a:p>
            <a:r>
              <a:rPr lang="ru-RU" sz="3600" dirty="0" err="1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Природно</a:t>
            </a:r>
            <a:r>
              <a:rPr lang="ru-RU" sz="3600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– экологическое панно</a:t>
            </a:r>
            <a:r>
              <a:rPr lang="ru-RU" sz="2000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                              </a:t>
            </a:r>
            <a:r>
              <a:rPr lang="ru-RU" sz="2000" b="1" dirty="0" smtClean="0">
                <a:solidFill>
                  <a:schemeClr val="accent4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на панно наносятся макеты, манекены и карточки</a:t>
            </a:r>
            <a:endParaRPr lang="ru-RU" sz="3600" b="1" dirty="0">
              <a:solidFill>
                <a:schemeClr val="accent4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5" name="Объект 4"/>
          <p:cNvPicPr>
            <a:picLocks noGrp="1"/>
          </p:cNvPicPr>
          <p:nvPr>
            <p:ph sz="half" idx="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336" t="43698" r="70308" b="27030"/>
          <a:stretch/>
        </p:blipFill>
        <p:spPr bwMode="auto">
          <a:xfrm>
            <a:off x="467544" y="1556792"/>
            <a:ext cx="3312367" cy="4320479"/>
          </a:xfrm>
          <a:prstGeom prst="rect">
            <a:avLst/>
          </a:prstGeom>
          <a:noFill/>
        </p:spPr>
      </p:pic>
      <p:pic>
        <p:nvPicPr>
          <p:cNvPr id="6" name="Объект 5"/>
          <p:cNvPicPr>
            <a:picLocks noGrp="1"/>
          </p:cNvPicPr>
          <p:nvPr>
            <p:ph sz="half" idx="2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9442" t="45927" r="6117" b="17784"/>
          <a:stretch/>
        </p:blipFill>
        <p:spPr bwMode="auto">
          <a:xfrm>
            <a:off x="4716016" y="1628800"/>
            <a:ext cx="3600400" cy="4320480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6404145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Овал 108"/>
          <p:cNvSpPr/>
          <p:nvPr/>
        </p:nvSpPr>
        <p:spPr>
          <a:xfrm>
            <a:off x="163482" y="387328"/>
            <a:ext cx="1053703" cy="1006623"/>
          </a:xfrm>
          <a:prstGeom prst="ellipse">
            <a:avLst/>
          </a:prstGeom>
          <a:gradFill flip="none" rotWithShape="1">
            <a:gsLst>
              <a:gs pos="100000">
                <a:schemeClr val="bg1">
                  <a:alpha val="0"/>
                </a:schemeClr>
              </a:gs>
              <a:gs pos="4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2" name="Группа 387"/>
          <p:cNvGrpSpPr/>
          <p:nvPr/>
        </p:nvGrpSpPr>
        <p:grpSpPr>
          <a:xfrm>
            <a:off x="-836391" y="302553"/>
            <a:ext cx="9285264" cy="7124638"/>
            <a:chOff x="-836391" y="302553"/>
            <a:chExt cx="9285264" cy="7124638"/>
          </a:xfrm>
        </p:grpSpPr>
        <p:sp>
          <p:nvSpPr>
            <p:cNvPr id="383" name="Полилиния 382"/>
            <p:cNvSpPr/>
            <p:nvPr/>
          </p:nvSpPr>
          <p:spPr>
            <a:xfrm rot="1219034">
              <a:off x="208762" y="205413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4" name="Полилиния 383"/>
            <p:cNvSpPr/>
            <p:nvPr/>
          </p:nvSpPr>
          <p:spPr>
            <a:xfrm rot="1635534">
              <a:off x="184862" y="270974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5" name="Полилиния 384"/>
            <p:cNvSpPr/>
            <p:nvPr/>
          </p:nvSpPr>
          <p:spPr>
            <a:xfrm rot="2120141">
              <a:off x="-7745" y="3397179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6" name="Полилиния 385"/>
            <p:cNvSpPr/>
            <p:nvPr/>
          </p:nvSpPr>
          <p:spPr>
            <a:xfrm rot="2683881">
              <a:off x="-836391" y="3656663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7" name="Полилиния 386"/>
            <p:cNvSpPr/>
            <p:nvPr/>
          </p:nvSpPr>
          <p:spPr>
            <a:xfrm rot="3406944">
              <a:off x="-1350748" y="3554015"/>
              <a:ext cx="7124638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07" name="Облако 106"/>
          <p:cNvSpPr/>
          <p:nvPr/>
        </p:nvSpPr>
        <p:spPr>
          <a:xfrm>
            <a:off x="2571736" y="571480"/>
            <a:ext cx="5000660" cy="857256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8" name="Облако 107"/>
          <p:cNvSpPr/>
          <p:nvPr/>
        </p:nvSpPr>
        <p:spPr>
          <a:xfrm>
            <a:off x="5429256" y="1928802"/>
            <a:ext cx="3429024" cy="714380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3" name="Группа 56"/>
          <p:cNvGrpSpPr/>
          <p:nvPr/>
        </p:nvGrpSpPr>
        <p:grpSpPr>
          <a:xfrm>
            <a:off x="5072066" y="0"/>
            <a:ext cx="4762740" cy="3000396"/>
            <a:chOff x="5214942" y="-71462"/>
            <a:chExt cx="4191236" cy="2724650"/>
          </a:xfrm>
        </p:grpSpPr>
        <p:sp>
          <p:nvSpPr>
            <p:cNvPr id="4" name="Полилиния 3"/>
            <p:cNvSpPr/>
            <p:nvPr/>
          </p:nvSpPr>
          <p:spPr>
            <a:xfrm>
              <a:off x="5318235" y="785794"/>
              <a:ext cx="3825765" cy="1734207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" name="Полилиния 10"/>
            <p:cNvSpPr/>
            <p:nvPr/>
          </p:nvSpPr>
          <p:spPr>
            <a:xfrm rot="860733" flipV="1">
              <a:off x="6909393" y="3183"/>
              <a:ext cx="2496785" cy="1305578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" name="Полилиния 9"/>
            <p:cNvSpPr/>
            <p:nvPr/>
          </p:nvSpPr>
          <p:spPr>
            <a:xfrm>
              <a:off x="7000892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 rot="19708205">
              <a:off x="7500958" y="7141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" name="Полилиния 12"/>
            <p:cNvSpPr/>
            <p:nvPr/>
          </p:nvSpPr>
          <p:spPr>
            <a:xfrm>
              <a:off x="814390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778671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" name="Полилиния 14"/>
            <p:cNvSpPr/>
            <p:nvPr/>
          </p:nvSpPr>
          <p:spPr>
            <a:xfrm>
              <a:off x="7358082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" name="Полилиния 15"/>
            <p:cNvSpPr/>
            <p:nvPr/>
          </p:nvSpPr>
          <p:spPr>
            <a:xfrm>
              <a:off x="6715140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" name="Полилиния 16"/>
            <p:cNvSpPr/>
            <p:nvPr/>
          </p:nvSpPr>
          <p:spPr>
            <a:xfrm>
              <a:off x="7286644" y="92867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" name="Полилиния 17"/>
            <p:cNvSpPr/>
            <p:nvPr/>
          </p:nvSpPr>
          <p:spPr>
            <a:xfrm>
              <a:off x="721520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" name="Полилиния 18"/>
            <p:cNvSpPr/>
            <p:nvPr/>
          </p:nvSpPr>
          <p:spPr>
            <a:xfrm>
              <a:off x="7572396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" name="Полилиния 19"/>
            <p:cNvSpPr/>
            <p:nvPr/>
          </p:nvSpPr>
          <p:spPr>
            <a:xfrm rot="1969772">
              <a:off x="7844062" y="91107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1" name="Полилиния 20"/>
            <p:cNvSpPr/>
            <p:nvPr/>
          </p:nvSpPr>
          <p:spPr>
            <a:xfrm>
              <a:off x="7786710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" name="Полилиния 21"/>
            <p:cNvSpPr/>
            <p:nvPr/>
          </p:nvSpPr>
          <p:spPr>
            <a:xfrm>
              <a:off x="8286776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" name="Полилиния 22"/>
            <p:cNvSpPr/>
            <p:nvPr/>
          </p:nvSpPr>
          <p:spPr>
            <a:xfrm>
              <a:off x="6572264" y="78579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" name="Полилиния 23"/>
            <p:cNvSpPr/>
            <p:nvPr/>
          </p:nvSpPr>
          <p:spPr>
            <a:xfrm rot="20410928">
              <a:off x="6072198" y="71435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" name="Полилиния 24"/>
            <p:cNvSpPr/>
            <p:nvPr/>
          </p:nvSpPr>
          <p:spPr>
            <a:xfrm rot="587691">
              <a:off x="5214942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6" name="Полилиния 25"/>
            <p:cNvSpPr/>
            <p:nvPr/>
          </p:nvSpPr>
          <p:spPr>
            <a:xfrm rot="20411730">
              <a:off x="5429256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" name="Полилиния 26"/>
            <p:cNvSpPr/>
            <p:nvPr/>
          </p:nvSpPr>
          <p:spPr>
            <a:xfrm rot="1771934">
              <a:off x="6072198" y="185736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" name="Полилиния 27"/>
            <p:cNvSpPr/>
            <p:nvPr/>
          </p:nvSpPr>
          <p:spPr>
            <a:xfrm rot="1666315">
              <a:off x="6215074" y="228599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" name="Полилиния 28"/>
            <p:cNvSpPr/>
            <p:nvPr/>
          </p:nvSpPr>
          <p:spPr>
            <a:xfrm>
              <a:off x="7143768" y="235743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" name="Полилиния 29"/>
            <p:cNvSpPr/>
            <p:nvPr/>
          </p:nvSpPr>
          <p:spPr>
            <a:xfrm>
              <a:off x="721520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" name="Полилиния 30"/>
            <p:cNvSpPr/>
            <p:nvPr/>
          </p:nvSpPr>
          <p:spPr>
            <a:xfrm>
              <a:off x="6072198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" name="Полилиния 31"/>
            <p:cNvSpPr/>
            <p:nvPr/>
          </p:nvSpPr>
          <p:spPr>
            <a:xfrm rot="1065905">
              <a:off x="550069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" name="Полилиния 32"/>
            <p:cNvSpPr/>
            <p:nvPr/>
          </p:nvSpPr>
          <p:spPr>
            <a:xfrm rot="19191918">
              <a:off x="5715008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" name="Полилиния 33"/>
            <p:cNvSpPr/>
            <p:nvPr/>
          </p:nvSpPr>
          <p:spPr>
            <a:xfrm rot="1361292">
              <a:off x="5857884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" name="Полилиния 34"/>
            <p:cNvSpPr/>
            <p:nvPr/>
          </p:nvSpPr>
          <p:spPr>
            <a:xfrm rot="1099206">
              <a:off x="6000760" y="142873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" name="Полилиния 35"/>
            <p:cNvSpPr/>
            <p:nvPr/>
          </p:nvSpPr>
          <p:spPr>
            <a:xfrm rot="20247737">
              <a:off x="6689470" y="104357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" name="Полилиния 36"/>
            <p:cNvSpPr/>
            <p:nvPr/>
          </p:nvSpPr>
          <p:spPr>
            <a:xfrm>
              <a:off x="692945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" name="Полилиния 37"/>
            <p:cNvSpPr/>
            <p:nvPr/>
          </p:nvSpPr>
          <p:spPr>
            <a:xfrm>
              <a:off x="6858016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" name="Полилиния 38"/>
            <p:cNvSpPr/>
            <p:nvPr/>
          </p:nvSpPr>
          <p:spPr>
            <a:xfrm>
              <a:off x="7215206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" name="Полилиния 39"/>
            <p:cNvSpPr/>
            <p:nvPr/>
          </p:nvSpPr>
          <p:spPr>
            <a:xfrm>
              <a:off x="5643570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1" name="Полилиния 40"/>
            <p:cNvSpPr/>
            <p:nvPr/>
          </p:nvSpPr>
          <p:spPr>
            <a:xfrm rot="20716111">
              <a:off x="6286512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2" name="Полилиния 41"/>
            <p:cNvSpPr/>
            <p:nvPr/>
          </p:nvSpPr>
          <p:spPr>
            <a:xfrm>
              <a:off x="585788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3" name="Полилиния 42"/>
            <p:cNvSpPr/>
            <p:nvPr/>
          </p:nvSpPr>
          <p:spPr>
            <a:xfrm>
              <a:off x="6286512" y="171448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4" name="Полилиния 43"/>
            <p:cNvSpPr/>
            <p:nvPr/>
          </p:nvSpPr>
          <p:spPr>
            <a:xfrm rot="1666315">
              <a:off x="6410397" y="1978341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5" name="Полилиния 44"/>
            <p:cNvSpPr/>
            <p:nvPr/>
          </p:nvSpPr>
          <p:spPr>
            <a:xfrm>
              <a:off x="6500826" y="22145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6" name="Полилиния 45"/>
            <p:cNvSpPr/>
            <p:nvPr/>
          </p:nvSpPr>
          <p:spPr>
            <a:xfrm>
              <a:off x="6572264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7" name="Полилиния 46"/>
            <p:cNvSpPr/>
            <p:nvPr/>
          </p:nvSpPr>
          <p:spPr>
            <a:xfrm rot="1771934">
              <a:off x="669803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8" name="Полилиния 47"/>
            <p:cNvSpPr/>
            <p:nvPr/>
          </p:nvSpPr>
          <p:spPr>
            <a:xfrm rot="1771934">
              <a:off x="705522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9" name="Полилиния 48"/>
            <p:cNvSpPr/>
            <p:nvPr/>
          </p:nvSpPr>
          <p:spPr>
            <a:xfrm>
              <a:off x="685801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0" name="Полилиния 49"/>
            <p:cNvSpPr/>
            <p:nvPr/>
          </p:nvSpPr>
          <p:spPr>
            <a:xfrm rot="1874304">
              <a:off x="7556933" y="5526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1" name="Полилиния 50"/>
            <p:cNvSpPr/>
            <p:nvPr/>
          </p:nvSpPr>
          <p:spPr>
            <a:xfrm rot="1874304">
              <a:off x="6985430" y="4812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2" name="Полилиния 51"/>
            <p:cNvSpPr/>
            <p:nvPr/>
          </p:nvSpPr>
          <p:spPr>
            <a:xfrm>
              <a:off x="7929586" y="14285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3" name="Полилиния 52"/>
            <p:cNvSpPr/>
            <p:nvPr/>
          </p:nvSpPr>
          <p:spPr>
            <a:xfrm>
              <a:off x="7643834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4" name="Полилиния 53"/>
            <p:cNvSpPr/>
            <p:nvPr/>
          </p:nvSpPr>
          <p:spPr>
            <a:xfrm>
              <a:off x="792958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5" name="Полилиния 54"/>
            <p:cNvSpPr/>
            <p:nvPr/>
          </p:nvSpPr>
          <p:spPr>
            <a:xfrm rot="1874304">
              <a:off x="8056999" y="409823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6" name="Полилиния 55"/>
            <p:cNvSpPr/>
            <p:nvPr/>
          </p:nvSpPr>
          <p:spPr>
            <a:xfrm>
              <a:off x="6572264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" name="Группа 218"/>
          <p:cNvGrpSpPr/>
          <p:nvPr/>
        </p:nvGrpSpPr>
        <p:grpSpPr>
          <a:xfrm>
            <a:off x="-55071" y="3786190"/>
            <a:ext cx="9247681" cy="3082320"/>
            <a:chOff x="-65581" y="3302758"/>
            <a:chExt cx="9247681" cy="3555242"/>
          </a:xfrm>
        </p:grpSpPr>
        <p:sp>
          <p:nvSpPr>
            <p:cNvPr id="117" name="Полилиния 116"/>
            <p:cNvSpPr/>
            <p:nvPr/>
          </p:nvSpPr>
          <p:spPr>
            <a:xfrm>
              <a:off x="-12700" y="5146130"/>
              <a:ext cx="9156700" cy="1711869"/>
            </a:xfrm>
            <a:custGeom>
              <a:avLst/>
              <a:gdLst>
                <a:gd name="connsiteX0" fmla="*/ 0 w 7531100"/>
                <a:gd name="connsiteY0" fmla="*/ 0 h 1384300"/>
                <a:gd name="connsiteX1" fmla="*/ 3200400 w 7531100"/>
                <a:gd name="connsiteY1" fmla="*/ 12700 h 1384300"/>
                <a:gd name="connsiteX2" fmla="*/ 6070600 w 7531100"/>
                <a:gd name="connsiteY2" fmla="*/ 241300 h 1384300"/>
                <a:gd name="connsiteX3" fmla="*/ 7531100 w 7531100"/>
                <a:gd name="connsiteY3" fmla="*/ 1371600 h 1384300"/>
                <a:gd name="connsiteX4" fmla="*/ 0 w 7531100"/>
                <a:gd name="connsiteY4" fmla="*/ 1384300 h 1384300"/>
                <a:gd name="connsiteX5" fmla="*/ 0 w 7531100"/>
                <a:gd name="connsiteY5" fmla="*/ 0 h 1384300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31100" h="1711869">
                  <a:moveTo>
                    <a:pt x="0" y="327569"/>
                  </a:moveTo>
                  <a:cubicBezTo>
                    <a:pt x="998562" y="0"/>
                    <a:pt x="2157430" y="512234"/>
                    <a:pt x="3200400" y="340269"/>
                  </a:cubicBezTo>
                  <a:cubicBezTo>
                    <a:pt x="4225399" y="178329"/>
                    <a:pt x="5274201" y="94191"/>
                    <a:pt x="6070600" y="568869"/>
                  </a:cubicBezTo>
                  <a:cubicBezTo>
                    <a:pt x="6563499" y="668857"/>
                    <a:pt x="7177844" y="446598"/>
                    <a:pt x="7518023" y="311666"/>
                  </a:cubicBezTo>
                  <a:lnTo>
                    <a:pt x="7531100" y="1699169"/>
                  </a:lnTo>
                  <a:lnTo>
                    <a:pt x="0" y="1711869"/>
                  </a:lnTo>
                  <a:lnTo>
                    <a:pt x="0" y="327569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6" name="Группа 119"/>
            <p:cNvGrpSpPr/>
            <p:nvPr/>
          </p:nvGrpSpPr>
          <p:grpSpPr>
            <a:xfrm>
              <a:off x="428596" y="3632354"/>
              <a:ext cx="1109662" cy="1971543"/>
              <a:chOff x="428596" y="3632354"/>
              <a:chExt cx="1109662" cy="1971543"/>
            </a:xfrm>
          </p:grpSpPr>
          <p:sp>
            <p:nvSpPr>
              <p:cNvPr id="118" name="Равнобедренный треугольник 117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9" name="Полилиния 118"/>
              <p:cNvSpPr/>
              <p:nvPr/>
            </p:nvSpPr>
            <p:spPr>
              <a:xfrm>
                <a:off x="428596" y="3632354"/>
                <a:ext cx="1109662" cy="1812775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" name="Группа 120"/>
            <p:cNvGrpSpPr/>
            <p:nvPr/>
          </p:nvGrpSpPr>
          <p:grpSpPr>
            <a:xfrm>
              <a:off x="7858148" y="4209144"/>
              <a:ext cx="928694" cy="1537629"/>
              <a:chOff x="428596" y="3829035"/>
              <a:chExt cx="1109662" cy="1774862"/>
            </a:xfrm>
          </p:grpSpPr>
          <p:sp>
            <p:nvSpPr>
              <p:cNvPr id="122" name="Равнобедренный треугольник 121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23" name="Полилиния 122"/>
              <p:cNvSpPr/>
              <p:nvPr/>
            </p:nvSpPr>
            <p:spPr>
              <a:xfrm>
                <a:off x="428596" y="3829035"/>
                <a:ext cx="1109662" cy="1616093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8" name="Группа 123"/>
            <p:cNvGrpSpPr/>
            <p:nvPr/>
          </p:nvGrpSpPr>
          <p:grpSpPr>
            <a:xfrm>
              <a:off x="4500562" y="3302758"/>
              <a:ext cx="1357322" cy="2269381"/>
              <a:chOff x="428596" y="3644850"/>
              <a:chExt cx="1109662" cy="1959047"/>
            </a:xfrm>
          </p:grpSpPr>
          <p:sp>
            <p:nvSpPr>
              <p:cNvPr id="125" name="Равнобедренный треугольник 124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26" name="Полилиния 125"/>
              <p:cNvSpPr/>
              <p:nvPr/>
            </p:nvSpPr>
            <p:spPr>
              <a:xfrm>
                <a:off x="428596" y="3644850"/>
                <a:ext cx="1109662" cy="1800279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16" name="Полилиния 115"/>
            <p:cNvSpPr/>
            <p:nvPr/>
          </p:nvSpPr>
          <p:spPr>
            <a:xfrm>
              <a:off x="-65581" y="5715016"/>
              <a:ext cx="9247681" cy="1142984"/>
            </a:xfrm>
            <a:custGeom>
              <a:avLst/>
              <a:gdLst>
                <a:gd name="connsiteX0" fmla="*/ 9194800 w 9781117"/>
                <a:gd name="connsiteY0" fmla="*/ 511588 h 2492788"/>
                <a:gd name="connsiteX1" fmla="*/ 5715000 w 9781117"/>
                <a:gd name="connsiteY1" fmla="*/ 295688 h 2492788"/>
                <a:gd name="connsiteX2" fmla="*/ 1765300 w 9781117"/>
                <a:gd name="connsiteY2" fmla="*/ 943388 h 2492788"/>
                <a:gd name="connsiteX3" fmla="*/ 63500 w 9781117"/>
                <a:gd name="connsiteY3" fmla="*/ 816388 h 2492788"/>
                <a:gd name="connsiteX4" fmla="*/ 0 w 9781117"/>
                <a:gd name="connsiteY4" fmla="*/ 2480088 h 2492788"/>
                <a:gd name="connsiteX5" fmla="*/ 9232900 w 9781117"/>
                <a:gd name="connsiteY5" fmla="*/ 2492788 h 2492788"/>
                <a:gd name="connsiteX6" fmla="*/ 9194800 w 9781117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47681" h="2468858">
                  <a:moveTo>
                    <a:pt x="9194800" y="487658"/>
                  </a:moveTo>
                  <a:cubicBezTo>
                    <a:pt x="8608483" y="121475"/>
                    <a:pt x="6832055" y="802503"/>
                    <a:pt x="5715000" y="271758"/>
                  </a:cubicBezTo>
                  <a:cubicBezTo>
                    <a:pt x="5445623" y="0"/>
                    <a:pt x="2116574" y="444364"/>
                    <a:pt x="1765300" y="919458"/>
                  </a:cubicBezTo>
                  <a:cubicBezTo>
                    <a:pt x="1117095" y="1140637"/>
                    <a:pt x="630767" y="834791"/>
                    <a:pt x="63500" y="792458"/>
                  </a:cubicBezTo>
                  <a:lnTo>
                    <a:pt x="0" y="2456158"/>
                  </a:lnTo>
                  <a:lnTo>
                    <a:pt x="9232900" y="2468858"/>
                  </a:lnTo>
                  <a:cubicBezTo>
                    <a:pt x="9215861" y="1804322"/>
                    <a:pt x="9247681" y="1320553"/>
                    <a:pt x="9194800" y="487658"/>
                  </a:cubicBez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" name="Группа 143"/>
          <p:cNvGrpSpPr/>
          <p:nvPr/>
        </p:nvGrpSpPr>
        <p:grpSpPr>
          <a:xfrm rot="626960">
            <a:off x="7869702" y="5933812"/>
            <a:ext cx="928662" cy="1000108"/>
            <a:chOff x="5898071" y="4400554"/>
            <a:chExt cx="2324143" cy="2470145"/>
          </a:xfrm>
        </p:grpSpPr>
        <p:sp>
          <p:nvSpPr>
            <p:cNvPr id="145" name="Полилиния 14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7" name="Полилиния 14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8" name="Полилиния 14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Полилиния 14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Полилиния 14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57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56" name="Полилиния 15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58" name="Группа 138"/>
            <p:cNvGrpSpPr/>
            <p:nvPr/>
          </p:nvGrpSpPr>
          <p:grpSpPr>
            <a:xfrm rot="639347">
              <a:off x="6792579" y="4410371"/>
              <a:ext cx="798923" cy="2457470"/>
              <a:chOff x="6586553" y="4400554"/>
              <a:chExt cx="798923" cy="2457470"/>
            </a:xfrm>
          </p:grpSpPr>
          <p:sp>
            <p:nvSpPr>
              <p:cNvPr id="153" name="Полилиния 15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59" name="Группа 158"/>
          <p:cNvGrpSpPr/>
          <p:nvPr/>
        </p:nvGrpSpPr>
        <p:grpSpPr>
          <a:xfrm rot="388224">
            <a:off x="6557801" y="5855841"/>
            <a:ext cx="1292760" cy="1084245"/>
            <a:chOff x="5898071" y="4400554"/>
            <a:chExt cx="2324143" cy="2470145"/>
          </a:xfrm>
        </p:grpSpPr>
        <p:sp>
          <p:nvSpPr>
            <p:cNvPr id="160" name="Полилиния 15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Полилиния 16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Полилиния 16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3" name="Полилиния 16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4" name="Полилиния 16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Полилиния 16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60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71" name="Полилиния 170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3" name="Полилиния 172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61" name="Группа 173"/>
          <p:cNvGrpSpPr/>
          <p:nvPr/>
        </p:nvGrpSpPr>
        <p:grpSpPr>
          <a:xfrm rot="626960">
            <a:off x="8369768" y="5933813"/>
            <a:ext cx="928662" cy="1000108"/>
            <a:chOff x="5898071" y="4400554"/>
            <a:chExt cx="2324143" cy="2470145"/>
          </a:xfrm>
        </p:grpSpPr>
        <p:sp>
          <p:nvSpPr>
            <p:cNvPr id="175" name="Полилиния 17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7" name="Полилиния 17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8" name="Полилиния 17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9" name="Полилиния 17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0" name="Полилиния 17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62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86" name="Полилиния 18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63" name="Группа 142"/>
          <p:cNvGrpSpPr/>
          <p:nvPr/>
        </p:nvGrpSpPr>
        <p:grpSpPr>
          <a:xfrm rot="20815479">
            <a:off x="7178705" y="5851445"/>
            <a:ext cx="1292760" cy="1079937"/>
            <a:chOff x="5898071" y="4410369"/>
            <a:chExt cx="2324143" cy="2460330"/>
          </a:xfrm>
        </p:grpSpPr>
        <p:sp>
          <p:nvSpPr>
            <p:cNvPr id="127" name="Полилиния 126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Полилиния 128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Полилиния 129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96" name="Группа 138"/>
            <p:cNvGrpSpPr/>
            <p:nvPr/>
          </p:nvGrpSpPr>
          <p:grpSpPr>
            <a:xfrm rot="639347">
              <a:off x="6792579" y="4410369"/>
              <a:ext cx="798923" cy="2457470"/>
              <a:chOff x="6586553" y="4400554"/>
              <a:chExt cx="798923" cy="2457470"/>
            </a:xfrm>
          </p:grpSpPr>
          <p:sp>
            <p:nvSpPr>
              <p:cNvPr id="140" name="Полилиния 139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97" name="Группа 203"/>
          <p:cNvGrpSpPr/>
          <p:nvPr/>
        </p:nvGrpSpPr>
        <p:grpSpPr>
          <a:xfrm rot="626960">
            <a:off x="3440547" y="6005251"/>
            <a:ext cx="928662" cy="1000108"/>
            <a:chOff x="5898071" y="4400554"/>
            <a:chExt cx="2324143" cy="2470145"/>
          </a:xfrm>
        </p:grpSpPr>
        <p:sp>
          <p:nvSpPr>
            <p:cNvPr id="205" name="Полилиния 20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7" name="Полилиния 20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8" name="Полилиния 20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9" name="Полилиния 20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10" name="Полилиния 20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98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16" name="Полилиния 21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8" name="Полилиния 21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99" name="Группа 138"/>
            <p:cNvGrpSpPr/>
            <p:nvPr/>
          </p:nvGrpSpPr>
          <p:grpSpPr>
            <a:xfrm rot="639347">
              <a:off x="6792579" y="4410375"/>
              <a:ext cx="798923" cy="2457470"/>
              <a:chOff x="6586553" y="4400554"/>
              <a:chExt cx="798923" cy="2457470"/>
            </a:xfrm>
          </p:grpSpPr>
          <p:sp>
            <p:nvSpPr>
              <p:cNvPr id="213" name="Полилиния 21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5" name="Полилиния 21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00" name="Группа 219"/>
          <p:cNvGrpSpPr/>
          <p:nvPr/>
        </p:nvGrpSpPr>
        <p:grpSpPr>
          <a:xfrm rot="20477843">
            <a:off x="4922140" y="5908939"/>
            <a:ext cx="928662" cy="1000108"/>
            <a:chOff x="5898071" y="4400554"/>
            <a:chExt cx="2324143" cy="2470145"/>
          </a:xfrm>
        </p:grpSpPr>
        <p:sp>
          <p:nvSpPr>
            <p:cNvPr id="221" name="Полилиния 22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2" name="Полилиния 22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3" name="Полилиния 22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4" name="Полилиния 22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5" name="Полилиния 22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6" name="Полилиния 22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1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32" name="Полилиния 23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3" name="Полилиния 23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4" name="Полилиния 23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102" name="Группа 138"/>
            <p:cNvGrpSpPr/>
            <p:nvPr/>
          </p:nvGrpSpPr>
          <p:grpSpPr>
            <a:xfrm rot="639347">
              <a:off x="6792579" y="4410377"/>
              <a:ext cx="798923" cy="2457470"/>
              <a:chOff x="6586553" y="4400554"/>
              <a:chExt cx="798923" cy="2457470"/>
            </a:xfrm>
          </p:grpSpPr>
          <p:sp>
            <p:nvSpPr>
              <p:cNvPr id="229" name="Полилиния 228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0" name="Полилиния 229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1" name="Полилиния 230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03" name="Группа 234"/>
          <p:cNvGrpSpPr/>
          <p:nvPr/>
        </p:nvGrpSpPr>
        <p:grpSpPr>
          <a:xfrm rot="20416555">
            <a:off x="3927703" y="5985261"/>
            <a:ext cx="928662" cy="1000108"/>
            <a:chOff x="5898071" y="4400554"/>
            <a:chExt cx="2324143" cy="2470145"/>
          </a:xfrm>
        </p:grpSpPr>
        <p:sp>
          <p:nvSpPr>
            <p:cNvPr id="236" name="Полилиния 235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9" name="Полилиния 238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0" name="Полилиния 239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1" name="Полилиния 240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4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47" name="Полилиния 246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8" name="Полилиния 247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9" name="Полилиния 248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05" name="Группа 188"/>
          <p:cNvGrpSpPr/>
          <p:nvPr/>
        </p:nvGrpSpPr>
        <p:grpSpPr>
          <a:xfrm rot="709197">
            <a:off x="4239936" y="5884284"/>
            <a:ext cx="1292760" cy="1083291"/>
            <a:chOff x="5898071" y="4410280"/>
            <a:chExt cx="2324143" cy="2467972"/>
          </a:xfrm>
        </p:grpSpPr>
        <p:sp>
          <p:nvSpPr>
            <p:cNvPr id="190" name="Полилиния 18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3" name="Полилиния 19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4" name="Полилиния 19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5" name="Полилиния 19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6" name="Группа 138"/>
            <p:cNvGrpSpPr/>
            <p:nvPr/>
          </p:nvGrpSpPr>
          <p:grpSpPr>
            <a:xfrm rot="639347">
              <a:off x="6791608" y="4410280"/>
              <a:ext cx="798923" cy="2467972"/>
              <a:chOff x="6586553" y="4400554"/>
              <a:chExt cx="798923" cy="2467972"/>
            </a:xfrm>
          </p:grpSpPr>
          <p:sp>
            <p:nvSpPr>
              <p:cNvPr id="198" name="Полилиния 197"/>
              <p:cNvSpPr/>
              <p:nvPr/>
            </p:nvSpPr>
            <p:spPr>
              <a:xfrm flipH="1">
                <a:off x="6910157" y="5154015"/>
                <a:ext cx="142905" cy="1714511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10" name="Группа 249"/>
          <p:cNvGrpSpPr/>
          <p:nvPr/>
        </p:nvGrpSpPr>
        <p:grpSpPr>
          <a:xfrm rot="20571690">
            <a:off x="3127103" y="5901080"/>
            <a:ext cx="928662" cy="1000108"/>
            <a:chOff x="5898071" y="4400554"/>
            <a:chExt cx="2324143" cy="2470145"/>
          </a:xfrm>
        </p:grpSpPr>
        <p:sp>
          <p:nvSpPr>
            <p:cNvPr id="251" name="Полилиния 25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Полилиния 25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Полилиния 25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Полилиния 25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11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62" name="Полилиния 26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3" name="Полилиния 26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4" name="Полилиния 26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12" name="Группа 284"/>
          <p:cNvGrpSpPr/>
          <p:nvPr/>
        </p:nvGrpSpPr>
        <p:grpSpPr>
          <a:xfrm>
            <a:off x="0" y="6197605"/>
            <a:ext cx="642942" cy="660395"/>
            <a:chOff x="214282" y="5643578"/>
            <a:chExt cx="1285884" cy="1017585"/>
          </a:xfrm>
        </p:grpSpPr>
        <p:sp>
          <p:nvSpPr>
            <p:cNvPr id="280" name="Полилиния 279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2" name="Полилиния 281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3" name="Полилиния 282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4" name="24-конечная звезда 283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3" name="Группа 290"/>
          <p:cNvGrpSpPr/>
          <p:nvPr/>
        </p:nvGrpSpPr>
        <p:grpSpPr>
          <a:xfrm>
            <a:off x="642910" y="6357958"/>
            <a:ext cx="571504" cy="588957"/>
            <a:chOff x="214282" y="5643578"/>
            <a:chExt cx="1285884" cy="1017585"/>
          </a:xfrm>
        </p:grpSpPr>
        <p:sp>
          <p:nvSpPr>
            <p:cNvPr id="292" name="Полилиния 29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3" name="Полилиния 29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4" name="Полилиния 29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5" name="24-конечная звезда 29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4" name="Группа 295"/>
          <p:cNvGrpSpPr/>
          <p:nvPr/>
        </p:nvGrpSpPr>
        <p:grpSpPr>
          <a:xfrm>
            <a:off x="5715008" y="6197605"/>
            <a:ext cx="642942" cy="660395"/>
            <a:chOff x="214282" y="5643578"/>
            <a:chExt cx="1285884" cy="1017585"/>
          </a:xfrm>
        </p:grpSpPr>
        <p:sp>
          <p:nvSpPr>
            <p:cNvPr id="297" name="Полилиния 29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8" name="Полилиния 29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9" name="Полилиния 29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0" name="24-конечная звезда 29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0" name="Группа 305"/>
          <p:cNvGrpSpPr/>
          <p:nvPr/>
        </p:nvGrpSpPr>
        <p:grpSpPr>
          <a:xfrm>
            <a:off x="1214414" y="6197605"/>
            <a:ext cx="642942" cy="660395"/>
            <a:chOff x="214282" y="5643578"/>
            <a:chExt cx="1285884" cy="1017585"/>
          </a:xfrm>
        </p:grpSpPr>
        <p:sp>
          <p:nvSpPr>
            <p:cNvPr id="307" name="Полилиния 30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8" name="Полилиния 30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9" name="Полилиния 30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0" name="24-конечная звезда 30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4" name="Группа 310"/>
          <p:cNvGrpSpPr/>
          <p:nvPr/>
        </p:nvGrpSpPr>
        <p:grpSpPr>
          <a:xfrm>
            <a:off x="2500298" y="6197605"/>
            <a:ext cx="642942" cy="660395"/>
            <a:chOff x="214282" y="5643578"/>
            <a:chExt cx="1285884" cy="1017585"/>
          </a:xfrm>
        </p:grpSpPr>
        <p:sp>
          <p:nvSpPr>
            <p:cNvPr id="312" name="Полилиния 31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3" name="Полилиния 31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4" name="Полилиния 31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5" name="24-конечная звезда 31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16" name="Овал 315"/>
          <p:cNvSpPr/>
          <p:nvPr/>
        </p:nvSpPr>
        <p:spPr>
          <a:xfrm>
            <a:off x="285720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7" name="Овал 316"/>
          <p:cNvSpPr/>
          <p:nvPr/>
        </p:nvSpPr>
        <p:spPr>
          <a:xfrm>
            <a:off x="642910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8" name="Овал 317"/>
          <p:cNvSpPr/>
          <p:nvPr/>
        </p:nvSpPr>
        <p:spPr>
          <a:xfrm>
            <a:off x="1428728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9" name="Овал 318"/>
          <p:cNvSpPr/>
          <p:nvPr/>
        </p:nvSpPr>
        <p:spPr>
          <a:xfrm>
            <a:off x="114297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0" name="Овал 319"/>
          <p:cNvSpPr/>
          <p:nvPr/>
        </p:nvSpPr>
        <p:spPr>
          <a:xfrm>
            <a:off x="1571604" y="604363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1" name="Овал 320"/>
          <p:cNvSpPr/>
          <p:nvPr/>
        </p:nvSpPr>
        <p:spPr>
          <a:xfrm>
            <a:off x="2143108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2" name="Овал 321"/>
          <p:cNvSpPr/>
          <p:nvPr/>
        </p:nvSpPr>
        <p:spPr>
          <a:xfrm>
            <a:off x="264317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3" name="Овал 322"/>
          <p:cNvSpPr/>
          <p:nvPr/>
        </p:nvSpPr>
        <p:spPr>
          <a:xfrm>
            <a:off x="342899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4" name="Овал 323"/>
          <p:cNvSpPr/>
          <p:nvPr/>
        </p:nvSpPr>
        <p:spPr>
          <a:xfrm>
            <a:off x="442912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5" name="Овал 324"/>
          <p:cNvSpPr/>
          <p:nvPr/>
        </p:nvSpPr>
        <p:spPr>
          <a:xfrm>
            <a:off x="400049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6" name="Овал 325"/>
          <p:cNvSpPr/>
          <p:nvPr/>
        </p:nvSpPr>
        <p:spPr>
          <a:xfrm>
            <a:off x="521494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7" name="Овал 326"/>
          <p:cNvSpPr/>
          <p:nvPr/>
        </p:nvSpPr>
        <p:spPr>
          <a:xfrm>
            <a:off x="5857884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8" name="Овал 327"/>
          <p:cNvSpPr/>
          <p:nvPr/>
        </p:nvSpPr>
        <p:spPr>
          <a:xfrm>
            <a:off x="6643702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9" name="Овал 328"/>
          <p:cNvSpPr/>
          <p:nvPr/>
        </p:nvSpPr>
        <p:spPr>
          <a:xfrm>
            <a:off x="7429520" y="597219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0" name="Овал 329"/>
          <p:cNvSpPr/>
          <p:nvPr/>
        </p:nvSpPr>
        <p:spPr>
          <a:xfrm>
            <a:off x="8929718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1" name="Овал 330"/>
          <p:cNvSpPr/>
          <p:nvPr/>
        </p:nvSpPr>
        <p:spPr>
          <a:xfrm>
            <a:off x="857252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2" name="Овал 331"/>
          <p:cNvSpPr/>
          <p:nvPr/>
        </p:nvSpPr>
        <p:spPr>
          <a:xfrm>
            <a:off x="8001024" y="5900754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3" name="Овал 332"/>
          <p:cNvSpPr/>
          <p:nvPr/>
        </p:nvSpPr>
        <p:spPr>
          <a:xfrm>
            <a:off x="7072330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4" name="Овал 333"/>
          <p:cNvSpPr/>
          <p:nvPr/>
        </p:nvSpPr>
        <p:spPr>
          <a:xfrm>
            <a:off x="6429388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5" name="Овал 334"/>
          <p:cNvSpPr/>
          <p:nvPr/>
        </p:nvSpPr>
        <p:spPr>
          <a:xfrm>
            <a:off x="607219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6" name="Овал 335"/>
          <p:cNvSpPr/>
          <p:nvPr/>
        </p:nvSpPr>
        <p:spPr>
          <a:xfrm>
            <a:off x="5500694" y="575787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7" name="Овал 336"/>
          <p:cNvSpPr/>
          <p:nvPr/>
        </p:nvSpPr>
        <p:spPr>
          <a:xfrm>
            <a:off x="4786314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8" name="Овал 337"/>
          <p:cNvSpPr/>
          <p:nvPr/>
        </p:nvSpPr>
        <p:spPr>
          <a:xfrm>
            <a:off x="3857620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9" name="Овал 338"/>
          <p:cNvSpPr/>
          <p:nvPr/>
        </p:nvSpPr>
        <p:spPr>
          <a:xfrm>
            <a:off x="2928926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0" name="Овал 339"/>
          <p:cNvSpPr/>
          <p:nvPr/>
        </p:nvSpPr>
        <p:spPr>
          <a:xfrm>
            <a:off x="1785918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1" name="Овал 340"/>
          <p:cNvSpPr/>
          <p:nvPr/>
        </p:nvSpPr>
        <p:spPr>
          <a:xfrm>
            <a:off x="1000100" y="611506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31" name="Группа 355"/>
          <p:cNvGrpSpPr/>
          <p:nvPr/>
        </p:nvGrpSpPr>
        <p:grpSpPr>
          <a:xfrm rot="3478556">
            <a:off x="156922" y="6491361"/>
            <a:ext cx="250390" cy="340455"/>
            <a:chOff x="2857488" y="4883951"/>
            <a:chExt cx="571504" cy="903297"/>
          </a:xfrm>
        </p:grpSpPr>
        <p:sp>
          <p:nvSpPr>
            <p:cNvPr id="346" name="Овал 345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44" name="Прямая соединительная линия 343"/>
            <p:cNvCxnSpPr>
              <a:stCxn id="342" idx="0"/>
              <a:endCxn id="342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" name="Овал 346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9" name="Овал 348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1" name="Овал 350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2" name="Овал 351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3" name="Овал 352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4" name="Овал 353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5" name="Овал 354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4" name="Группа 369"/>
          <p:cNvGrpSpPr/>
          <p:nvPr/>
        </p:nvGrpSpPr>
        <p:grpSpPr>
          <a:xfrm rot="1300059">
            <a:off x="4697443" y="6483348"/>
            <a:ext cx="250390" cy="340455"/>
            <a:chOff x="2857488" y="4883951"/>
            <a:chExt cx="571504" cy="903297"/>
          </a:xfrm>
        </p:grpSpPr>
        <p:sp>
          <p:nvSpPr>
            <p:cNvPr id="371" name="Овал 370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2" name="Овал 37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73" name="Прямая соединительная линия 372"/>
            <p:cNvCxnSpPr>
              <a:stCxn id="372" idx="0"/>
              <a:endCxn id="372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4" name="Овал 373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5" name="Овал 374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6" name="Овал 375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7" name="Овал 376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8" name="Овал 377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9" name="Овал 378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0" name="Овал 379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1" name="Овал 380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2" name="Овал 381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89" name="Полилиния 388"/>
          <p:cNvSpPr/>
          <p:nvPr/>
        </p:nvSpPr>
        <p:spPr>
          <a:xfrm>
            <a:off x="262759" y="3247697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0" name="Полилиния 389"/>
          <p:cNvSpPr/>
          <p:nvPr/>
        </p:nvSpPr>
        <p:spPr>
          <a:xfrm>
            <a:off x="928662" y="3286124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1" name="Полилиния 390"/>
          <p:cNvSpPr/>
          <p:nvPr/>
        </p:nvSpPr>
        <p:spPr>
          <a:xfrm>
            <a:off x="428596" y="3071810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2" name="Полилиния 391"/>
          <p:cNvSpPr/>
          <p:nvPr/>
        </p:nvSpPr>
        <p:spPr>
          <a:xfrm>
            <a:off x="785786" y="3071810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3" name="Полилиния 392"/>
          <p:cNvSpPr/>
          <p:nvPr/>
        </p:nvSpPr>
        <p:spPr>
          <a:xfrm>
            <a:off x="642910" y="2857496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4" name="Овал 393"/>
          <p:cNvSpPr/>
          <p:nvPr/>
        </p:nvSpPr>
        <p:spPr>
          <a:xfrm>
            <a:off x="0" y="214290"/>
            <a:ext cx="1428728" cy="1357322"/>
          </a:xfrm>
          <a:prstGeom prst="ellipse">
            <a:avLst/>
          </a:prstGeom>
          <a:gradFill flip="none" rotWithShape="1">
            <a:gsLst>
              <a:gs pos="100000">
                <a:schemeClr val="bg1"/>
              </a:gs>
              <a:gs pos="26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5" name="Заголовок 394"/>
          <p:cNvSpPr>
            <a:spLocks noGrp="1"/>
          </p:cNvSpPr>
          <p:nvPr>
            <p:ph type="title"/>
          </p:nvPr>
        </p:nvSpPr>
        <p:spPr>
          <a:xfrm>
            <a:off x="1214414" y="0"/>
            <a:ext cx="6643734" cy="1143000"/>
          </a:xfrm>
          <a:prstGeom prst="round2SameRect">
            <a:avLst>
              <a:gd name="adj1" fmla="val 16667"/>
              <a:gd name="adj2" fmla="val 38889"/>
            </a:avLst>
          </a:prstGeom>
          <a:gradFill>
            <a:gsLst>
              <a:gs pos="100000">
                <a:srgbClr val="FFCCCC"/>
              </a:gs>
              <a:gs pos="26000">
                <a:schemeClr val="bg1"/>
              </a:gs>
            </a:gsLst>
            <a:path path="circle">
              <a:fillToRect l="50000" t="50000" r="50000" b="50000"/>
            </a:path>
          </a:gradFill>
          <a:scene3d>
            <a:camera prst="orthographicFront"/>
            <a:lightRig rig="threePt" dir="t"/>
          </a:scene3d>
          <a:sp3d>
            <a:bevelT w="171450" h="31750"/>
          </a:sp3d>
        </p:spPr>
        <p:txBody>
          <a:bodyPr>
            <a:normAutofit fontScale="90000"/>
          </a:bodyPr>
          <a:lstStyle/>
          <a:p>
            <a:r>
              <a:rPr lang="ru-RU" sz="6600" b="1" dirty="0" err="1" smtClean="0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В.Ф.Базарный</a:t>
            </a:r>
            <a:endParaRPr lang="ru-RU" sz="6600" b="1" dirty="0">
              <a:ln>
                <a:solidFill>
                  <a:sysClr val="windowText" lastClr="000000"/>
                </a:solidFill>
              </a:ln>
              <a:solidFill>
                <a:srgbClr val="FFCCCC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396" name="Подзаголовок 395"/>
          <p:cNvSpPr>
            <a:spLocks noGrp="1"/>
          </p:cNvSpPr>
          <p:nvPr>
            <p:ph idx="1"/>
          </p:nvPr>
        </p:nvSpPr>
        <p:spPr>
          <a:xfrm>
            <a:off x="500034" y="955033"/>
            <a:ext cx="8229600" cy="5255302"/>
          </a:xfrm>
          <a:prstGeom prst="roundRect">
            <a:avLst>
              <a:gd name="adj" fmla="val 7968"/>
            </a:avLst>
          </a:prstGeom>
          <a:noFill/>
          <a:ln w="31750">
            <a:solidFill>
              <a:schemeClr val="bg1"/>
            </a:solidFill>
          </a:ln>
        </p:spPr>
        <p:txBody>
          <a:bodyPr vert="horz" lIns="91440" tIns="45720" rIns="91440" bIns="45720" rtlCol="0">
            <a:noAutofit/>
          </a:bodyPr>
          <a:lstStyle/>
          <a:p>
            <a:pPr marL="0" lvl="0" indent="180000" algn="just"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None/>
              <a:tabLst>
                <a:tab pos="457200" algn="l"/>
              </a:tabLst>
            </a:pPr>
            <a:r>
              <a:rPr lang="ru-RU" sz="1800" b="1" u="sng" dirty="0"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К основным </a:t>
            </a:r>
            <a:r>
              <a:rPr lang="ru-RU" sz="1800" b="1" i="1" u="sng" dirty="0"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методам и приемам, </a:t>
            </a:r>
            <a:r>
              <a:rPr lang="ru-RU" sz="1800" b="1" u="sng" dirty="0"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используемым в </a:t>
            </a:r>
            <a:r>
              <a:rPr lang="ru-RU" sz="1800" b="1" u="sng" dirty="0" err="1"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здоровьесберегающей</a:t>
            </a:r>
            <a:r>
              <a:rPr lang="ru-RU" sz="1800" b="1" u="sng" dirty="0"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технологии В. Ф. Базарного относятся</a:t>
            </a:r>
            <a:r>
              <a:rPr lang="ru-RU" sz="1800" b="1" u="sng" dirty="0" smtClean="0"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:</a:t>
            </a:r>
          </a:p>
          <a:p>
            <a:pPr marL="0" lvl="0" indent="180000" algn="just"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None/>
              <a:tabLst>
                <a:tab pos="457200" algn="l"/>
              </a:tabLst>
            </a:pPr>
            <a:endParaRPr lang="ru-RU" sz="1800" b="1" u="sng" dirty="0">
              <a:latin typeface="Times New Roman" pitchFamily="18" charset="0"/>
              <a:cs typeface="Times New Roman" pitchFamily="18" charset="0"/>
            </a:endParaRPr>
          </a:p>
          <a:p>
            <a:pPr marL="0" lvl="0" indent="180000" eaLnBrk="0" fontAlgn="base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FontTx/>
              <a:buChar char="•"/>
              <a:tabLst>
                <a:tab pos="457200" algn="l"/>
              </a:tabLst>
            </a:pPr>
            <a:r>
              <a:rPr lang="ru-RU" sz="2000" b="1" i="1" dirty="0"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Режим динамической смены поз. </a:t>
            </a:r>
            <a:endParaRPr lang="ru-RU" sz="2000" b="1" i="1" dirty="0">
              <a:latin typeface="Times New Roman" pitchFamily="18" charset="0"/>
              <a:cs typeface="Times New Roman" pitchFamily="18" charset="0"/>
            </a:endParaRPr>
          </a:p>
          <a:p>
            <a:pPr marL="0" lvl="0" indent="180000" eaLnBrk="0" fontAlgn="base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FontTx/>
              <a:buChar char="•"/>
              <a:tabLst>
                <a:tab pos="457200" algn="l"/>
              </a:tabLst>
            </a:pPr>
            <a:r>
              <a:rPr lang="ru-RU" sz="2000" b="1" i="1" dirty="0"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Упражнения на зрительную координацию. </a:t>
            </a:r>
            <a:r>
              <a:rPr lang="ru-RU" sz="2000" b="1" i="1" dirty="0" smtClean="0"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                                  Зрительно-</a:t>
            </a:r>
            <a:r>
              <a:rPr lang="ru-RU" sz="2000" b="1" i="1" dirty="0" err="1" smtClean="0"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координаторные</a:t>
            </a:r>
            <a:r>
              <a:rPr lang="ru-RU" sz="2000" b="1" i="1" dirty="0" smtClean="0"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</a:t>
            </a:r>
            <a:r>
              <a:rPr lang="ru-RU" sz="2000" b="1" i="1" dirty="0"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тренажи с помощью опорных зрительно-двигательных траекторий (</a:t>
            </a:r>
            <a:r>
              <a:rPr lang="ru-RU" sz="2000" b="1" i="1" dirty="0" err="1"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офтальмотренажеры</a:t>
            </a:r>
            <a:r>
              <a:rPr lang="ru-RU" sz="2000" b="1" i="1" dirty="0"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). </a:t>
            </a:r>
            <a:endParaRPr lang="ru-RU" sz="2000" b="1" i="1" dirty="0">
              <a:latin typeface="Times New Roman" pitchFamily="18" charset="0"/>
              <a:cs typeface="Times New Roman" pitchFamily="18" charset="0"/>
            </a:endParaRPr>
          </a:p>
          <a:p>
            <a:pPr marL="0" lvl="0" indent="180000" eaLnBrk="0" fontAlgn="base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FontTx/>
              <a:buChar char="•"/>
              <a:tabLst>
                <a:tab pos="457200" algn="l"/>
              </a:tabLst>
            </a:pPr>
            <a:r>
              <a:rPr lang="ru-RU" sz="2000" b="1" i="1" dirty="0"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Упражнения на мышечно-телесную координацию. </a:t>
            </a:r>
          </a:p>
        </p:txBody>
      </p:sp>
      <p:grpSp>
        <p:nvGrpSpPr>
          <p:cNvPr id="29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96" name="Скругленный прямоугольник 295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1" name="Скругленный прямоугольник 30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6" name="Полилиния 305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1" name="Полилиния 310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3" name="Скругленный прямоугольник 34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5" name="Полилиния 34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6" name="Полилиния 355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57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70" name="Скругленный прямоугольник 369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8" name="Скругленный прямоугольник 387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7" name="Полилиния 396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8" name="Полилиния 397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9" name="Скругленный прямоугольник 398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0" name="Полилиния 399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1" name="Полилиния 400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402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403" name="Скругленный прямоугольник 402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4" name="Скругленный прямоугольник 403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5" name="Полилиния 404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6" name="Полилиния 405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7" name="Скругленный прямоугольник 406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8" name="Полилиния 407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9" name="Полилиния 408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1" name="Группа 285"/>
          <p:cNvGrpSpPr/>
          <p:nvPr/>
        </p:nvGrpSpPr>
        <p:grpSpPr>
          <a:xfrm>
            <a:off x="1428728" y="5929330"/>
            <a:ext cx="1000132" cy="1017585"/>
            <a:chOff x="214282" y="5643578"/>
            <a:chExt cx="1285884" cy="1017585"/>
          </a:xfrm>
        </p:grpSpPr>
        <p:sp>
          <p:nvSpPr>
            <p:cNvPr id="287" name="Полилиния 28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8" name="Полилиния 28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9" name="Полилиния 28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0" name="24-конечная звезда 28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3" name="Группа 356"/>
          <p:cNvGrpSpPr/>
          <p:nvPr/>
        </p:nvGrpSpPr>
        <p:grpSpPr>
          <a:xfrm rot="20068700">
            <a:off x="1657121" y="6384141"/>
            <a:ext cx="250390" cy="340455"/>
            <a:chOff x="2857488" y="4883951"/>
            <a:chExt cx="571504" cy="903297"/>
          </a:xfrm>
        </p:grpSpPr>
        <p:sp>
          <p:nvSpPr>
            <p:cNvPr id="358" name="Овал 357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9" name="Овал 358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60" name="Прямая соединительная линия 359"/>
            <p:cNvCxnSpPr>
              <a:stCxn id="359" idx="0"/>
              <a:endCxn id="359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1" name="Овал 360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2" name="Овал 361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3" name="Овал 362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4" name="Овал 363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5" name="Овал 364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6" name="Овал 365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7" name="Овал 366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8" name="Овал 367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9" name="Овал 368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5" name="Группа 300"/>
          <p:cNvGrpSpPr/>
          <p:nvPr/>
        </p:nvGrpSpPr>
        <p:grpSpPr>
          <a:xfrm>
            <a:off x="6000760" y="5929330"/>
            <a:ext cx="1000132" cy="928671"/>
            <a:chOff x="214282" y="5643578"/>
            <a:chExt cx="1285884" cy="1017585"/>
          </a:xfrm>
        </p:grpSpPr>
        <p:sp>
          <p:nvSpPr>
            <p:cNvPr id="302" name="Полилиния 30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5" name="24-конечная звезда 30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31588609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 descr="https://upload.wikimedia.org/wikipedia/commons/thumb/c/cc/%D0%9A%D0%BE%D0%BD%D1%82%D0%BE%D1%80%D0%BA%D0%B0.jpg/220px-%D0%9A%D0%BE%D0%BD%D1%82%D0%BE%D1%80%D0%BA%D0%B0.jpg">
            <a:hlinkClick r:id="rId2"/>
          </p:cNvPr>
          <p:cNvPicPr/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1720" y="548680"/>
            <a:ext cx="4320480" cy="4896544"/>
          </a:xfrm>
          <a:prstGeom prst="rect">
            <a:avLst/>
          </a:prstGeom>
          <a:noFill/>
          <a:ln>
            <a:noFill/>
          </a:ln>
        </p:spPr>
      </p:pic>
      <p:sp>
        <p:nvSpPr>
          <p:cNvPr id="3" name="Прямоугольник 2"/>
          <p:cNvSpPr/>
          <p:nvPr/>
        </p:nvSpPr>
        <p:spPr>
          <a:xfrm>
            <a:off x="1043608" y="2844225"/>
            <a:ext cx="6840760" cy="31085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endParaRPr lang="ru-RU" dirty="0" smtClean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algn="just"/>
            <a:endParaRPr lang="ru-RU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algn="just"/>
            <a:endParaRPr lang="ru-RU" dirty="0" smtClean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algn="just"/>
            <a:endParaRPr lang="ru-RU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algn="just"/>
            <a:endParaRPr lang="ru-RU" dirty="0" smtClean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algn="just"/>
            <a:endParaRPr lang="ru-RU" dirty="0" smtClean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algn="just"/>
            <a:endParaRPr lang="ru-RU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algn="just"/>
            <a:endParaRPr lang="ru-RU" dirty="0" smtClean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algn="just"/>
            <a:r>
              <a:rPr lang="ru-RU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Для </a:t>
            </a:r>
            <a:r>
              <a:rPr lang="ru-RU" dirty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реализации режима динамической смены поз</a:t>
            </a:r>
          </a:p>
          <a:p>
            <a:pPr algn="just"/>
            <a:r>
              <a:rPr lang="ru-RU" dirty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В.Ф. Базарный предлагает </a:t>
            </a:r>
            <a:r>
              <a:rPr lang="ru-RU" dirty="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использование настольной КОНТОРКИ</a:t>
            </a:r>
            <a:endParaRPr lang="ru-RU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  <a:p>
            <a:pPr algn="just"/>
            <a:endParaRPr lang="ru-RU" sz="160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7690010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Овал 108"/>
          <p:cNvSpPr/>
          <p:nvPr/>
        </p:nvSpPr>
        <p:spPr>
          <a:xfrm>
            <a:off x="163482" y="387328"/>
            <a:ext cx="1053703" cy="1006623"/>
          </a:xfrm>
          <a:prstGeom prst="ellipse">
            <a:avLst/>
          </a:prstGeom>
          <a:gradFill flip="none" rotWithShape="1">
            <a:gsLst>
              <a:gs pos="100000">
                <a:schemeClr val="bg1">
                  <a:alpha val="0"/>
                </a:schemeClr>
              </a:gs>
              <a:gs pos="4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2" name="Группа 387"/>
          <p:cNvGrpSpPr/>
          <p:nvPr/>
        </p:nvGrpSpPr>
        <p:grpSpPr>
          <a:xfrm>
            <a:off x="-836391" y="302553"/>
            <a:ext cx="9285264" cy="7124638"/>
            <a:chOff x="-836391" y="302553"/>
            <a:chExt cx="9285264" cy="7124638"/>
          </a:xfrm>
        </p:grpSpPr>
        <p:sp>
          <p:nvSpPr>
            <p:cNvPr id="383" name="Полилиния 382"/>
            <p:cNvSpPr/>
            <p:nvPr/>
          </p:nvSpPr>
          <p:spPr>
            <a:xfrm rot="1219034">
              <a:off x="208762" y="205413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4" name="Полилиния 383"/>
            <p:cNvSpPr/>
            <p:nvPr/>
          </p:nvSpPr>
          <p:spPr>
            <a:xfrm rot="1635534">
              <a:off x="184862" y="270974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5" name="Полилиния 384"/>
            <p:cNvSpPr/>
            <p:nvPr/>
          </p:nvSpPr>
          <p:spPr>
            <a:xfrm rot="2120141">
              <a:off x="-7745" y="3397179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6" name="Полилиния 385"/>
            <p:cNvSpPr/>
            <p:nvPr/>
          </p:nvSpPr>
          <p:spPr>
            <a:xfrm rot="2683881">
              <a:off x="-836391" y="3656663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7" name="Полилиния 386"/>
            <p:cNvSpPr/>
            <p:nvPr/>
          </p:nvSpPr>
          <p:spPr>
            <a:xfrm rot="3406944">
              <a:off x="-1350748" y="3554015"/>
              <a:ext cx="7124638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07" name="Облако 106"/>
          <p:cNvSpPr/>
          <p:nvPr/>
        </p:nvSpPr>
        <p:spPr>
          <a:xfrm>
            <a:off x="2571736" y="571480"/>
            <a:ext cx="5000660" cy="857256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8" name="Облако 107"/>
          <p:cNvSpPr/>
          <p:nvPr/>
        </p:nvSpPr>
        <p:spPr>
          <a:xfrm>
            <a:off x="5429256" y="1928802"/>
            <a:ext cx="3429024" cy="714380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3" name="Группа 56"/>
          <p:cNvGrpSpPr/>
          <p:nvPr/>
        </p:nvGrpSpPr>
        <p:grpSpPr>
          <a:xfrm>
            <a:off x="5072066" y="0"/>
            <a:ext cx="4762740" cy="3000396"/>
            <a:chOff x="5214942" y="-71462"/>
            <a:chExt cx="4191236" cy="2724650"/>
          </a:xfrm>
        </p:grpSpPr>
        <p:sp>
          <p:nvSpPr>
            <p:cNvPr id="4" name="Полилиния 3"/>
            <p:cNvSpPr/>
            <p:nvPr/>
          </p:nvSpPr>
          <p:spPr>
            <a:xfrm>
              <a:off x="5318235" y="785794"/>
              <a:ext cx="3825765" cy="1734207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" name="Полилиния 10"/>
            <p:cNvSpPr/>
            <p:nvPr/>
          </p:nvSpPr>
          <p:spPr>
            <a:xfrm rot="860733" flipV="1">
              <a:off x="6909393" y="3183"/>
              <a:ext cx="2496785" cy="1305578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" name="Полилиния 9"/>
            <p:cNvSpPr/>
            <p:nvPr/>
          </p:nvSpPr>
          <p:spPr>
            <a:xfrm>
              <a:off x="7000892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 rot="19708205">
              <a:off x="7500958" y="7141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" name="Полилиния 12"/>
            <p:cNvSpPr/>
            <p:nvPr/>
          </p:nvSpPr>
          <p:spPr>
            <a:xfrm>
              <a:off x="814390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778671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" name="Полилиния 14"/>
            <p:cNvSpPr/>
            <p:nvPr/>
          </p:nvSpPr>
          <p:spPr>
            <a:xfrm>
              <a:off x="7358082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" name="Полилиния 15"/>
            <p:cNvSpPr/>
            <p:nvPr/>
          </p:nvSpPr>
          <p:spPr>
            <a:xfrm>
              <a:off x="6715140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" name="Полилиния 16"/>
            <p:cNvSpPr/>
            <p:nvPr/>
          </p:nvSpPr>
          <p:spPr>
            <a:xfrm>
              <a:off x="7286644" y="92867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" name="Полилиния 17"/>
            <p:cNvSpPr/>
            <p:nvPr/>
          </p:nvSpPr>
          <p:spPr>
            <a:xfrm>
              <a:off x="721520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" name="Полилиния 18"/>
            <p:cNvSpPr/>
            <p:nvPr/>
          </p:nvSpPr>
          <p:spPr>
            <a:xfrm>
              <a:off x="7572396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" name="Полилиния 19"/>
            <p:cNvSpPr/>
            <p:nvPr/>
          </p:nvSpPr>
          <p:spPr>
            <a:xfrm rot="1969772">
              <a:off x="7844062" y="91107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1" name="Полилиния 20"/>
            <p:cNvSpPr/>
            <p:nvPr/>
          </p:nvSpPr>
          <p:spPr>
            <a:xfrm>
              <a:off x="7786710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" name="Полилиния 21"/>
            <p:cNvSpPr/>
            <p:nvPr/>
          </p:nvSpPr>
          <p:spPr>
            <a:xfrm>
              <a:off x="8286776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" name="Полилиния 22"/>
            <p:cNvSpPr/>
            <p:nvPr/>
          </p:nvSpPr>
          <p:spPr>
            <a:xfrm>
              <a:off x="6572264" y="78579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" name="Полилиния 23"/>
            <p:cNvSpPr/>
            <p:nvPr/>
          </p:nvSpPr>
          <p:spPr>
            <a:xfrm rot="20410928">
              <a:off x="6072198" y="71435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" name="Полилиния 24"/>
            <p:cNvSpPr/>
            <p:nvPr/>
          </p:nvSpPr>
          <p:spPr>
            <a:xfrm rot="587691">
              <a:off x="5214942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6" name="Полилиния 25"/>
            <p:cNvSpPr/>
            <p:nvPr/>
          </p:nvSpPr>
          <p:spPr>
            <a:xfrm rot="20411730">
              <a:off x="5429256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" name="Полилиния 26"/>
            <p:cNvSpPr/>
            <p:nvPr/>
          </p:nvSpPr>
          <p:spPr>
            <a:xfrm rot="1771934">
              <a:off x="6072198" y="185736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" name="Полилиния 27"/>
            <p:cNvSpPr/>
            <p:nvPr/>
          </p:nvSpPr>
          <p:spPr>
            <a:xfrm rot="1666315">
              <a:off x="6215074" y="228599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" name="Полилиния 28"/>
            <p:cNvSpPr/>
            <p:nvPr/>
          </p:nvSpPr>
          <p:spPr>
            <a:xfrm>
              <a:off x="7143768" y="235743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" name="Полилиния 29"/>
            <p:cNvSpPr/>
            <p:nvPr/>
          </p:nvSpPr>
          <p:spPr>
            <a:xfrm>
              <a:off x="721520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" name="Полилиния 30"/>
            <p:cNvSpPr/>
            <p:nvPr/>
          </p:nvSpPr>
          <p:spPr>
            <a:xfrm>
              <a:off x="6072198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" name="Полилиния 31"/>
            <p:cNvSpPr/>
            <p:nvPr/>
          </p:nvSpPr>
          <p:spPr>
            <a:xfrm rot="1065905">
              <a:off x="550069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" name="Полилиния 32"/>
            <p:cNvSpPr/>
            <p:nvPr/>
          </p:nvSpPr>
          <p:spPr>
            <a:xfrm rot="19191918">
              <a:off x="5715008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" name="Полилиния 33"/>
            <p:cNvSpPr/>
            <p:nvPr/>
          </p:nvSpPr>
          <p:spPr>
            <a:xfrm rot="1361292">
              <a:off x="5857884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" name="Полилиния 34"/>
            <p:cNvSpPr/>
            <p:nvPr/>
          </p:nvSpPr>
          <p:spPr>
            <a:xfrm rot="1099206">
              <a:off x="6000760" y="142873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" name="Полилиния 35"/>
            <p:cNvSpPr/>
            <p:nvPr/>
          </p:nvSpPr>
          <p:spPr>
            <a:xfrm rot="20247737">
              <a:off x="6689470" y="104357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" name="Полилиния 36"/>
            <p:cNvSpPr/>
            <p:nvPr/>
          </p:nvSpPr>
          <p:spPr>
            <a:xfrm>
              <a:off x="692945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" name="Полилиния 37"/>
            <p:cNvSpPr/>
            <p:nvPr/>
          </p:nvSpPr>
          <p:spPr>
            <a:xfrm>
              <a:off x="6858016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" name="Полилиния 38"/>
            <p:cNvSpPr/>
            <p:nvPr/>
          </p:nvSpPr>
          <p:spPr>
            <a:xfrm>
              <a:off x="7215206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" name="Полилиния 39"/>
            <p:cNvSpPr/>
            <p:nvPr/>
          </p:nvSpPr>
          <p:spPr>
            <a:xfrm>
              <a:off x="5643570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1" name="Полилиния 40"/>
            <p:cNvSpPr/>
            <p:nvPr/>
          </p:nvSpPr>
          <p:spPr>
            <a:xfrm rot="20716111">
              <a:off x="6286512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2" name="Полилиния 41"/>
            <p:cNvSpPr/>
            <p:nvPr/>
          </p:nvSpPr>
          <p:spPr>
            <a:xfrm>
              <a:off x="585788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3" name="Полилиния 42"/>
            <p:cNvSpPr/>
            <p:nvPr/>
          </p:nvSpPr>
          <p:spPr>
            <a:xfrm>
              <a:off x="6286512" y="171448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4" name="Полилиния 43"/>
            <p:cNvSpPr/>
            <p:nvPr/>
          </p:nvSpPr>
          <p:spPr>
            <a:xfrm rot="1666315">
              <a:off x="6410397" y="1978341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5" name="Полилиния 44"/>
            <p:cNvSpPr/>
            <p:nvPr/>
          </p:nvSpPr>
          <p:spPr>
            <a:xfrm>
              <a:off x="6500826" y="22145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6" name="Полилиния 45"/>
            <p:cNvSpPr/>
            <p:nvPr/>
          </p:nvSpPr>
          <p:spPr>
            <a:xfrm>
              <a:off x="6572264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7" name="Полилиния 46"/>
            <p:cNvSpPr/>
            <p:nvPr/>
          </p:nvSpPr>
          <p:spPr>
            <a:xfrm rot="1771934">
              <a:off x="669803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8" name="Полилиния 47"/>
            <p:cNvSpPr/>
            <p:nvPr/>
          </p:nvSpPr>
          <p:spPr>
            <a:xfrm rot="1771934">
              <a:off x="705522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9" name="Полилиния 48"/>
            <p:cNvSpPr/>
            <p:nvPr/>
          </p:nvSpPr>
          <p:spPr>
            <a:xfrm>
              <a:off x="685801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0" name="Полилиния 49"/>
            <p:cNvSpPr/>
            <p:nvPr/>
          </p:nvSpPr>
          <p:spPr>
            <a:xfrm rot="1874304">
              <a:off x="7556933" y="5526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1" name="Полилиния 50"/>
            <p:cNvSpPr/>
            <p:nvPr/>
          </p:nvSpPr>
          <p:spPr>
            <a:xfrm rot="1874304">
              <a:off x="6985430" y="4812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2" name="Полилиния 51"/>
            <p:cNvSpPr/>
            <p:nvPr/>
          </p:nvSpPr>
          <p:spPr>
            <a:xfrm>
              <a:off x="7929586" y="14285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3" name="Полилиния 52"/>
            <p:cNvSpPr/>
            <p:nvPr/>
          </p:nvSpPr>
          <p:spPr>
            <a:xfrm>
              <a:off x="7643834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4" name="Полилиния 53"/>
            <p:cNvSpPr/>
            <p:nvPr/>
          </p:nvSpPr>
          <p:spPr>
            <a:xfrm>
              <a:off x="792958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5" name="Полилиния 54"/>
            <p:cNvSpPr/>
            <p:nvPr/>
          </p:nvSpPr>
          <p:spPr>
            <a:xfrm rot="1874304">
              <a:off x="8056999" y="409823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6" name="Полилиния 55"/>
            <p:cNvSpPr/>
            <p:nvPr/>
          </p:nvSpPr>
          <p:spPr>
            <a:xfrm>
              <a:off x="6572264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" name="Группа 218"/>
          <p:cNvGrpSpPr/>
          <p:nvPr/>
        </p:nvGrpSpPr>
        <p:grpSpPr>
          <a:xfrm>
            <a:off x="-55071" y="3786190"/>
            <a:ext cx="9247681" cy="3082320"/>
            <a:chOff x="-65581" y="3302758"/>
            <a:chExt cx="9247681" cy="3555242"/>
          </a:xfrm>
        </p:grpSpPr>
        <p:sp>
          <p:nvSpPr>
            <p:cNvPr id="117" name="Полилиния 116"/>
            <p:cNvSpPr/>
            <p:nvPr/>
          </p:nvSpPr>
          <p:spPr>
            <a:xfrm>
              <a:off x="-12700" y="5146130"/>
              <a:ext cx="9156700" cy="1711869"/>
            </a:xfrm>
            <a:custGeom>
              <a:avLst/>
              <a:gdLst>
                <a:gd name="connsiteX0" fmla="*/ 0 w 7531100"/>
                <a:gd name="connsiteY0" fmla="*/ 0 h 1384300"/>
                <a:gd name="connsiteX1" fmla="*/ 3200400 w 7531100"/>
                <a:gd name="connsiteY1" fmla="*/ 12700 h 1384300"/>
                <a:gd name="connsiteX2" fmla="*/ 6070600 w 7531100"/>
                <a:gd name="connsiteY2" fmla="*/ 241300 h 1384300"/>
                <a:gd name="connsiteX3" fmla="*/ 7531100 w 7531100"/>
                <a:gd name="connsiteY3" fmla="*/ 1371600 h 1384300"/>
                <a:gd name="connsiteX4" fmla="*/ 0 w 7531100"/>
                <a:gd name="connsiteY4" fmla="*/ 1384300 h 1384300"/>
                <a:gd name="connsiteX5" fmla="*/ 0 w 7531100"/>
                <a:gd name="connsiteY5" fmla="*/ 0 h 1384300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31100" h="1711869">
                  <a:moveTo>
                    <a:pt x="0" y="327569"/>
                  </a:moveTo>
                  <a:cubicBezTo>
                    <a:pt x="998562" y="0"/>
                    <a:pt x="2157430" y="512234"/>
                    <a:pt x="3200400" y="340269"/>
                  </a:cubicBezTo>
                  <a:cubicBezTo>
                    <a:pt x="4225399" y="178329"/>
                    <a:pt x="5274201" y="94191"/>
                    <a:pt x="6070600" y="568869"/>
                  </a:cubicBezTo>
                  <a:cubicBezTo>
                    <a:pt x="6563499" y="668857"/>
                    <a:pt x="7177844" y="446598"/>
                    <a:pt x="7518023" y="311666"/>
                  </a:cubicBezTo>
                  <a:lnTo>
                    <a:pt x="7531100" y="1699169"/>
                  </a:lnTo>
                  <a:lnTo>
                    <a:pt x="0" y="1711869"/>
                  </a:lnTo>
                  <a:lnTo>
                    <a:pt x="0" y="327569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6" name="Группа 119"/>
            <p:cNvGrpSpPr/>
            <p:nvPr/>
          </p:nvGrpSpPr>
          <p:grpSpPr>
            <a:xfrm>
              <a:off x="428596" y="3632354"/>
              <a:ext cx="1109662" cy="1971543"/>
              <a:chOff x="428596" y="3632354"/>
              <a:chExt cx="1109662" cy="1971543"/>
            </a:xfrm>
          </p:grpSpPr>
          <p:sp>
            <p:nvSpPr>
              <p:cNvPr id="118" name="Равнобедренный треугольник 117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9" name="Полилиния 118"/>
              <p:cNvSpPr/>
              <p:nvPr/>
            </p:nvSpPr>
            <p:spPr>
              <a:xfrm>
                <a:off x="428596" y="3632354"/>
                <a:ext cx="1109662" cy="1812775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" name="Группа 120"/>
            <p:cNvGrpSpPr/>
            <p:nvPr/>
          </p:nvGrpSpPr>
          <p:grpSpPr>
            <a:xfrm>
              <a:off x="7858148" y="4209144"/>
              <a:ext cx="928694" cy="1537629"/>
              <a:chOff x="428596" y="3829035"/>
              <a:chExt cx="1109662" cy="1774862"/>
            </a:xfrm>
          </p:grpSpPr>
          <p:sp>
            <p:nvSpPr>
              <p:cNvPr id="122" name="Равнобедренный треугольник 121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23" name="Полилиния 122"/>
              <p:cNvSpPr/>
              <p:nvPr/>
            </p:nvSpPr>
            <p:spPr>
              <a:xfrm>
                <a:off x="428596" y="3829035"/>
                <a:ext cx="1109662" cy="1616093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8" name="Группа 123"/>
            <p:cNvGrpSpPr/>
            <p:nvPr/>
          </p:nvGrpSpPr>
          <p:grpSpPr>
            <a:xfrm>
              <a:off x="4500562" y="3302758"/>
              <a:ext cx="1357322" cy="2269381"/>
              <a:chOff x="428596" y="3644850"/>
              <a:chExt cx="1109662" cy="1959047"/>
            </a:xfrm>
          </p:grpSpPr>
          <p:sp>
            <p:nvSpPr>
              <p:cNvPr id="125" name="Равнобедренный треугольник 124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26" name="Полилиния 125"/>
              <p:cNvSpPr/>
              <p:nvPr/>
            </p:nvSpPr>
            <p:spPr>
              <a:xfrm>
                <a:off x="428596" y="3644850"/>
                <a:ext cx="1109662" cy="1800279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16" name="Полилиния 115"/>
            <p:cNvSpPr/>
            <p:nvPr/>
          </p:nvSpPr>
          <p:spPr>
            <a:xfrm>
              <a:off x="-65581" y="5715016"/>
              <a:ext cx="9247681" cy="1142984"/>
            </a:xfrm>
            <a:custGeom>
              <a:avLst/>
              <a:gdLst>
                <a:gd name="connsiteX0" fmla="*/ 9194800 w 9781117"/>
                <a:gd name="connsiteY0" fmla="*/ 511588 h 2492788"/>
                <a:gd name="connsiteX1" fmla="*/ 5715000 w 9781117"/>
                <a:gd name="connsiteY1" fmla="*/ 295688 h 2492788"/>
                <a:gd name="connsiteX2" fmla="*/ 1765300 w 9781117"/>
                <a:gd name="connsiteY2" fmla="*/ 943388 h 2492788"/>
                <a:gd name="connsiteX3" fmla="*/ 63500 w 9781117"/>
                <a:gd name="connsiteY3" fmla="*/ 816388 h 2492788"/>
                <a:gd name="connsiteX4" fmla="*/ 0 w 9781117"/>
                <a:gd name="connsiteY4" fmla="*/ 2480088 h 2492788"/>
                <a:gd name="connsiteX5" fmla="*/ 9232900 w 9781117"/>
                <a:gd name="connsiteY5" fmla="*/ 2492788 h 2492788"/>
                <a:gd name="connsiteX6" fmla="*/ 9194800 w 9781117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47681" h="2468858">
                  <a:moveTo>
                    <a:pt x="9194800" y="487658"/>
                  </a:moveTo>
                  <a:cubicBezTo>
                    <a:pt x="8608483" y="121475"/>
                    <a:pt x="6832055" y="802503"/>
                    <a:pt x="5715000" y="271758"/>
                  </a:cubicBezTo>
                  <a:cubicBezTo>
                    <a:pt x="5445623" y="0"/>
                    <a:pt x="2116574" y="444364"/>
                    <a:pt x="1765300" y="919458"/>
                  </a:cubicBezTo>
                  <a:cubicBezTo>
                    <a:pt x="1117095" y="1140637"/>
                    <a:pt x="630767" y="834791"/>
                    <a:pt x="63500" y="792458"/>
                  </a:cubicBezTo>
                  <a:lnTo>
                    <a:pt x="0" y="2456158"/>
                  </a:lnTo>
                  <a:lnTo>
                    <a:pt x="9232900" y="2468858"/>
                  </a:lnTo>
                  <a:cubicBezTo>
                    <a:pt x="9215861" y="1804322"/>
                    <a:pt x="9247681" y="1320553"/>
                    <a:pt x="9194800" y="487658"/>
                  </a:cubicBez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" name="Группа 143"/>
          <p:cNvGrpSpPr/>
          <p:nvPr/>
        </p:nvGrpSpPr>
        <p:grpSpPr>
          <a:xfrm rot="626960">
            <a:off x="7869702" y="5933812"/>
            <a:ext cx="928662" cy="1000108"/>
            <a:chOff x="5898071" y="4400554"/>
            <a:chExt cx="2324143" cy="2470145"/>
          </a:xfrm>
        </p:grpSpPr>
        <p:sp>
          <p:nvSpPr>
            <p:cNvPr id="145" name="Полилиния 14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7" name="Полилиния 14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8" name="Полилиния 14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Полилиния 14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Полилиния 14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57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56" name="Полилиния 15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58" name="Группа 138"/>
            <p:cNvGrpSpPr/>
            <p:nvPr/>
          </p:nvGrpSpPr>
          <p:grpSpPr>
            <a:xfrm rot="639347">
              <a:off x="6792579" y="4410371"/>
              <a:ext cx="798923" cy="2457470"/>
              <a:chOff x="6586553" y="4400554"/>
              <a:chExt cx="798923" cy="2457470"/>
            </a:xfrm>
          </p:grpSpPr>
          <p:sp>
            <p:nvSpPr>
              <p:cNvPr id="153" name="Полилиния 15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59" name="Группа 158"/>
          <p:cNvGrpSpPr/>
          <p:nvPr/>
        </p:nvGrpSpPr>
        <p:grpSpPr>
          <a:xfrm rot="388224">
            <a:off x="6557801" y="5855841"/>
            <a:ext cx="1292760" cy="1084245"/>
            <a:chOff x="5898071" y="4400554"/>
            <a:chExt cx="2324143" cy="2470145"/>
          </a:xfrm>
        </p:grpSpPr>
        <p:sp>
          <p:nvSpPr>
            <p:cNvPr id="160" name="Полилиния 15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Полилиния 16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Полилиния 16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3" name="Полилиния 16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4" name="Полилиния 16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Полилиния 16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60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71" name="Полилиния 170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3" name="Полилиния 172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61" name="Группа 173"/>
          <p:cNvGrpSpPr/>
          <p:nvPr/>
        </p:nvGrpSpPr>
        <p:grpSpPr>
          <a:xfrm rot="626960">
            <a:off x="8369768" y="5933813"/>
            <a:ext cx="928662" cy="1000108"/>
            <a:chOff x="5898071" y="4400554"/>
            <a:chExt cx="2324143" cy="2470145"/>
          </a:xfrm>
        </p:grpSpPr>
        <p:sp>
          <p:nvSpPr>
            <p:cNvPr id="175" name="Полилиния 17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7" name="Полилиния 17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8" name="Полилиния 17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9" name="Полилиния 17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0" name="Полилиния 17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62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86" name="Полилиния 18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63" name="Группа 142"/>
          <p:cNvGrpSpPr/>
          <p:nvPr/>
        </p:nvGrpSpPr>
        <p:grpSpPr>
          <a:xfrm rot="20815479">
            <a:off x="7178705" y="5851445"/>
            <a:ext cx="1292760" cy="1079937"/>
            <a:chOff x="5898071" y="4410369"/>
            <a:chExt cx="2324143" cy="2460330"/>
          </a:xfrm>
        </p:grpSpPr>
        <p:sp>
          <p:nvSpPr>
            <p:cNvPr id="127" name="Полилиния 126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Полилиния 128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Полилиния 129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96" name="Группа 138"/>
            <p:cNvGrpSpPr/>
            <p:nvPr/>
          </p:nvGrpSpPr>
          <p:grpSpPr>
            <a:xfrm rot="639347">
              <a:off x="6792579" y="4410369"/>
              <a:ext cx="798923" cy="2457470"/>
              <a:chOff x="6586553" y="4400554"/>
              <a:chExt cx="798923" cy="2457470"/>
            </a:xfrm>
          </p:grpSpPr>
          <p:sp>
            <p:nvSpPr>
              <p:cNvPr id="140" name="Полилиния 139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97" name="Группа 203"/>
          <p:cNvGrpSpPr/>
          <p:nvPr/>
        </p:nvGrpSpPr>
        <p:grpSpPr>
          <a:xfrm rot="626960">
            <a:off x="3440547" y="6005251"/>
            <a:ext cx="928662" cy="1000108"/>
            <a:chOff x="5898071" y="4400554"/>
            <a:chExt cx="2324143" cy="2470145"/>
          </a:xfrm>
        </p:grpSpPr>
        <p:sp>
          <p:nvSpPr>
            <p:cNvPr id="205" name="Полилиния 20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7" name="Полилиния 20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8" name="Полилиния 20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9" name="Полилиния 20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10" name="Полилиния 20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98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16" name="Полилиния 21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8" name="Полилиния 21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99" name="Группа 138"/>
            <p:cNvGrpSpPr/>
            <p:nvPr/>
          </p:nvGrpSpPr>
          <p:grpSpPr>
            <a:xfrm rot="639347">
              <a:off x="6792579" y="4410375"/>
              <a:ext cx="798923" cy="2457470"/>
              <a:chOff x="6586553" y="4400554"/>
              <a:chExt cx="798923" cy="2457470"/>
            </a:xfrm>
          </p:grpSpPr>
          <p:sp>
            <p:nvSpPr>
              <p:cNvPr id="213" name="Полилиния 21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5" name="Полилиния 21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00" name="Группа 219"/>
          <p:cNvGrpSpPr/>
          <p:nvPr/>
        </p:nvGrpSpPr>
        <p:grpSpPr>
          <a:xfrm rot="20477843">
            <a:off x="4922140" y="5908939"/>
            <a:ext cx="928662" cy="1000108"/>
            <a:chOff x="5898071" y="4400554"/>
            <a:chExt cx="2324143" cy="2470145"/>
          </a:xfrm>
        </p:grpSpPr>
        <p:sp>
          <p:nvSpPr>
            <p:cNvPr id="221" name="Полилиния 22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2" name="Полилиния 22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3" name="Полилиния 22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4" name="Полилиния 22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5" name="Полилиния 22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6" name="Полилиния 22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1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32" name="Полилиния 23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3" name="Полилиния 23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4" name="Полилиния 23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102" name="Группа 138"/>
            <p:cNvGrpSpPr/>
            <p:nvPr/>
          </p:nvGrpSpPr>
          <p:grpSpPr>
            <a:xfrm rot="639347">
              <a:off x="6792579" y="4410377"/>
              <a:ext cx="798923" cy="2457470"/>
              <a:chOff x="6586553" y="4400554"/>
              <a:chExt cx="798923" cy="2457470"/>
            </a:xfrm>
          </p:grpSpPr>
          <p:sp>
            <p:nvSpPr>
              <p:cNvPr id="229" name="Полилиния 228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0" name="Полилиния 229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1" name="Полилиния 230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03" name="Группа 234"/>
          <p:cNvGrpSpPr/>
          <p:nvPr/>
        </p:nvGrpSpPr>
        <p:grpSpPr>
          <a:xfrm rot="20416555">
            <a:off x="3927703" y="5985261"/>
            <a:ext cx="928662" cy="1000108"/>
            <a:chOff x="5898071" y="4400554"/>
            <a:chExt cx="2324143" cy="2470145"/>
          </a:xfrm>
        </p:grpSpPr>
        <p:sp>
          <p:nvSpPr>
            <p:cNvPr id="236" name="Полилиния 235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9" name="Полилиния 238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0" name="Полилиния 239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1" name="Полилиния 240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4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47" name="Полилиния 246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8" name="Полилиния 247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9" name="Полилиния 248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05" name="Группа 188"/>
          <p:cNvGrpSpPr/>
          <p:nvPr/>
        </p:nvGrpSpPr>
        <p:grpSpPr>
          <a:xfrm rot="709197">
            <a:off x="4239936" y="5884284"/>
            <a:ext cx="1292760" cy="1083291"/>
            <a:chOff x="5898071" y="4410280"/>
            <a:chExt cx="2324143" cy="2467972"/>
          </a:xfrm>
        </p:grpSpPr>
        <p:sp>
          <p:nvSpPr>
            <p:cNvPr id="190" name="Полилиния 18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3" name="Полилиния 19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4" name="Полилиния 19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5" name="Полилиния 19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6" name="Группа 138"/>
            <p:cNvGrpSpPr/>
            <p:nvPr/>
          </p:nvGrpSpPr>
          <p:grpSpPr>
            <a:xfrm rot="639347">
              <a:off x="6791608" y="4410280"/>
              <a:ext cx="798923" cy="2467972"/>
              <a:chOff x="6586553" y="4400554"/>
              <a:chExt cx="798923" cy="2467972"/>
            </a:xfrm>
          </p:grpSpPr>
          <p:sp>
            <p:nvSpPr>
              <p:cNvPr id="198" name="Полилиния 197"/>
              <p:cNvSpPr/>
              <p:nvPr/>
            </p:nvSpPr>
            <p:spPr>
              <a:xfrm flipH="1">
                <a:off x="6910157" y="5154015"/>
                <a:ext cx="142905" cy="1714511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10" name="Группа 249"/>
          <p:cNvGrpSpPr/>
          <p:nvPr/>
        </p:nvGrpSpPr>
        <p:grpSpPr>
          <a:xfrm rot="20571690">
            <a:off x="3127103" y="5901080"/>
            <a:ext cx="928662" cy="1000108"/>
            <a:chOff x="5898071" y="4400554"/>
            <a:chExt cx="2324143" cy="2470145"/>
          </a:xfrm>
        </p:grpSpPr>
        <p:sp>
          <p:nvSpPr>
            <p:cNvPr id="251" name="Полилиния 25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Полилиния 25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Полилиния 25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Полилиния 25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11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62" name="Полилиния 26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3" name="Полилиния 26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4" name="Полилиния 26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12" name="Группа 284"/>
          <p:cNvGrpSpPr/>
          <p:nvPr/>
        </p:nvGrpSpPr>
        <p:grpSpPr>
          <a:xfrm>
            <a:off x="0" y="6197605"/>
            <a:ext cx="642942" cy="660395"/>
            <a:chOff x="214282" y="5643578"/>
            <a:chExt cx="1285884" cy="1017585"/>
          </a:xfrm>
        </p:grpSpPr>
        <p:sp>
          <p:nvSpPr>
            <p:cNvPr id="280" name="Полилиния 279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2" name="Полилиния 281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3" name="Полилиния 282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4" name="24-конечная звезда 283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3" name="Группа 290"/>
          <p:cNvGrpSpPr/>
          <p:nvPr/>
        </p:nvGrpSpPr>
        <p:grpSpPr>
          <a:xfrm>
            <a:off x="642910" y="6357958"/>
            <a:ext cx="571504" cy="588957"/>
            <a:chOff x="214282" y="5643578"/>
            <a:chExt cx="1285884" cy="1017585"/>
          </a:xfrm>
        </p:grpSpPr>
        <p:sp>
          <p:nvSpPr>
            <p:cNvPr id="292" name="Полилиния 29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3" name="Полилиния 29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4" name="Полилиния 29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5" name="24-конечная звезда 29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4" name="Группа 295"/>
          <p:cNvGrpSpPr/>
          <p:nvPr/>
        </p:nvGrpSpPr>
        <p:grpSpPr>
          <a:xfrm>
            <a:off x="5715008" y="6197605"/>
            <a:ext cx="642942" cy="660395"/>
            <a:chOff x="214282" y="5643578"/>
            <a:chExt cx="1285884" cy="1017585"/>
          </a:xfrm>
        </p:grpSpPr>
        <p:sp>
          <p:nvSpPr>
            <p:cNvPr id="297" name="Полилиния 29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8" name="Полилиния 29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9" name="Полилиния 29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0" name="24-конечная звезда 29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0" name="Группа 305"/>
          <p:cNvGrpSpPr/>
          <p:nvPr/>
        </p:nvGrpSpPr>
        <p:grpSpPr>
          <a:xfrm>
            <a:off x="1214414" y="6197605"/>
            <a:ext cx="642942" cy="660395"/>
            <a:chOff x="214282" y="5643578"/>
            <a:chExt cx="1285884" cy="1017585"/>
          </a:xfrm>
        </p:grpSpPr>
        <p:sp>
          <p:nvSpPr>
            <p:cNvPr id="307" name="Полилиния 30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8" name="Полилиния 30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9" name="Полилиния 30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0" name="24-конечная звезда 30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4" name="Группа 310"/>
          <p:cNvGrpSpPr/>
          <p:nvPr/>
        </p:nvGrpSpPr>
        <p:grpSpPr>
          <a:xfrm>
            <a:off x="2500298" y="6197605"/>
            <a:ext cx="642942" cy="660395"/>
            <a:chOff x="214282" y="5643578"/>
            <a:chExt cx="1285884" cy="1017585"/>
          </a:xfrm>
        </p:grpSpPr>
        <p:sp>
          <p:nvSpPr>
            <p:cNvPr id="312" name="Полилиния 31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3" name="Полилиния 31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4" name="Полилиния 31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5" name="24-конечная звезда 31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16" name="Овал 315"/>
          <p:cNvSpPr/>
          <p:nvPr/>
        </p:nvSpPr>
        <p:spPr>
          <a:xfrm>
            <a:off x="285720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7" name="Овал 316"/>
          <p:cNvSpPr/>
          <p:nvPr/>
        </p:nvSpPr>
        <p:spPr>
          <a:xfrm>
            <a:off x="642910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8" name="Овал 317"/>
          <p:cNvSpPr/>
          <p:nvPr/>
        </p:nvSpPr>
        <p:spPr>
          <a:xfrm>
            <a:off x="1428728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9" name="Овал 318"/>
          <p:cNvSpPr/>
          <p:nvPr/>
        </p:nvSpPr>
        <p:spPr>
          <a:xfrm>
            <a:off x="114297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0" name="Овал 319"/>
          <p:cNvSpPr/>
          <p:nvPr/>
        </p:nvSpPr>
        <p:spPr>
          <a:xfrm>
            <a:off x="1571604" y="604363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1" name="Овал 320"/>
          <p:cNvSpPr/>
          <p:nvPr/>
        </p:nvSpPr>
        <p:spPr>
          <a:xfrm>
            <a:off x="2143108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2" name="Овал 321"/>
          <p:cNvSpPr/>
          <p:nvPr/>
        </p:nvSpPr>
        <p:spPr>
          <a:xfrm>
            <a:off x="264317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3" name="Овал 322"/>
          <p:cNvSpPr/>
          <p:nvPr/>
        </p:nvSpPr>
        <p:spPr>
          <a:xfrm>
            <a:off x="342899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4" name="Овал 323"/>
          <p:cNvSpPr/>
          <p:nvPr/>
        </p:nvSpPr>
        <p:spPr>
          <a:xfrm>
            <a:off x="442912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5" name="Овал 324"/>
          <p:cNvSpPr/>
          <p:nvPr/>
        </p:nvSpPr>
        <p:spPr>
          <a:xfrm>
            <a:off x="400049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6" name="Овал 325"/>
          <p:cNvSpPr/>
          <p:nvPr/>
        </p:nvSpPr>
        <p:spPr>
          <a:xfrm>
            <a:off x="521494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7" name="Овал 326"/>
          <p:cNvSpPr/>
          <p:nvPr/>
        </p:nvSpPr>
        <p:spPr>
          <a:xfrm>
            <a:off x="5857884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8" name="Овал 327"/>
          <p:cNvSpPr/>
          <p:nvPr/>
        </p:nvSpPr>
        <p:spPr>
          <a:xfrm>
            <a:off x="6643702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9" name="Овал 328"/>
          <p:cNvSpPr/>
          <p:nvPr/>
        </p:nvSpPr>
        <p:spPr>
          <a:xfrm>
            <a:off x="7429520" y="597219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0" name="Овал 329"/>
          <p:cNvSpPr/>
          <p:nvPr/>
        </p:nvSpPr>
        <p:spPr>
          <a:xfrm>
            <a:off x="8929718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1" name="Овал 330"/>
          <p:cNvSpPr/>
          <p:nvPr/>
        </p:nvSpPr>
        <p:spPr>
          <a:xfrm>
            <a:off x="857252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2" name="Овал 331"/>
          <p:cNvSpPr/>
          <p:nvPr/>
        </p:nvSpPr>
        <p:spPr>
          <a:xfrm>
            <a:off x="8001024" y="5900754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3" name="Овал 332"/>
          <p:cNvSpPr/>
          <p:nvPr/>
        </p:nvSpPr>
        <p:spPr>
          <a:xfrm>
            <a:off x="7072330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4" name="Овал 333"/>
          <p:cNvSpPr/>
          <p:nvPr/>
        </p:nvSpPr>
        <p:spPr>
          <a:xfrm>
            <a:off x="6429388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5" name="Овал 334"/>
          <p:cNvSpPr/>
          <p:nvPr/>
        </p:nvSpPr>
        <p:spPr>
          <a:xfrm>
            <a:off x="607219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6" name="Овал 335"/>
          <p:cNvSpPr/>
          <p:nvPr/>
        </p:nvSpPr>
        <p:spPr>
          <a:xfrm>
            <a:off x="5500694" y="575787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7" name="Овал 336"/>
          <p:cNvSpPr/>
          <p:nvPr/>
        </p:nvSpPr>
        <p:spPr>
          <a:xfrm>
            <a:off x="4786314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8" name="Овал 337"/>
          <p:cNvSpPr/>
          <p:nvPr/>
        </p:nvSpPr>
        <p:spPr>
          <a:xfrm>
            <a:off x="3857620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9" name="Овал 338"/>
          <p:cNvSpPr/>
          <p:nvPr/>
        </p:nvSpPr>
        <p:spPr>
          <a:xfrm>
            <a:off x="2928926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0" name="Овал 339"/>
          <p:cNvSpPr/>
          <p:nvPr/>
        </p:nvSpPr>
        <p:spPr>
          <a:xfrm>
            <a:off x="1785918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1" name="Овал 340"/>
          <p:cNvSpPr/>
          <p:nvPr/>
        </p:nvSpPr>
        <p:spPr>
          <a:xfrm>
            <a:off x="1000100" y="611506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31" name="Группа 355"/>
          <p:cNvGrpSpPr/>
          <p:nvPr/>
        </p:nvGrpSpPr>
        <p:grpSpPr>
          <a:xfrm rot="3478556">
            <a:off x="156922" y="6491361"/>
            <a:ext cx="250390" cy="340455"/>
            <a:chOff x="2857488" y="4883951"/>
            <a:chExt cx="571504" cy="903297"/>
          </a:xfrm>
        </p:grpSpPr>
        <p:sp>
          <p:nvSpPr>
            <p:cNvPr id="346" name="Овал 345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44" name="Прямая соединительная линия 343"/>
            <p:cNvCxnSpPr>
              <a:stCxn id="342" idx="0"/>
              <a:endCxn id="342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" name="Овал 346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9" name="Овал 348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1" name="Овал 350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2" name="Овал 351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3" name="Овал 352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4" name="Овал 353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5" name="Овал 354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4" name="Группа 369"/>
          <p:cNvGrpSpPr/>
          <p:nvPr/>
        </p:nvGrpSpPr>
        <p:grpSpPr>
          <a:xfrm rot="1300059">
            <a:off x="4697443" y="6483348"/>
            <a:ext cx="250390" cy="340455"/>
            <a:chOff x="2857488" y="4883951"/>
            <a:chExt cx="571504" cy="903297"/>
          </a:xfrm>
        </p:grpSpPr>
        <p:sp>
          <p:nvSpPr>
            <p:cNvPr id="371" name="Овал 370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2" name="Овал 37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73" name="Прямая соединительная линия 372"/>
            <p:cNvCxnSpPr>
              <a:stCxn id="372" idx="0"/>
              <a:endCxn id="372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4" name="Овал 373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5" name="Овал 374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6" name="Овал 375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7" name="Овал 376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8" name="Овал 377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9" name="Овал 378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0" name="Овал 379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1" name="Овал 380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2" name="Овал 381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89" name="Полилиния 388"/>
          <p:cNvSpPr/>
          <p:nvPr/>
        </p:nvSpPr>
        <p:spPr>
          <a:xfrm>
            <a:off x="262759" y="3247697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0" name="Полилиния 389"/>
          <p:cNvSpPr/>
          <p:nvPr/>
        </p:nvSpPr>
        <p:spPr>
          <a:xfrm>
            <a:off x="928662" y="3286124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1" name="Полилиния 390"/>
          <p:cNvSpPr/>
          <p:nvPr/>
        </p:nvSpPr>
        <p:spPr>
          <a:xfrm>
            <a:off x="428596" y="3071810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2" name="Полилиния 391"/>
          <p:cNvSpPr/>
          <p:nvPr/>
        </p:nvSpPr>
        <p:spPr>
          <a:xfrm>
            <a:off x="785786" y="3071810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3" name="Полилиния 392"/>
          <p:cNvSpPr/>
          <p:nvPr/>
        </p:nvSpPr>
        <p:spPr>
          <a:xfrm>
            <a:off x="642910" y="2857496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4" name="Овал 393"/>
          <p:cNvSpPr/>
          <p:nvPr/>
        </p:nvSpPr>
        <p:spPr>
          <a:xfrm>
            <a:off x="0" y="214290"/>
            <a:ext cx="1428728" cy="1357322"/>
          </a:xfrm>
          <a:prstGeom prst="ellipse">
            <a:avLst/>
          </a:prstGeom>
          <a:gradFill flip="none" rotWithShape="1">
            <a:gsLst>
              <a:gs pos="100000">
                <a:schemeClr val="bg1"/>
              </a:gs>
              <a:gs pos="26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5" name="Заголовок 394"/>
          <p:cNvSpPr>
            <a:spLocks noGrp="1"/>
          </p:cNvSpPr>
          <p:nvPr>
            <p:ph type="title"/>
          </p:nvPr>
        </p:nvSpPr>
        <p:spPr>
          <a:xfrm>
            <a:off x="1214414" y="0"/>
            <a:ext cx="6643734" cy="1143000"/>
          </a:xfrm>
          <a:prstGeom prst="round2SameRect">
            <a:avLst>
              <a:gd name="adj1" fmla="val 16667"/>
              <a:gd name="adj2" fmla="val 38889"/>
            </a:avLst>
          </a:prstGeom>
          <a:gradFill>
            <a:gsLst>
              <a:gs pos="100000">
                <a:srgbClr val="FFCCCC"/>
              </a:gs>
              <a:gs pos="26000">
                <a:schemeClr val="bg1"/>
              </a:gs>
            </a:gsLst>
            <a:path path="circle">
              <a:fillToRect l="50000" t="50000" r="50000" b="50000"/>
            </a:path>
          </a:gradFill>
          <a:scene3d>
            <a:camera prst="orthographicFront"/>
            <a:lightRig rig="threePt" dir="t"/>
          </a:scene3d>
          <a:sp3d>
            <a:bevelT w="171450" h="31750"/>
          </a:sp3d>
        </p:spPr>
        <p:txBody>
          <a:bodyPr>
            <a:normAutofit/>
          </a:bodyPr>
          <a:lstStyle/>
          <a:p>
            <a:pPr lvl="0" indent="180000" eaLnBrk="0" fontAlgn="base" hangingPunct="0">
              <a:lnSpc>
                <a:spcPct val="150000"/>
              </a:lnSpc>
              <a:spcAft>
                <a:spcPct val="0"/>
              </a:spcAft>
              <a:tabLst>
                <a:tab pos="457200" algn="l"/>
              </a:tabLst>
            </a:pPr>
            <a:r>
              <a:rPr lang="ru-RU" sz="32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МЕНЯТЬ ПОЗУ ДЕТЕЙ </a:t>
            </a:r>
          </a:p>
        </p:txBody>
      </p:sp>
      <p:sp>
        <p:nvSpPr>
          <p:cNvPr id="396" name="Подзаголовок 395"/>
          <p:cNvSpPr>
            <a:spLocks noGrp="1"/>
          </p:cNvSpPr>
          <p:nvPr>
            <p:ph idx="1"/>
          </p:nvPr>
        </p:nvSpPr>
        <p:spPr>
          <a:xfrm>
            <a:off x="500034" y="1285860"/>
            <a:ext cx="8229600" cy="4714908"/>
          </a:xfrm>
          <a:prstGeom prst="roundRect">
            <a:avLst>
              <a:gd name="adj" fmla="val 7968"/>
            </a:avLst>
          </a:prstGeom>
          <a:noFill/>
          <a:ln w="31750">
            <a:solidFill>
              <a:schemeClr val="bg1"/>
            </a:solidFill>
          </a:ln>
        </p:spPr>
        <p:txBody>
          <a:bodyPr vert="horz" lIns="91440" tIns="45720" rIns="91440" bIns="45720" rtlCol="0">
            <a:normAutofit/>
          </a:bodyPr>
          <a:lstStyle/>
          <a:p>
            <a:pPr marL="0" lvl="0" indent="180000" algn="just" eaLnBrk="0" fontAlgn="base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None/>
              <a:tabLst>
                <a:tab pos="457200" algn="l"/>
              </a:tabLst>
            </a:pPr>
            <a:endParaRPr lang="ru-RU" sz="2800" b="1" dirty="0" smtClean="0">
              <a:solidFill>
                <a:schemeClr val="tx2">
                  <a:lumMod val="50000"/>
                </a:schemeClr>
              </a:solidFill>
              <a:latin typeface="Times New Roman" pitchFamily="18" charset="0"/>
              <a:ea typeface="Times New Roman" pitchFamily="18" charset="0"/>
              <a:cs typeface="Times New Roman" pitchFamily="18" charset="0"/>
            </a:endParaRPr>
          </a:p>
          <a:p>
            <a:pPr marL="0" lvl="0" indent="180000" algn="just" eaLnBrk="0" fontAlgn="base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None/>
              <a:tabLst>
                <a:tab pos="457200" algn="l"/>
              </a:tabLst>
            </a:pPr>
            <a:r>
              <a:rPr lang="ru-RU" sz="2800" b="1" i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З</a:t>
            </a:r>
            <a:r>
              <a:rPr lang="ru-RU" sz="2800" b="1" i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а </a:t>
            </a:r>
            <a:r>
              <a:rPr lang="ru-RU" sz="2800" b="1" i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столами – сидя, стоя; на ковре – сидя, стоя, лежа;</a:t>
            </a:r>
            <a:r>
              <a:rPr lang="ru-RU" sz="28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дети могут стоять </a:t>
            </a:r>
            <a:r>
              <a:rPr lang="ru-RU" sz="2800" b="1" i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на массажных ковриках </a:t>
            </a:r>
            <a:r>
              <a:rPr lang="ru-RU" sz="28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в носочках и в это время стоя послушать загадки, рассказ, </a:t>
            </a:r>
            <a:r>
              <a:rPr lang="ru-RU" sz="28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сказку и т.д.</a:t>
            </a:r>
            <a:endParaRPr lang="ru-RU" sz="2800" dirty="0">
              <a:solidFill>
                <a:schemeClr val="tx2">
                  <a:lumMod val="50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29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96" name="Скругленный прямоугольник 295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1" name="Скругленный прямоугольник 30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6" name="Полилиния 305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1" name="Полилиния 310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3" name="Скругленный прямоугольник 34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5" name="Полилиния 34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6" name="Полилиния 355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57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70" name="Скругленный прямоугольник 369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8" name="Скругленный прямоугольник 387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7" name="Полилиния 396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8" name="Полилиния 397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9" name="Скругленный прямоугольник 398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0" name="Полилиния 399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1" name="Полилиния 400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402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403" name="Скругленный прямоугольник 402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4" name="Скругленный прямоугольник 403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5" name="Полилиния 404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6" name="Полилиния 405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7" name="Скругленный прямоугольник 406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8" name="Полилиния 407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9" name="Полилиния 408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1" name="Группа 285"/>
          <p:cNvGrpSpPr/>
          <p:nvPr/>
        </p:nvGrpSpPr>
        <p:grpSpPr>
          <a:xfrm>
            <a:off x="1428728" y="5929330"/>
            <a:ext cx="1000132" cy="1017585"/>
            <a:chOff x="214282" y="5643578"/>
            <a:chExt cx="1285884" cy="1017585"/>
          </a:xfrm>
        </p:grpSpPr>
        <p:sp>
          <p:nvSpPr>
            <p:cNvPr id="287" name="Полилиния 28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8" name="Полилиния 28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9" name="Полилиния 28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0" name="24-конечная звезда 28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3" name="Группа 356"/>
          <p:cNvGrpSpPr/>
          <p:nvPr/>
        </p:nvGrpSpPr>
        <p:grpSpPr>
          <a:xfrm rot="20068700">
            <a:off x="1657121" y="6384141"/>
            <a:ext cx="250390" cy="340455"/>
            <a:chOff x="2857488" y="4883951"/>
            <a:chExt cx="571504" cy="903297"/>
          </a:xfrm>
        </p:grpSpPr>
        <p:sp>
          <p:nvSpPr>
            <p:cNvPr id="358" name="Овал 357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9" name="Овал 358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60" name="Прямая соединительная линия 359"/>
            <p:cNvCxnSpPr>
              <a:stCxn id="359" idx="0"/>
              <a:endCxn id="359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1" name="Овал 360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2" name="Овал 361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3" name="Овал 362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4" name="Овал 363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5" name="Овал 364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6" name="Овал 365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7" name="Овал 366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8" name="Овал 367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9" name="Овал 368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5" name="Группа 300"/>
          <p:cNvGrpSpPr/>
          <p:nvPr/>
        </p:nvGrpSpPr>
        <p:grpSpPr>
          <a:xfrm>
            <a:off x="6000760" y="5929330"/>
            <a:ext cx="1000132" cy="928671"/>
            <a:chOff x="214282" y="5643578"/>
            <a:chExt cx="1285884" cy="1017585"/>
          </a:xfrm>
        </p:grpSpPr>
        <p:sp>
          <p:nvSpPr>
            <p:cNvPr id="302" name="Полилиния 30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5" name="24-конечная звезда 30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30388795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Овал 108"/>
          <p:cNvSpPr/>
          <p:nvPr/>
        </p:nvSpPr>
        <p:spPr>
          <a:xfrm>
            <a:off x="163482" y="387328"/>
            <a:ext cx="1053703" cy="1006623"/>
          </a:xfrm>
          <a:prstGeom prst="ellipse">
            <a:avLst/>
          </a:prstGeom>
          <a:gradFill flip="none" rotWithShape="1">
            <a:gsLst>
              <a:gs pos="100000">
                <a:schemeClr val="bg1">
                  <a:alpha val="0"/>
                </a:schemeClr>
              </a:gs>
              <a:gs pos="4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2" name="Группа 387"/>
          <p:cNvGrpSpPr/>
          <p:nvPr/>
        </p:nvGrpSpPr>
        <p:grpSpPr>
          <a:xfrm>
            <a:off x="-836391" y="302553"/>
            <a:ext cx="9285264" cy="7124638"/>
            <a:chOff x="-836391" y="302553"/>
            <a:chExt cx="9285264" cy="7124638"/>
          </a:xfrm>
        </p:grpSpPr>
        <p:sp>
          <p:nvSpPr>
            <p:cNvPr id="383" name="Полилиния 382"/>
            <p:cNvSpPr/>
            <p:nvPr/>
          </p:nvSpPr>
          <p:spPr>
            <a:xfrm rot="1219034">
              <a:off x="208762" y="205413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4" name="Полилиния 383"/>
            <p:cNvSpPr/>
            <p:nvPr/>
          </p:nvSpPr>
          <p:spPr>
            <a:xfrm rot="1635534">
              <a:off x="184862" y="270974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5" name="Полилиния 384"/>
            <p:cNvSpPr/>
            <p:nvPr/>
          </p:nvSpPr>
          <p:spPr>
            <a:xfrm rot="2120141">
              <a:off x="-7745" y="3397179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6" name="Полилиния 385"/>
            <p:cNvSpPr/>
            <p:nvPr/>
          </p:nvSpPr>
          <p:spPr>
            <a:xfrm rot="2683881">
              <a:off x="-836391" y="3656663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7" name="Полилиния 386"/>
            <p:cNvSpPr/>
            <p:nvPr/>
          </p:nvSpPr>
          <p:spPr>
            <a:xfrm rot="3406944">
              <a:off x="-1350748" y="3554015"/>
              <a:ext cx="7124638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07" name="Облако 106"/>
          <p:cNvSpPr/>
          <p:nvPr/>
        </p:nvSpPr>
        <p:spPr>
          <a:xfrm>
            <a:off x="2571736" y="571480"/>
            <a:ext cx="5000660" cy="857256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8" name="Облако 107"/>
          <p:cNvSpPr/>
          <p:nvPr/>
        </p:nvSpPr>
        <p:spPr>
          <a:xfrm>
            <a:off x="5429256" y="1928802"/>
            <a:ext cx="3429024" cy="714380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3" name="Группа 56"/>
          <p:cNvGrpSpPr/>
          <p:nvPr/>
        </p:nvGrpSpPr>
        <p:grpSpPr>
          <a:xfrm>
            <a:off x="5072066" y="0"/>
            <a:ext cx="4762740" cy="3000396"/>
            <a:chOff x="5214942" y="-71462"/>
            <a:chExt cx="4191236" cy="2724650"/>
          </a:xfrm>
        </p:grpSpPr>
        <p:sp>
          <p:nvSpPr>
            <p:cNvPr id="4" name="Полилиния 3"/>
            <p:cNvSpPr/>
            <p:nvPr/>
          </p:nvSpPr>
          <p:spPr>
            <a:xfrm>
              <a:off x="5318235" y="785794"/>
              <a:ext cx="3825765" cy="1734207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" name="Полилиния 10"/>
            <p:cNvSpPr/>
            <p:nvPr/>
          </p:nvSpPr>
          <p:spPr>
            <a:xfrm rot="860733" flipV="1">
              <a:off x="6909393" y="3183"/>
              <a:ext cx="2496785" cy="1305578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" name="Полилиния 9"/>
            <p:cNvSpPr/>
            <p:nvPr/>
          </p:nvSpPr>
          <p:spPr>
            <a:xfrm>
              <a:off x="7000892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 rot="19708205">
              <a:off x="7500958" y="7141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" name="Полилиния 12"/>
            <p:cNvSpPr/>
            <p:nvPr/>
          </p:nvSpPr>
          <p:spPr>
            <a:xfrm>
              <a:off x="814390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778671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" name="Полилиния 14"/>
            <p:cNvSpPr/>
            <p:nvPr/>
          </p:nvSpPr>
          <p:spPr>
            <a:xfrm>
              <a:off x="7358082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" name="Полилиния 15"/>
            <p:cNvSpPr/>
            <p:nvPr/>
          </p:nvSpPr>
          <p:spPr>
            <a:xfrm>
              <a:off x="6715140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" name="Полилиния 16"/>
            <p:cNvSpPr/>
            <p:nvPr/>
          </p:nvSpPr>
          <p:spPr>
            <a:xfrm>
              <a:off x="7286644" y="92867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" name="Полилиния 17"/>
            <p:cNvSpPr/>
            <p:nvPr/>
          </p:nvSpPr>
          <p:spPr>
            <a:xfrm>
              <a:off x="721520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" name="Полилиния 18"/>
            <p:cNvSpPr/>
            <p:nvPr/>
          </p:nvSpPr>
          <p:spPr>
            <a:xfrm>
              <a:off x="7572396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" name="Полилиния 19"/>
            <p:cNvSpPr/>
            <p:nvPr/>
          </p:nvSpPr>
          <p:spPr>
            <a:xfrm rot="1969772">
              <a:off x="7844062" y="91107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1" name="Полилиния 20"/>
            <p:cNvSpPr/>
            <p:nvPr/>
          </p:nvSpPr>
          <p:spPr>
            <a:xfrm>
              <a:off x="7786710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" name="Полилиния 21"/>
            <p:cNvSpPr/>
            <p:nvPr/>
          </p:nvSpPr>
          <p:spPr>
            <a:xfrm>
              <a:off x="8286776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" name="Полилиния 22"/>
            <p:cNvSpPr/>
            <p:nvPr/>
          </p:nvSpPr>
          <p:spPr>
            <a:xfrm>
              <a:off x="6572264" y="78579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" name="Полилиния 23"/>
            <p:cNvSpPr/>
            <p:nvPr/>
          </p:nvSpPr>
          <p:spPr>
            <a:xfrm rot="20410928">
              <a:off x="6072198" y="71435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" name="Полилиния 24"/>
            <p:cNvSpPr/>
            <p:nvPr/>
          </p:nvSpPr>
          <p:spPr>
            <a:xfrm rot="587691">
              <a:off x="5214942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6" name="Полилиния 25"/>
            <p:cNvSpPr/>
            <p:nvPr/>
          </p:nvSpPr>
          <p:spPr>
            <a:xfrm rot="20411730">
              <a:off x="5429256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" name="Полилиния 26"/>
            <p:cNvSpPr/>
            <p:nvPr/>
          </p:nvSpPr>
          <p:spPr>
            <a:xfrm rot="1771934">
              <a:off x="6072198" y="185736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" name="Полилиния 27"/>
            <p:cNvSpPr/>
            <p:nvPr/>
          </p:nvSpPr>
          <p:spPr>
            <a:xfrm rot="1666315">
              <a:off x="6215074" y="228599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" name="Полилиния 28"/>
            <p:cNvSpPr/>
            <p:nvPr/>
          </p:nvSpPr>
          <p:spPr>
            <a:xfrm>
              <a:off x="7143768" y="235743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" name="Полилиния 29"/>
            <p:cNvSpPr/>
            <p:nvPr/>
          </p:nvSpPr>
          <p:spPr>
            <a:xfrm>
              <a:off x="721520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" name="Полилиния 30"/>
            <p:cNvSpPr/>
            <p:nvPr/>
          </p:nvSpPr>
          <p:spPr>
            <a:xfrm>
              <a:off x="6072198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" name="Полилиния 31"/>
            <p:cNvSpPr/>
            <p:nvPr/>
          </p:nvSpPr>
          <p:spPr>
            <a:xfrm rot="1065905">
              <a:off x="550069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" name="Полилиния 32"/>
            <p:cNvSpPr/>
            <p:nvPr/>
          </p:nvSpPr>
          <p:spPr>
            <a:xfrm rot="19191918">
              <a:off x="5715008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" name="Полилиния 33"/>
            <p:cNvSpPr/>
            <p:nvPr/>
          </p:nvSpPr>
          <p:spPr>
            <a:xfrm rot="1361292">
              <a:off x="5857884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" name="Полилиния 34"/>
            <p:cNvSpPr/>
            <p:nvPr/>
          </p:nvSpPr>
          <p:spPr>
            <a:xfrm rot="1099206">
              <a:off x="6000760" y="142873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" name="Полилиния 35"/>
            <p:cNvSpPr/>
            <p:nvPr/>
          </p:nvSpPr>
          <p:spPr>
            <a:xfrm rot="20247737">
              <a:off x="6689470" y="104357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" name="Полилиния 36"/>
            <p:cNvSpPr/>
            <p:nvPr/>
          </p:nvSpPr>
          <p:spPr>
            <a:xfrm>
              <a:off x="692945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" name="Полилиния 37"/>
            <p:cNvSpPr/>
            <p:nvPr/>
          </p:nvSpPr>
          <p:spPr>
            <a:xfrm>
              <a:off x="6858016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" name="Полилиния 38"/>
            <p:cNvSpPr/>
            <p:nvPr/>
          </p:nvSpPr>
          <p:spPr>
            <a:xfrm>
              <a:off x="7215206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" name="Полилиния 39"/>
            <p:cNvSpPr/>
            <p:nvPr/>
          </p:nvSpPr>
          <p:spPr>
            <a:xfrm>
              <a:off x="5643570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1" name="Полилиния 40"/>
            <p:cNvSpPr/>
            <p:nvPr/>
          </p:nvSpPr>
          <p:spPr>
            <a:xfrm rot="20716111">
              <a:off x="6286512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2" name="Полилиния 41"/>
            <p:cNvSpPr/>
            <p:nvPr/>
          </p:nvSpPr>
          <p:spPr>
            <a:xfrm>
              <a:off x="585788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3" name="Полилиния 42"/>
            <p:cNvSpPr/>
            <p:nvPr/>
          </p:nvSpPr>
          <p:spPr>
            <a:xfrm>
              <a:off x="6286512" y="171448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4" name="Полилиния 43"/>
            <p:cNvSpPr/>
            <p:nvPr/>
          </p:nvSpPr>
          <p:spPr>
            <a:xfrm rot="1666315">
              <a:off x="6410397" y="1978341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5" name="Полилиния 44"/>
            <p:cNvSpPr/>
            <p:nvPr/>
          </p:nvSpPr>
          <p:spPr>
            <a:xfrm>
              <a:off x="6500826" y="22145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6" name="Полилиния 45"/>
            <p:cNvSpPr/>
            <p:nvPr/>
          </p:nvSpPr>
          <p:spPr>
            <a:xfrm>
              <a:off x="6572264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7" name="Полилиния 46"/>
            <p:cNvSpPr/>
            <p:nvPr/>
          </p:nvSpPr>
          <p:spPr>
            <a:xfrm rot="1771934">
              <a:off x="669803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8" name="Полилиния 47"/>
            <p:cNvSpPr/>
            <p:nvPr/>
          </p:nvSpPr>
          <p:spPr>
            <a:xfrm rot="1771934">
              <a:off x="705522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9" name="Полилиния 48"/>
            <p:cNvSpPr/>
            <p:nvPr/>
          </p:nvSpPr>
          <p:spPr>
            <a:xfrm>
              <a:off x="685801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0" name="Полилиния 49"/>
            <p:cNvSpPr/>
            <p:nvPr/>
          </p:nvSpPr>
          <p:spPr>
            <a:xfrm rot="1874304">
              <a:off x="7556933" y="5526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1" name="Полилиния 50"/>
            <p:cNvSpPr/>
            <p:nvPr/>
          </p:nvSpPr>
          <p:spPr>
            <a:xfrm rot="1874304">
              <a:off x="6985430" y="4812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2" name="Полилиния 51"/>
            <p:cNvSpPr/>
            <p:nvPr/>
          </p:nvSpPr>
          <p:spPr>
            <a:xfrm>
              <a:off x="7929586" y="14285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3" name="Полилиния 52"/>
            <p:cNvSpPr/>
            <p:nvPr/>
          </p:nvSpPr>
          <p:spPr>
            <a:xfrm>
              <a:off x="7643834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4" name="Полилиния 53"/>
            <p:cNvSpPr/>
            <p:nvPr/>
          </p:nvSpPr>
          <p:spPr>
            <a:xfrm>
              <a:off x="792958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5" name="Полилиния 54"/>
            <p:cNvSpPr/>
            <p:nvPr/>
          </p:nvSpPr>
          <p:spPr>
            <a:xfrm rot="1874304">
              <a:off x="8056999" y="409823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6" name="Полилиния 55"/>
            <p:cNvSpPr/>
            <p:nvPr/>
          </p:nvSpPr>
          <p:spPr>
            <a:xfrm>
              <a:off x="6572264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" name="Группа 218"/>
          <p:cNvGrpSpPr/>
          <p:nvPr/>
        </p:nvGrpSpPr>
        <p:grpSpPr>
          <a:xfrm>
            <a:off x="-55071" y="3786190"/>
            <a:ext cx="9247681" cy="3082320"/>
            <a:chOff x="-65581" y="3302758"/>
            <a:chExt cx="9247681" cy="3555242"/>
          </a:xfrm>
        </p:grpSpPr>
        <p:sp>
          <p:nvSpPr>
            <p:cNvPr id="117" name="Полилиния 116"/>
            <p:cNvSpPr/>
            <p:nvPr/>
          </p:nvSpPr>
          <p:spPr>
            <a:xfrm>
              <a:off x="-12700" y="5146130"/>
              <a:ext cx="9156700" cy="1711869"/>
            </a:xfrm>
            <a:custGeom>
              <a:avLst/>
              <a:gdLst>
                <a:gd name="connsiteX0" fmla="*/ 0 w 7531100"/>
                <a:gd name="connsiteY0" fmla="*/ 0 h 1384300"/>
                <a:gd name="connsiteX1" fmla="*/ 3200400 w 7531100"/>
                <a:gd name="connsiteY1" fmla="*/ 12700 h 1384300"/>
                <a:gd name="connsiteX2" fmla="*/ 6070600 w 7531100"/>
                <a:gd name="connsiteY2" fmla="*/ 241300 h 1384300"/>
                <a:gd name="connsiteX3" fmla="*/ 7531100 w 7531100"/>
                <a:gd name="connsiteY3" fmla="*/ 1371600 h 1384300"/>
                <a:gd name="connsiteX4" fmla="*/ 0 w 7531100"/>
                <a:gd name="connsiteY4" fmla="*/ 1384300 h 1384300"/>
                <a:gd name="connsiteX5" fmla="*/ 0 w 7531100"/>
                <a:gd name="connsiteY5" fmla="*/ 0 h 1384300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31100" h="1711869">
                  <a:moveTo>
                    <a:pt x="0" y="327569"/>
                  </a:moveTo>
                  <a:cubicBezTo>
                    <a:pt x="998562" y="0"/>
                    <a:pt x="2157430" y="512234"/>
                    <a:pt x="3200400" y="340269"/>
                  </a:cubicBezTo>
                  <a:cubicBezTo>
                    <a:pt x="4225399" y="178329"/>
                    <a:pt x="5274201" y="94191"/>
                    <a:pt x="6070600" y="568869"/>
                  </a:cubicBezTo>
                  <a:cubicBezTo>
                    <a:pt x="6563499" y="668857"/>
                    <a:pt x="7177844" y="446598"/>
                    <a:pt x="7518023" y="311666"/>
                  </a:cubicBezTo>
                  <a:lnTo>
                    <a:pt x="7531100" y="1699169"/>
                  </a:lnTo>
                  <a:lnTo>
                    <a:pt x="0" y="1711869"/>
                  </a:lnTo>
                  <a:lnTo>
                    <a:pt x="0" y="327569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6" name="Группа 119"/>
            <p:cNvGrpSpPr/>
            <p:nvPr/>
          </p:nvGrpSpPr>
          <p:grpSpPr>
            <a:xfrm>
              <a:off x="428596" y="3632354"/>
              <a:ext cx="1109662" cy="1971543"/>
              <a:chOff x="428596" y="3632354"/>
              <a:chExt cx="1109662" cy="1971543"/>
            </a:xfrm>
          </p:grpSpPr>
          <p:sp>
            <p:nvSpPr>
              <p:cNvPr id="118" name="Равнобедренный треугольник 117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9" name="Полилиния 118"/>
              <p:cNvSpPr/>
              <p:nvPr/>
            </p:nvSpPr>
            <p:spPr>
              <a:xfrm>
                <a:off x="428596" y="3632354"/>
                <a:ext cx="1109662" cy="1812775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" name="Группа 120"/>
            <p:cNvGrpSpPr/>
            <p:nvPr/>
          </p:nvGrpSpPr>
          <p:grpSpPr>
            <a:xfrm>
              <a:off x="7858148" y="4209144"/>
              <a:ext cx="928694" cy="1537629"/>
              <a:chOff x="428596" y="3829035"/>
              <a:chExt cx="1109662" cy="1774862"/>
            </a:xfrm>
          </p:grpSpPr>
          <p:sp>
            <p:nvSpPr>
              <p:cNvPr id="122" name="Равнобедренный треугольник 121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23" name="Полилиния 122"/>
              <p:cNvSpPr/>
              <p:nvPr/>
            </p:nvSpPr>
            <p:spPr>
              <a:xfrm>
                <a:off x="428596" y="3829035"/>
                <a:ext cx="1109662" cy="1616093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8" name="Группа 123"/>
            <p:cNvGrpSpPr/>
            <p:nvPr/>
          </p:nvGrpSpPr>
          <p:grpSpPr>
            <a:xfrm>
              <a:off x="4500562" y="3302758"/>
              <a:ext cx="1357322" cy="2269381"/>
              <a:chOff x="428596" y="3644850"/>
              <a:chExt cx="1109662" cy="1959047"/>
            </a:xfrm>
          </p:grpSpPr>
          <p:sp>
            <p:nvSpPr>
              <p:cNvPr id="125" name="Равнобедренный треугольник 124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26" name="Полилиния 125"/>
              <p:cNvSpPr/>
              <p:nvPr/>
            </p:nvSpPr>
            <p:spPr>
              <a:xfrm>
                <a:off x="428596" y="3644850"/>
                <a:ext cx="1109662" cy="1800279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16" name="Полилиния 115"/>
            <p:cNvSpPr/>
            <p:nvPr/>
          </p:nvSpPr>
          <p:spPr>
            <a:xfrm>
              <a:off x="-65581" y="5715016"/>
              <a:ext cx="9247681" cy="1142984"/>
            </a:xfrm>
            <a:custGeom>
              <a:avLst/>
              <a:gdLst>
                <a:gd name="connsiteX0" fmla="*/ 9194800 w 9781117"/>
                <a:gd name="connsiteY0" fmla="*/ 511588 h 2492788"/>
                <a:gd name="connsiteX1" fmla="*/ 5715000 w 9781117"/>
                <a:gd name="connsiteY1" fmla="*/ 295688 h 2492788"/>
                <a:gd name="connsiteX2" fmla="*/ 1765300 w 9781117"/>
                <a:gd name="connsiteY2" fmla="*/ 943388 h 2492788"/>
                <a:gd name="connsiteX3" fmla="*/ 63500 w 9781117"/>
                <a:gd name="connsiteY3" fmla="*/ 816388 h 2492788"/>
                <a:gd name="connsiteX4" fmla="*/ 0 w 9781117"/>
                <a:gd name="connsiteY4" fmla="*/ 2480088 h 2492788"/>
                <a:gd name="connsiteX5" fmla="*/ 9232900 w 9781117"/>
                <a:gd name="connsiteY5" fmla="*/ 2492788 h 2492788"/>
                <a:gd name="connsiteX6" fmla="*/ 9194800 w 9781117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47681" h="2468858">
                  <a:moveTo>
                    <a:pt x="9194800" y="487658"/>
                  </a:moveTo>
                  <a:cubicBezTo>
                    <a:pt x="8608483" y="121475"/>
                    <a:pt x="6832055" y="802503"/>
                    <a:pt x="5715000" y="271758"/>
                  </a:cubicBezTo>
                  <a:cubicBezTo>
                    <a:pt x="5445623" y="0"/>
                    <a:pt x="2116574" y="444364"/>
                    <a:pt x="1765300" y="919458"/>
                  </a:cubicBezTo>
                  <a:cubicBezTo>
                    <a:pt x="1117095" y="1140637"/>
                    <a:pt x="630767" y="834791"/>
                    <a:pt x="63500" y="792458"/>
                  </a:cubicBezTo>
                  <a:lnTo>
                    <a:pt x="0" y="2456158"/>
                  </a:lnTo>
                  <a:lnTo>
                    <a:pt x="9232900" y="2468858"/>
                  </a:lnTo>
                  <a:cubicBezTo>
                    <a:pt x="9215861" y="1804322"/>
                    <a:pt x="9247681" y="1320553"/>
                    <a:pt x="9194800" y="487658"/>
                  </a:cubicBez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" name="Группа 143"/>
          <p:cNvGrpSpPr/>
          <p:nvPr/>
        </p:nvGrpSpPr>
        <p:grpSpPr>
          <a:xfrm rot="626960">
            <a:off x="7869702" y="5933812"/>
            <a:ext cx="928662" cy="1000108"/>
            <a:chOff x="5898071" y="4400554"/>
            <a:chExt cx="2324143" cy="2470145"/>
          </a:xfrm>
        </p:grpSpPr>
        <p:sp>
          <p:nvSpPr>
            <p:cNvPr id="145" name="Полилиния 14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7" name="Полилиния 14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8" name="Полилиния 14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Полилиния 14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Полилиния 14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57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56" name="Полилиния 15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58" name="Группа 138"/>
            <p:cNvGrpSpPr/>
            <p:nvPr/>
          </p:nvGrpSpPr>
          <p:grpSpPr>
            <a:xfrm rot="639347">
              <a:off x="6792579" y="4410371"/>
              <a:ext cx="798923" cy="2457470"/>
              <a:chOff x="6586553" y="4400554"/>
              <a:chExt cx="798923" cy="2457470"/>
            </a:xfrm>
          </p:grpSpPr>
          <p:sp>
            <p:nvSpPr>
              <p:cNvPr id="153" name="Полилиния 15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59" name="Группа 158"/>
          <p:cNvGrpSpPr/>
          <p:nvPr/>
        </p:nvGrpSpPr>
        <p:grpSpPr>
          <a:xfrm rot="388224">
            <a:off x="6557801" y="5855841"/>
            <a:ext cx="1292760" cy="1084245"/>
            <a:chOff x="5898071" y="4400554"/>
            <a:chExt cx="2324143" cy="2470145"/>
          </a:xfrm>
        </p:grpSpPr>
        <p:sp>
          <p:nvSpPr>
            <p:cNvPr id="160" name="Полилиния 15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Полилиния 16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Полилиния 16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3" name="Полилиния 16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4" name="Полилиния 16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Полилиния 16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60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71" name="Полилиния 170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3" name="Полилиния 172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61" name="Группа 173"/>
          <p:cNvGrpSpPr/>
          <p:nvPr/>
        </p:nvGrpSpPr>
        <p:grpSpPr>
          <a:xfrm rot="626960">
            <a:off x="8369768" y="5933813"/>
            <a:ext cx="928662" cy="1000108"/>
            <a:chOff x="5898071" y="4400554"/>
            <a:chExt cx="2324143" cy="2470145"/>
          </a:xfrm>
        </p:grpSpPr>
        <p:sp>
          <p:nvSpPr>
            <p:cNvPr id="175" name="Полилиния 17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7" name="Полилиния 17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8" name="Полилиния 17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9" name="Полилиния 17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0" name="Полилиния 17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62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86" name="Полилиния 18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63" name="Группа 142"/>
          <p:cNvGrpSpPr/>
          <p:nvPr/>
        </p:nvGrpSpPr>
        <p:grpSpPr>
          <a:xfrm rot="20815479">
            <a:off x="7178705" y="5851445"/>
            <a:ext cx="1292760" cy="1079937"/>
            <a:chOff x="5898071" y="4410369"/>
            <a:chExt cx="2324143" cy="2460330"/>
          </a:xfrm>
        </p:grpSpPr>
        <p:sp>
          <p:nvSpPr>
            <p:cNvPr id="127" name="Полилиния 126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Полилиния 128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Полилиния 129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96" name="Группа 138"/>
            <p:cNvGrpSpPr/>
            <p:nvPr/>
          </p:nvGrpSpPr>
          <p:grpSpPr>
            <a:xfrm rot="639347">
              <a:off x="6792579" y="4410369"/>
              <a:ext cx="798923" cy="2457470"/>
              <a:chOff x="6586553" y="4400554"/>
              <a:chExt cx="798923" cy="2457470"/>
            </a:xfrm>
          </p:grpSpPr>
          <p:sp>
            <p:nvSpPr>
              <p:cNvPr id="140" name="Полилиния 139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97" name="Группа 203"/>
          <p:cNvGrpSpPr/>
          <p:nvPr/>
        </p:nvGrpSpPr>
        <p:grpSpPr>
          <a:xfrm rot="626960">
            <a:off x="3440547" y="6005251"/>
            <a:ext cx="928662" cy="1000108"/>
            <a:chOff x="5898071" y="4400554"/>
            <a:chExt cx="2324143" cy="2470145"/>
          </a:xfrm>
        </p:grpSpPr>
        <p:sp>
          <p:nvSpPr>
            <p:cNvPr id="205" name="Полилиния 20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7" name="Полилиния 20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8" name="Полилиния 20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9" name="Полилиния 20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10" name="Полилиния 20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98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16" name="Полилиния 21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8" name="Полилиния 21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99" name="Группа 138"/>
            <p:cNvGrpSpPr/>
            <p:nvPr/>
          </p:nvGrpSpPr>
          <p:grpSpPr>
            <a:xfrm rot="639347">
              <a:off x="6792579" y="4410375"/>
              <a:ext cx="798923" cy="2457470"/>
              <a:chOff x="6586553" y="4400554"/>
              <a:chExt cx="798923" cy="2457470"/>
            </a:xfrm>
          </p:grpSpPr>
          <p:sp>
            <p:nvSpPr>
              <p:cNvPr id="213" name="Полилиния 21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5" name="Полилиния 21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00" name="Группа 219"/>
          <p:cNvGrpSpPr/>
          <p:nvPr/>
        </p:nvGrpSpPr>
        <p:grpSpPr>
          <a:xfrm rot="20477843">
            <a:off x="4922140" y="5908939"/>
            <a:ext cx="928662" cy="1000108"/>
            <a:chOff x="5898071" y="4400554"/>
            <a:chExt cx="2324143" cy="2470145"/>
          </a:xfrm>
        </p:grpSpPr>
        <p:sp>
          <p:nvSpPr>
            <p:cNvPr id="221" name="Полилиния 22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2" name="Полилиния 22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3" name="Полилиния 22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4" name="Полилиния 22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5" name="Полилиния 22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6" name="Полилиния 22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1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32" name="Полилиния 23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3" name="Полилиния 23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4" name="Полилиния 23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102" name="Группа 138"/>
            <p:cNvGrpSpPr/>
            <p:nvPr/>
          </p:nvGrpSpPr>
          <p:grpSpPr>
            <a:xfrm rot="639347">
              <a:off x="6792579" y="4410377"/>
              <a:ext cx="798923" cy="2457470"/>
              <a:chOff x="6586553" y="4400554"/>
              <a:chExt cx="798923" cy="2457470"/>
            </a:xfrm>
          </p:grpSpPr>
          <p:sp>
            <p:nvSpPr>
              <p:cNvPr id="229" name="Полилиния 228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0" name="Полилиния 229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1" name="Полилиния 230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03" name="Группа 234"/>
          <p:cNvGrpSpPr/>
          <p:nvPr/>
        </p:nvGrpSpPr>
        <p:grpSpPr>
          <a:xfrm rot="20416555">
            <a:off x="3927703" y="5985261"/>
            <a:ext cx="928662" cy="1000108"/>
            <a:chOff x="5898071" y="4400554"/>
            <a:chExt cx="2324143" cy="2470145"/>
          </a:xfrm>
        </p:grpSpPr>
        <p:sp>
          <p:nvSpPr>
            <p:cNvPr id="236" name="Полилиния 235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9" name="Полилиния 238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0" name="Полилиния 239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1" name="Полилиния 240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4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47" name="Полилиния 246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8" name="Полилиния 247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9" name="Полилиния 248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05" name="Группа 188"/>
          <p:cNvGrpSpPr/>
          <p:nvPr/>
        </p:nvGrpSpPr>
        <p:grpSpPr>
          <a:xfrm rot="709197">
            <a:off x="4239936" y="5884284"/>
            <a:ext cx="1292760" cy="1083291"/>
            <a:chOff x="5898071" y="4410280"/>
            <a:chExt cx="2324143" cy="2467972"/>
          </a:xfrm>
        </p:grpSpPr>
        <p:sp>
          <p:nvSpPr>
            <p:cNvPr id="190" name="Полилиния 18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3" name="Полилиния 19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4" name="Полилиния 19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5" name="Полилиния 19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6" name="Группа 138"/>
            <p:cNvGrpSpPr/>
            <p:nvPr/>
          </p:nvGrpSpPr>
          <p:grpSpPr>
            <a:xfrm rot="639347">
              <a:off x="6791608" y="4410280"/>
              <a:ext cx="798923" cy="2467972"/>
              <a:chOff x="6586553" y="4400554"/>
              <a:chExt cx="798923" cy="2467972"/>
            </a:xfrm>
          </p:grpSpPr>
          <p:sp>
            <p:nvSpPr>
              <p:cNvPr id="198" name="Полилиния 197"/>
              <p:cNvSpPr/>
              <p:nvPr/>
            </p:nvSpPr>
            <p:spPr>
              <a:xfrm flipH="1">
                <a:off x="6910157" y="5154015"/>
                <a:ext cx="142905" cy="1714511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10" name="Группа 249"/>
          <p:cNvGrpSpPr/>
          <p:nvPr/>
        </p:nvGrpSpPr>
        <p:grpSpPr>
          <a:xfrm rot="20571690">
            <a:off x="3127103" y="5901080"/>
            <a:ext cx="928662" cy="1000108"/>
            <a:chOff x="5898071" y="4400554"/>
            <a:chExt cx="2324143" cy="2470145"/>
          </a:xfrm>
        </p:grpSpPr>
        <p:sp>
          <p:nvSpPr>
            <p:cNvPr id="251" name="Полилиния 25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Полилиния 25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Полилиния 25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Полилиния 25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11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62" name="Полилиния 26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3" name="Полилиния 26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4" name="Полилиния 26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12" name="Группа 284"/>
          <p:cNvGrpSpPr/>
          <p:nvPr/>
        </p:nvGrpSpPr>
        <p:grpSpPr>
          <a:xfrm>
            <a:off x="0" y="6197605"/>
            <a:ext cx="642942" cy="660395"/>
            <a:chOff x="214282" y="5643578"/>
            <a:chExt cx="1285884" cy="1017585"/>
          </a:xfrm>
        </p:grpSpPr>
        <p:sp>
          <p:nvSpPr>
            <p:cNvPr id="280" name="Полилиния 279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2" name="Полилиния 281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3" name="Полилиния 282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4" name="24-конечная звезда 283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3" name="Группа 290"/>
          <p:cNvGrpSpPr/>
          <p:nvPr/>
        </p:nvGrpSpPr>
        <p:grpSpPr>
          <a:xfrm>
            <a:off x="642910" y="6357958"/>
            <a:ext cx="571504" cy="588957"/>
            <a:chOff x="214282" y="5643578"/>
            <a:chExt cx="1285884" cy="1017585"/>
          </a:xfrm>
        </p:grpSpPr>
        <p:sp>
          <p:nvSpPr>
            <p:cNvPr id="292" name="Полилиния 29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3" name="Полилиния 29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4" name="Полилиния 29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5" name="24-конечная звезда 29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4" name="Группа 295"/>
          <p:cNvGrpSpPr/>
          <p:nvPr/>
        </p:nvGrpSpPr>
        <p:grpSpPr>
          <a:xfrm>
            <a:off x="5715008" y="6197605"/>
            <a:ext cx="642942" cy="660395"/>
            <a:chOff x="214282" y="5643578"/>
            <a:chExt cx="1285884" cy="1017585"/>
          </a:xfrm>
        </p:grpSpPr>
        <p:sp>
          <p:nvSpPr>
            <p:cNvPr id="297" name="Полилиния 29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8" name="Полилиния 29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9" name="Полилиния 29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0" name="24-конечная звезда 29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0" name="Группа 305"/>
          <p:cNvGrpSpPr/>
          <p:nvPr/>
        </p:nvGrpSpPr>
        <p:grpSpPr>
          <a:xfrm>
            <a:off x="1214414" y="6197605"/>
            <a:ext cx="642942" cy="660395"/>
            <a:chOff x="214282" y="5643578"/>
            <a:chExt cx="1285884" cy="1017585"/>
          </a:xfrm>
        </p:grpSpPr>
        <p:sp>
          <p:nvSpPr>
            <p:cNvPr id="307" name="Полилиния 30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8" name="Полилиния 30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9" name="Полилиния 30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0" name="24-конечная звезда 30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4" name="Группа 310"/>
          <p:cNvGrpSpPr/>
          <p:nvPr/>
        </p:nvGrpSpPr>
        <p:grpSpPr>
          <a:xfrm>
            <a:off x="2500298" y="6197605"/>
            <a:ext cx="642942" cy="660395"/>
            <a:chOff x="214282" y="5643578"/>
            <a:chExt cx="1285884" cy="1017585"/>
          </a:xfrm>
        </p:grpSpPr>
        <p:sp>
          <p:nvSpPr>
            <p:cNvPr id="312" name="Полилиния 31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3" name="Полилиния 31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4" name="Полилиния 31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5" name="24-конечная звезда 31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16" name="Овал 315"/>
          <p:cNvSpPr/>
          <p:nvPr/>
        </p:nvSpPr>
        <p:spPr>
          <a:xfrm>
            <a:off x="285720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7" name="Овал 316"/>
          <p:cNvSpPr/>
          <p:nvPr/>
        </p:nvSpPr>
        <p:spPr>
          <a:xfrm>
            <a:off x="642910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8" name="Овал 317"/>
          <p:cNvSpPr/>
          <p:nvPr/>
        </p:nvSpPr>
        <p:spPr>
          <a:xfrm>
            <a:off x="1428728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9" name="Овал 318"/>
          <p:cNvSpPr/>
          <p:nvPr/>
        </p:nvSpPr>
        <p:spPr>
          <a:xfrm>
            <a:off x="114297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0" name="Овал 319"/>
          <p:cNvSpPr/>
          <p:nvPr/>
        </p:nvSpPr>
        <p:spPr>
          <a:xfrm>
            <a:off x="1571604" y="604363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1" name="Овал 320"/>
          <p:cNvSpPr/>
          <p:nvPr/>
        </p:nvSpPr>
        <p:spPr>
          <a:xfrm>
            <a:off x="2143108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2" name="Овал 321"/>
          <p:cNvSpPr/>
          <p:nvPr/>
        </p:nvSpPr>
        <p:spPr>
          <a:xfrm>
            <a:off x="264317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3" name="Овал 322"/>
          <p:cNvSpPr/>
          <p:nvPr/>
        </p:nvSpPr>
        <p:spPr>
          <a:xfrm>
            <a:off x="342899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4" name="Овал 323"/>
          <p:cNvSpPr/>
          <p:nvPr/>
        </p:nvSpPr>
        <p:spPr>
          <a:xfrm>
            <a:off x="442912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5" name="Овал 324"/>
          <p:cNvSpPr/>
          <p:nvPr/>
        </p:nvSpPr>
        <p:spPr>
          <a:xfrm>
            <a:off x="400049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6" name="Овал 325"/>
          <p:cNvSpPr/>
          <p:nvPr/>
        </p:nvSpPr>
        <p:spPr>
          <a:xfrm>
            <a:off x="521494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7" name="Овал 326"/>
          <p:cNvSpPr/>
          <p:nvPr/>
        </p:nvSpPr>
        <p:spPr>
          <a:xfrm>
            <a:off x="5857884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8" name="Овал 327"/>
          <p:cNvSpPr/>
          <p:nvPr/>
        </p:nvSpPr>
        <p:spPr>
          <a:xfrm>
            <a:off x="6643702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9" name="Овал 328"/>
          <p:cNvSpPr/>
          <p:nvPr/>
        </p:nvSpPr>
        <p:spPr>
          <a:xfrm>
            <a:off x="7429520" y="597219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0" name="Овал 329"/>
          <p:cNvSpPr/>
          <p:nvPr/>
        </p:nvSpPr>
        <p:spPr>
          <a:xfrm>
            <a:off x="8929718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1" name="Овал 330"/>
          <p:cNvSpPr/>
          <p:nvPr/>
        </p:nvSpPr>
        <p:spPr>
          <a:xfrm>
            <a:off x="857252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2" name="Овал 331"/>
          <p:cNvSpPr/>
          <p:nvPr/>
        </p:nvSpPr>
        <p:spPr>
          <a:xfrm>
            <a:off x="8001024" y="5900754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3" name="Овал 332"/>
          <p:cNvSpPr/>
          <p:nvPr/>
        </p:nvSpPr>
        <p:spPr>
          <a:xfrm>
            <a:off x="7072330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4" name="Овал 333"/>
          <p:cNvSpPr/>
          <p:nvPr/>
        </p:nvSpPr>
        <p:spPr>
          <a:xfrm>
            <a:off x="6429388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5" name="Овал 334"/>
          <p:cNvSpPr/>
          <p:nvPr/>
        </p:nvSpPr>
        <p:spPr>
          <a:xfrm>
            <a:off x="607219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6" name="Овал 335"/>
          <p:cNvSpPr/>
          <p:nvPr/>
        </p:nvSpPr>
        <p:spPr>
          <a:xfrm>
            <a:off x="5500694" y="575787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7" name="Овал 336"/>
          <p:cNvSpPr/>
          <p:nvPr/>
        </p:nvSpPr>
        <p:spPr>
          <a:xfrm>
            <a:off x="4786314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8" name="Овал 337"/>
          <p:cNvSpPr/>
          <p:nvPr/>
        </p:nvSpPr>
        <p:spPr>
          <a:xfrm>
            <a:off x="3857620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9" name="Овал 338"/>
          <p:cNvSpPr/>
          <p:nvPr/>
        </p:nvSpPr>
        <p:spPr>
          <a:xfrm>
            <a:off x="2928926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0" name="Овал 339"/>
          <p:cNvSpPr/>
          <p:nvPr/>
        </p:nvSpPr>
        <p:spPr>
          <a:xfrm>
            <a:off x="1785918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1" name="Овал 340"/>
          <p:cNvSpPr/>
          <p:nvPr/>
        </p:nvSpPr>
        <p:spPr>
          <a:xfrm>
            <a:off x="1000100" y="611506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31" name="Группа 355"/>
          <p:cNvGrpSpPr/>
          <p:nvPr/>
        </p:nvGrpSpPr>
        <p:grpSpPr>
          <a:xfrm rot="3478556">
            <a:off x="156922" y="6491361"/>
            <a:ext cx="250390" cy="340455"/>
            <a:chOff x="2857488" y="4883951"/>
            <a:chExt cx="571504" cy="903297"/>
          </a:xfrm>
        </p:grpSpPr>
        <p:sp>
          <p:nvSpPr>
            <p:cNvPr id="346" name="Овал 345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44" name="Прямая соединительная линия 343"/>
            <p:cNvCxnSpPr>
              <a:stCxn id="342" idx="0"/>
              <a:endCxn id="342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" name="Овал 346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9" name="Овал 348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1" name="Овал 350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2" name="Овал 351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3" name="Овал 352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4" name="Овал 353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5" name="Овал 354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4" name="Группа 369"/>
          <p:cNvGrpSpPr/>
          <p:nvPr/>
        </p:nvGrpSpPr>
        <p:grpSpPr>
          <a:xfrm rot="1300059">
            <a:off x="4697443" y="6483348"/>
            <a:ext cx="250390" cy="340455"/>
            <a:chOff x="2857488" y="4883951"/>
            <a:chExt cx="571504" cy="903297"/>
          </a:xfrm>
        </p:grpSpPr>
        <p:sp>
          <p:nvSpPr>
            <p:cNvPr id="371" name="Овал 370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2" name="Овал 37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73" name="Прямая соединительная линия 372"/>
            <p:cNvCxnSpPr>
              <a:stCxn id="372" idx="0"/>
              <a:endCxn id="372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4" name="Овал 373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5" name="Овал 374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6" name="Овал 375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7" name="Овал 376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8" name="Овал 377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9" name="Овал 378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0" name="Овал 379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1" name="Овал 380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2" name="Овал 381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89" name="Полилиния 388"/>
          <p:cNvSpPr/>
          <p:nvPr/>
        </p:nvSpPr>
        <p:spPr>
          <a:xfrm>
            <a:off x="262759" y="3247697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0" name="Полилиния 389"/>
          <p:cNvSpPr/>
          <p:nvPr/>
        </p:nvSpPr>
        <p:spPr>
          <a:xfrm>
            <a:off x="928662" y="3286124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1" name="Полилиния 390"/>
          <p:cNvSpPr/>
          <p:nvPr/>
        </p:nvSpPr>
        <p:spPr>
          <a:xfrm>
            <a:off x="428596" y="3071810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2" name="Полилиния 391"/>
          <p:cNvSpPr/>
          <p:nvPr/>
        </p:nvSpPr>
        <p:spPr>
          <a:xfrm>
            <a:off x="785786" y="3071810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3" name="Полилиния 392"/>
          <p:cNvSpPr/>
          <p:nvPr/>
        </p:nvSpPr>
        <p:spPr>
          <a:xfrm>
            <a:off x="642910" y="2857496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4" name="Овал 393"/>
          <p:cNvSpPr/>
          <p:nvPr/>
        </p:nvSpPr>
        <p:spPr>
          <a:xfrm>
            <a:off x="0" y="214290"/>
            <a:ext cx="1428728" cy="1357322"/>
          </a:xfrm>
          <a:prstGeom prst="ellipse">
            <a:avLst/>
          </a:prstGeom>
          <a:gradFill flip="none" rotWithShape="1">
            <a:gsLst>
              <a:gs pos="100000">
                <a:schemeClr val="bg1"/>
              </a:gs>
              <a:gs pos="26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5" name="Заголовок 394"/>
          <p:cNvSpPr>
            <a:spLocks noGrp="1"/>
          </p:cNvSpPr>
          <p:nvPr>
            <p:ph type="title"/>
          </p:nvPr>
        </p:nvSpPr>
        <p:spPr>
          <a:xfrm>
            <a:off x="1214414" y="0"/>
            <a:ext cx="6643734" cy="1143000"/>
          </a:xfrm>
          <a:prstGeom prst="round2SameRect">
            <a:avLst>
              <a:gd name="adj1" fmla="val 16667"/>
              <a:gd name="adj2" fmla="val 38889"/>
            </a:avLst>
          </a:prstGeom>
          <a:gradFill>
            <a:gsLst>
              <a:gs pos="100000">
                <a:srgbClr val="FFCCCC"/>
              </a:gs>
              <a:gs pos="26000">
                <a:schemeClr val="bg1"/>
              </a:gs>
            </a:gsLst>
            <a:path path="circle">
              <a:fillToRect l="50000" t="50000" r="50000" b="50000"/>
            </a:path>
          </a:gradFill>
          <a:scene3d>
            <a:camera prst="orthographicFront"/>
            <a:lightRig rig="threePt" dir="t"/>
          </a:scene3d>
          <a:sp3d>
            <a:bevelT w="171450" h="31750"/>
          </a:sp3d>
        </p:spPr>
        <p:txBody>
          <a:bodyPr>
            <a:noAutofit/>
          </a:bodyPr>
          <a:lstStyle/>
          <a:p>
            <a:pPr indent="180000" eaLnBrk="0" fontAlgn="base" hangingPunct="0">
              <a:lnSpc>
                <a:spcPct val="150000"/>
              </a:lnSpc>
              <a:spcAft>
                <a:spcPct val="0"/>
              </a:spcAft>
              <a:tabLst>
                <a:tab pos="457200" algn="l"/>
              </a:tabLst>
            </a:pPr>
            <a:r>
              <a:rPr lang="ru-RU" sz="3200" b="1" i="1" dirty="0"/>
              <a:t>Упражнения на зрительную</a:t>
            </a:r>
            <a:br>
              <a:rPr lang="ru-RU" sz="3200" b="1" i="1" dirty="0"/>
            </a:br>
            <a:r>
              <a:rPr lang="ru-RU" sz="3200" b="1" i="1" dirty="0"/>
              <a:t> координацию</a:t>
            </a:r>
          </a:p>
        </p:txBody>
      </p:sp>
      <p:sp>
        <p:nvSpPr>
          <p:cNvPr id="396" name="Подзаголовок 395"/>
          <p:cNvSpPr>
            <a:spLocks noGrp="1"/>
          </p:cNvSpPr>
          <p:nvPr>
            <p:ph idx="1"/>
          </p:nvPr>
        </p:nvSpPr>
        <p:spPr>
          <a:xfrm>
            <a:off x="500034" y="1285860"/>
            <a:ext cx="8229600" cy="4714908"/>
          </a:xfrm>
          <a:prstGeom prst="roundRect">
            <a:avLst>
              <a:gd name="adj" fmla="val 7968"/>
            </a:avLst>
          </a:prstGeom>
          <a:noFill/>
          <a:ln w="31750">
            <a:solidFill>
              <a:schemeClr val="bg1"/>
            </a:solidFill>
          </a:ln>
        </p:spPr>
        <p:txBody>
          <a:bodyPr vert="horz" lIns="91440" tIns="45720" rIns="91440" bIns="45720" rtlCol="0">
            <a:normAutofit fontScale="70000" lnSpcReduction="20000"/>
          </a:bodyPr>
          <a:lstStyle/>
          <a:p>
            <a:pPr lvl="0" indent="0" algn="just" eaLnBrk="0" fontAlgn="base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None/>
              <a:tabLst>
                <a:tab pos="457200" algn="l"/>
              </a:tabLst>
            </a:pPr>
            <a:endParaRPr lang="ru-RU" sz="1800" b="1" dirty="0" smtClean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lvl="0" indent="0" algn="just" eaLnBrk="0" fontAlgn="base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None/>
              <a:tabLst>
                <a:tab pos="457200" algn="l"/>
              </a:tabLst>
            </a:pPr>
            <a:r>
              <a:rPr lang="ru-RU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Методика </a:t>
            </a:r>
            <a:r>
              <a:rPr lang="ru-RU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сенсорно-</a:t>
            </a:r>
            <a:r>
              <a:rPr lang="ru-RU" sz="2000" b="1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координаторных</a:t>
            </a:r>
            <a:r>
              <a:rPr lang="ru-RU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тренажей с помощью меняющихся зрительно-сигнальных сюжетов (картинки, цифры, буквы, геометрические фигуры по углам)</a:t>
            </a:r>
            <a:r>
              <a:rPr lang="ru-RU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</a:t>
            </a:r>
          </a:p>
          <a:p>
            <a:pPr lvl="0" indent="0" algn="just" eaLnBrk="0" fontAlgn="base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None/>
              <a:tabLst>
                <a:tab pos="457200" algn="l"/>
              </a:tabLst>
            </a:pPr>
            <a:r>
              <a:rPr lang="ru-RU" sz="2000" b="1" dirty="0">
                <a:solidFill>
                  <a:srgbClr val="FF0000"/>
                </a:solidFill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«Никакой преграды глазу!» - еще один принцип В. Ф. Базарного. </a:t>
            </a:r>
            <a:endParaRPr lang="ru-RU" sz="20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indent="0" algn="just" eaLnBrk="0" fontAlgn="base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None/>
              <a:tabLst>
                <a:tab pos="457200" algn="l"/>
              </a:tabLst>
            </a:pPr>
            <a:r>
              <a:rPr lang="ru-RU" sz="20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2000" b="1" dirty="0">
                <a:latin typeface="Times New Roman" pitchFamily="18" charset="0"/>
                <a:cs typeface="Times New Roman" pitchFamily="18" charset="0"/>
              </a:rPr>
              <a:t>В различных участках </a:t>
            </a:r>
            <a:r>
              <a:rPr lang="ru-RU" sz="2000" b="1" dirty="0" smtClean="0">
                <a:latin typeface="Times New Roman" pitchFamily="18" charset="0"/>
                <a:cs typeface="Times New Roman" pitchFamily="18" charset="0"/>
              </a:rPr>
              <a:t>группы </a:t>
            </a:r>
            <a:r>
              <a:rPr lang="ru-RU" sz="2000" b="1" dirty="0">
                <a:latin typeface="Times New Roman" pitchFamily="18" charset="0"/>
                <a:cs typeface="Times New Roman" pitchFamily="18" charset="0"/>
              </a:rPr>
              <a:t>фиксируются привлекающие внимание яркие объекты – зрительные метки. Ими могут служить игрушки или красочные картинки. Расположены они по углам. Игрушки (картинки) подобраны с таким расчетом, что вместе они составляют единый зрительно-игровой сюжет (например из известных сказок). Один раз в 2 недели сюжет меняется. Для активизации организма, в том числе общего чувства координации и равновесия, упражнения рекомендуется выполнять только в положении стоя</a:t>
            </a:r>
            <a:r>
              <a:rPr lang="ru-RU" sz="2000" b="1" dirty="0" smtClean="0">
                <a:latin typeface="Times New Roman" pitchFamily="18" charset="0"/>
                <a:cs typeface="Times New Roman" pitchFamily="18" charset="0"/>
              </a:rPr>
              <a:t>.</a:t>
            </a:r>
            <a:r>
              <a:rPr lang="ru-RU" sz="2000" dirty="0"/>
              <a:t> </a:t>
            </a:r>
            <a:r>
              <a:rPr lang="ru-RU" sz="2000" b="1" dirty="0">
                <a:latin typeface="Times New Roman" pitchFamily="18" charset="0"/>
                <a:cs typeface="Times New Roman" pitchFamily="18" charset="0"/>
              </a:rPr>
              <a:t>Обязательным моментом является то, что под каждой картинкой помещается одна из цифр 1-2-3-4 в соответствующей последовательности.</a:t>
            </a:r>
          </a:p>
          <a:p>
            <a:pPr indent="0" algn="just" eaLnBrk="0" fontAlgn="base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None/>
              <a:tabLst>
                <a:tab pos="457200" algn="l"/>
              </a:tabLst>
            </a:pPr>
            <a:r>
              <a:rPr lang="ru-RU" sz="20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2000" b="1" dirty="0">
                <a:latin typeface="Times New Roman" pitchFamily="18" charset="0"/>
                <a:cs typeface="Times New Roman" pitchFamily="18" charset="0"/>
              </a:rPr>
              <a:t>С этой целью все дети периодически поднимаются, и под счет 1, 2, 3, 4 они быстро поочередно фиксируют взгляд на указанных зрительных метках, сочетая движения головы, глаз и туловища. </a:t>
            </a:r>
          </a:p>
          <a:p>
            <a:pPr lvl="0" indent="180000" algn="just" eaLnBrk="0" fontAlgn="base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tabLst>
                <a:tab pos="457200" algn="l"/>
              </a:tabLst>
            </a:pPr>
            <a:endParaRPr lang="ru-RU" sz="20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marL="0" indent="180000" algn="just" eaLnBrk="0" fontAlgn="base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None/>
              <a:tabLst>
                <a:tab pos="457200" algn="l"/>
              </a:tabLst>
            </a:pPr>
            <a:endParaRPr lang="ru-RU" sz="1800" dirty="0">
              <a:solidFill>
                <a:schemeClr val="tx2">
                  <a:lumMod val="50000"/>
                </a:schemeClr>
              </a:solidFill>
            </a:endParaRPr>
          </a:p>
        </p:txBody>
      </p:sp>
      <p:grpSp>
        <p:nvGrpSpPr>
          <p:cNvPr id="29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96" name="Скругленный прямоугольник 295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1" name="Скругленный прямоугольник 30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6" name="Полилиния 305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1" name="Полилиния 310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3" name="Скругленный прямоугольник 34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5" name="Полилиния 34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6" name="Полилиния 355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57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70" name="Скругленный прямоугольник 369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8" name="Скругленный прямоугольник 387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7" name="Полилиния 396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8" name="Полилиния 397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9" name="Скругленный прямоугольник 398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0" name="Полилиния 399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1" name="Полилиния 400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402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403" name="Скругленный прямоугольник 402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4" name="Скругленный прямоугольник 403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5" name="Полилиния 404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6" name="Полилиния 405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7" name="Скругленный прямоугольник 406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8" name="Полилиния 407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9" name="Полилиния 408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1" name="Группа 285"/>
          <p:cNvGrpSpPr/>
          <p:nvPr/>
        </p:nvGrpSpPr>
        <p:grpSpPr>
          <a:xfrm>
            <a:off x="1428728" y="5929330"/>
            <a:ext cx="1000132" cy="1017585"/>
            <a:chOff x="214282" y="5643578"/>
            <a:chExt cx="1285884" cy="1017585"/>
          </a:xfrm>
        </p:grpSpPr>
        <p:sp>
          <p:nvSpPr>
            <p:cNvPr id="287" name="Полилиния 28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8" name="Полилиния 28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9" name="Полилиния 28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0" name="24-конечная звезда 28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3" name="Группа 356"/>
          <p:cNvGrpSpPr/>
          <p:nvPr/>
        </p:nvGrpSpPr>
        <p:grpSpPr>
          <a:xfrm rot="20068700">
            <a:off x="1657121" y="6384141"/>
            <a:ext cx="250390" cy="340455"/>
            <a:chOff x="2857488" y="4883951"/>
            <a:chExt cx="571504" cy="903297"/>
          </a:xfrm>
        </p:grpSpPr>
        <p:sp>
          <p:nvSpPr>
            <p:cNvPr id="358" name="Овал 357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9" name="Овал 358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60" name="Прямая соединительная линия 359"/>
            <p:cNvCxnSpPr>
              <a:stCxn id="359" idx="0"/>
              <a:endCxn id="359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1" name="Овал 360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2" name="Овал 361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3" name="Овал 362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4" name="Овал 363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5" name="Овал 364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6" name="Овал 365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7" name="Овал 366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8" name="Овал 367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9" name="Овал 368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5" name="Группа 300"/>
          <p:cNvGrpSpPr/>
          <p:nvPr/>
        </p:nvGrpSpPr>
        <p:grpSpPr>
          <a:xfrm>
            <a:off x="6000760" y="5929330"/>
            <a:ext cx="1000132" cy="928671"/>
            <a:chOff x="214282" y="5643578"/>
            <a:chExt cx="1285884" cy="1017585"/>
          </a:xfrm>
        </p:grpSpPr>
        <p:sp>
          <p:nvSpPr>
            <p:cNvPr id="302" name="Полилиния 30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5" name="24-конечная звезда 30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10774022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Овал 108"/>
          <p:cNvSpPr/>
          <p:nvPr/>
        </p:nvSpPr>
        <p:spPr>
          <a:xfrm>
            <a:off x="163482" y="387328"/>
            <a:ext cx="1053703" cy="1006623"/>
          </a:xfrm>
          <a:prstGeom prst="ellipse">
            <a:avLst/>
          </a:prstGeom>
          <a:gradFill flip="none" rotWithShape="1">
            <a:gsLst>
              <a:gs pos="100000">
                <a:schemeClr val="bg1">
                  <a:alpha val="0"/>
                </a:schemeClr>
              </a:gs>
              <a:gs pos="4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2" name="Группа 387"/>
          <p:cNvGrpSpPr/>
          <p:nvPr/>
        </p:nvGrpSpPr>
        <p:grpSpPr>
          <a:xfrm>
            <a:off x="-836391" y="302553"/>
            <a:ext cx="9285264" cy="7124638"/>
            <a:chOff x="-836391" y="302553"/>
            <a:chExt cx="9285264" cy="7124638"/>
          </a:xfrm>
        </p:grpSpPr>
        <p:sp>
          <p:nvSpPr>
            <p:cNvPr id="383" name="Полилиния 382"/>
            <p:cNvSpPr/>
            <p:nvPr/>
          </p:nvSpPr>
          <p:spPr>
            <a:xfrm rot="1219034">
              <a:off x="208762" y="205413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4" name="Полилиния 383"/>
            <p:cNvSpPr/>
            <p:nvPr/>
          </p:nvSpPr>
          <p:spPr>
            <a:xfrm rot="1635534">
              <a:off x="184862" y="270974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5" name="Полилиния 384"/>
            <p:cNvSpPr/>
            <p:nvPr/>
          </p:nvSpPr>
          <p:spPr>
            <a:xfrm rot="2120141">
              <a:off x="-7745" y="3397179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6" name="Полилиния 385"/>
            <p:cNvSpPr/>
            <p:nvPr/>
          </p:nvSpPr>
          <p:spPr>
            <a:xfrm rot="2683881">
              <a:off x="-836391" y="3656663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7" name="Полилиния 386"/>
            <p:cNvSpPr/>
            <p:nvPr/>
          </p:nvSpPr>
          <p:spPr>
            <a:xfrm rot="3406944">
              <a:off x="-1350748" y="3554015"/>
              <a:ext cx="7124638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07" name="Облако 106"/>
          <p:cNvSpPr/>
          <p:nvPr/>
        </p:nvSpPr>
        <p:spPr>
          <a:xfrm>
            <a:off x="2571736" y="571480"/>
            <a:ext cx="5000660" cy="857256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8" name="Облако 107"/>
          <p:cNvSpPr/>
          <p:nvPr/>
        </p:nvSpPr>
        <p:spPr>
          <a:xfrm>
            <a:off x="5429256" y="1928802"/>
            <a:ext cx="3429024" cy="714380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3" name="Группа 56"/>
          <p:cNvGrpSpPr/>
          <p:nvPr/>
        </p:nvGrpSpPr>
        <p:grpSpPr>
          <a:xfrm>
            <a:off x="5072066" y="0"/>
            <a:ext cx="4762740" cy="3000396"/>
            <a:chOff x="5214942" y="-71462"/>
            <a:chExt cx="4191236" cy="2724650"/>
          </a:xfrm>
        </p:grpSpPr>
        <p:sp>
          <p:nvSpPr>
            <p:cNvPr id="4" name="Полилиния 3"/>
            <p:cNvSpPr/>
            <p:nvPr/>
          </p:nvSpPr>
          <p:spPr>
            <a:xfrm>
              <a:off x="5318235" y="785794"/>
              <a:ext cx="3825765" cy="1734207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" name="Полилиния 10"/>
            <p:cNvSpPr/>
            <p:nvPr/>
          </p:nvSpPr>
          <p:spPr>
            <a:xfrm rot="860733" flipV="1">
              <a:off x="6909393" y="3183"/>
              <a:ext cx="2496785" cy="1305578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" name="Полилиния 9"/>
            <p:cNvSpPr/>
            <p:nvPr/>
          </p:nvSpPr>
          <p:spPr>
            <a:xfrm>
              <a:off x="7000892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 rot="19708205">
              <a:off x="7500958" y="7141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" name="Полилиния 12"/>
            <p:cNvSpPr/>
            <p:nvPr/>
          </p:nvSpPr>
          <p:spPr>
            <a:xfrm>
              <a:off x="814390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778671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" name="Полилиния 14"/>
            <p:cNvSpPr/>
            <p:nvPr/>
          </p:nvSpPr>
          <p:spPr>
            <a:xfrm>
              <a:off x="7358082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" name="Полилиния 15"/>
            <p:cNvSpPr/>
            <p:nvPr/>
          </p:nvSpPr>
          <p:spPr>
            <a:xfrm>
              <a:off x="6715140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" name="Полилиния 16"/>
            <p:cNvSpPr/>
            <p:nvPr/>
          </p:nvSpPr>
          <p:spPr>
            <a:xfrm>
              <a:off x="7286644" y="92867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" name="Полилиния 17"/>
            <p:cNvSpPr/>
            <p:nvPr/>
          </p:nvSpPr>
          <p:spPr>
            <a:xfrm>
              <a:off x="721520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" name="Полилиния 18"/>
            <p:cNvSpPr/>
            <p:nvPr/>
          </p:nvSpPr>
          <p:spPr>
            <a:xfrm>
              <a:off x="7572396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" name="Полилиния 19"/>
            <p:cNvSpPr/>
            <p:nvPr/>
          </p:nvSpPr>
          <p:spPr>
            <a:xfrm rot="1969772">
              <a:off x="7844062" y="91107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1" name="Полилиния 20"/>
            <p:cNvSpPr/>
            <p:nvPr/>
          </p:nvSpPr>
          <p:spPr>
            <a:xfrm>
              <a:off x="7786710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" name="Полилиния 21"/>
            <p:cNvSpPr/>
            <p:nvPr/>
          </p:nvSpPr>
          <p:spPr>
            <a:xfrm>
              <a:off x="8286776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" name="Полилиния 22"/>
            <p:cNvSpPr/>
            <p:nvPr/>
          </p:nvSpPr>
          <p:spPr>
            <a:xfrm>
              <a:off x="6572264" y="78579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" name="Полилиния 23"/>
            <p:cNvSpPr/>
            <p:nvPr/>
          </p:nvSpPr>
          <p:spPr>
            <a:xfrm rot="20410928">
              <a:off x="6072198" y="71435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" name="Полилиния 24"/>
            <p:cNvSpPr/>
            <p:nvPr/>
          </p:nvSpPr>
          <p:spPr>
            <a:xfrm rot="587691">
              <a:off x="5214942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6" name="Полилиния 25"/>
            <p:cNvSpPr/>
            <p:nvPr/>
          </p:nvSpPr>
          <p:spPr>
            <a:xfrm rot="20411730">
              <a:off x="5429256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" name="Полилиния 26"/>
            <p:cNvSpPr/>
            <p:nvPr/>
          </p:nvSpPr>
          <p:spPr>
            <a:xfrm rot="1771934">
              <a:off x="6072198" y="185736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" name="Полилиния 27"/>
            <p:cNvSpPr/>
            <p:nvPr/>
          </p:nvSpPr>
          <p:spPr>
            <a:xfrm rot="1666315">
              <a:off x="6215074" y="228599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" name="Полилиния 28"/>
            <p:cNvSpPr/>
            <p:nvPr/>
          </p:nvSpPr>
          <p:spPr>
            <a:xfrm>
              <a:off x="7143768" y="235743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" name="Полилиния 29"/>
            <p:cNvSpPr/>
            <p:nvPr/>
          </p:nvSpPr>
          <p:spPr>
            <a:xfrm>
              <a:off x="721520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" name="Полилиния 30"/>
            <p:cNvSpPr/>
            <p:nvPr/>
          </p:nvSpPr>
          <p:spPr>
            <a:xfrm>
              <a:off x="6072198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" name="Полилиния 31"/>
            <p:cNvSpPr/>
            <p:nvPr/>
          </p:nvSpPr>
          <p:spPr>
            <a:xfrm rot="1065905">
              <a:off x="550069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" name="Полилиния 32"/>
            <p:cNvSpPr/>
            <p:nvPr/>
          </p:nvSpPr>
          <p:spPr>
            <a:xfrm rot="19191918">
              <a:off x="5715008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" name="Полилиния 33"/>
            <p:cNvSpPr/>
            <p:nvPr/>
          </p:nvSpPr>
          <p:spPr>
            <a:xfrm rot="1361292">
              <a:off x="5857884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" name="Полилиния 34"/>
            <p:cNvSpPr/>
            <p:nvPr/>
          </p:nvSpPr>
          <p:spPr>
            <a:xfrm rot="1099206">
              <a:off x="6000760" y="142873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" name="Полилиния 35"/>
            <p:cNvSpPr/>
            <p:nvPr/>
          </p:nvSpPr>
          <p:spPr>
            <a:xfrm rot="20247737">
              <a:off x="6689470" y="104357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" name="Полилиния 36"/>
            <p:cNvSpPr/>
            <p:nvPr/>
          </p:nvSpPr>
          <p:spPr>
            <a:xfrm>
              <a:off x="692945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" name="Полилиния 37"/>
            <p:cNvSpPr/>
            <p:nvPr/>
          </p:nvSpPr>
          <p:spPr>
            <a:xfrm>
              <a:off x="6858016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" name="Полилиния 38"/>
            <p:cNvSpPr/>
            <p:nvPr/>
          </p:nvSpPr>
          <p:spPr>
            <a:xfrm>
              <a:off x="7215206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" name="Полилиния 39"/>
            <p:cNvSpPr/>
            <p:nvPr/>
          </p:nvSpPr>
          <p:spPr>
            <a:xfrm>
              <a:off x="5643570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1" name="Полилиния 40"/>
            <p:cNvSpPr/>
            <p:nvPr/>
          </p:nvSpPr>
          <p:spPr>
            <a:xfrm rot="20716111">
              <a:off x="6286512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2" name="Полилиния 41"/>
            <p:cNvSpPr/>
            <p:nvPr/>
          </p:nvSpPr>
          <p:spPr>
            <a:xfrm>
              <a:off x="585788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3" name="Полилиния 42"/>
            <p:cNvSpPr/>
            <p:nvPr/>
          </p:nvSpPr>
          <p:spPr>
            <a:xfrm>
              <a:off x="6286512" y="171448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4" name="Полилиния 43"/>
            <p:cNvSpPr/>
            <p:nvPr/>
          </p:nvSpPr>
          <p:spPr>
            <a:xfrm rot="1666315">
              <a:off x="6410397" y="1978341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5" name="Полилиния 44"/>
            <p:cNvSpPr/>
            <p:nvPr/>
          </p:nvSpPr>
          <p:spPr>
            <a:xfrm>
              <a:off x="6500826" y="22145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6" name="Полилиния 45"/>
            <p:cNvSpPr/>
            <p:nvPr/>
          </p:nvSpPr>
          <p:spPr>
            <a:xfrm>
              <a:off x="6572264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7" name="Полилиния 46"/>
            <p:cNvSpPr/>
            <p:nvPr/>
          </p:nvSpPr>
          <p:spPr>
            <a:xfrm rot="1771934">
              <a:off x="669803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8" name="Полилиния 47"/>
            <p:cNvSpPr/>
            <p:nvPr/>
          </p:nvSpPr>
          <p:spPr>
            <a:xfrm rot="1771934">
              <a:off x="705522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9" name="Полилиния 48"/>
            <p:cNvSpPr/>
            <p:nvPr/>
          </p:nvSpPr>
          <p:spPr>
            <a:xfrm>
              <a:off x="685801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0" name="Полилиния 49"/>
            <p:cNvSpPr/>
            <p:nvPr/>
          </p:nvSpPr>
          <p:spPr>
            <a:xfrm rot="1874304">
              <a:off x="7556933" y="5526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1" name="Полилиния 50"/>
            <p:cNvSpPr/>
            <p:nvPr/>
          </p:nvSpPr>
          <p:spPr>
            <a:xfrm rot="1874304">
              <a:off x="6985430" y="4812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2" name="Полилиния 51"/>
            <p:cNvSpPr/>
            <p:nvPr/>
          </p:nvSpPr>
          <p:spPr>
            <a:xfrm>
              <a:off x="7929586" y="14285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3" name="Полилиния 52"/>
            <p:cNvSpPr/>
            <p:nvPr/>
          </p:nvSpPr>
          <p:spPr>
            <a:xfrm>
              <a:off x="7643834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4" name="Полилиния 53"/>
            <p:cNvSpPr/>
            <p:nvPr/>
          </p:nvSpPr>
          <p:spPr>
            <a:xfrm>
              <a:off x="792958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5" name="Полилиния 54"/>
            <p:cNvSpPr/>
            <p:nvPr/>
          </p:nvSpPr>
          <p:spPr>
            <a:xfrm rot="1874304">
              <a:off x="8056999" y="409823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6" name="Полилиния 55"/>
            <p:cNvSpPr/>
            <p:nvPr/>
          </p:nvSpPr>
          <p:spPr>
            <a:xfrm>
              <a:off x="6572264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" name="Группа 218"/>
          <p:cNvGrpSpPr/>
          <p:nvPr/>
        </p:nvGrpSpPr>
        <p:grpSpPr>
          <a:xfrm>
            <a:off x="-55071" y="3786190"/>
            <a:ext cx="9247681" cy="3082320"/>
            <a:chOff x="-65581" y="3302758"/>
            <a:chExt cx="9247681" cy="3555242"/>
          </a:xfrm>
        </p:grpSpPr>
        <p:sp>
          <p:nvSpPr>
            <p:cNvPr id="117" name="Полилиния 116"/>
            <p:cNvSpPr/>
            <p:nvPr/>
          </p:nvSpPr>
          <p:spPr>
            <a:xfrm>
              <a:off x="-12700" y="5146130"/>
              <a:ext cx="9156700" cy="1711869"/>
            </a:xfrm>
            <a:custGeom>
              <a:avLst/>
              <a:gdLst>
                <a:gd name="connsiteX0" fmla="*/ 0 w 7531100"/>
                <a:gd name="connsiteY0" fmla="*/ 0 h 1384300"/>
                <a:gd name="connsiteX1" fmla="*/ 3200400 w 7531100"/>
                <a:gd name="connsiteY1" fmla="*/ 12700 h 1384300"/>
                <a:gd name="connsiteX2" fmla="*/ 6070600 w 7531100"/>
                <a:gd name="connsiteY2" fmla="*/ 241300 h 1384300"/>
                <a:gd name="connsiteX3" fmla="*/ 7531100 w 7531100"/>
                <a:gd name="connsiteY3" fmla="*/ 1371600 h 1384300"/>
                <a:gd name="connsiteX4" fmla="*/ 0 w 7531100"/>
                <a:gd name="connsiteY4" fmla="*/ 1384300 h 1384300"/>
                <a:gd name="connsiteX5" fmla="*/ 0 w 7531100"/>
                <a:gd name="connsiteY5" fmla="*/ 0 h 1384300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31100" h="1711869">
                  <a:moveTo>
                    <a:pt x="0" y="327569"/>
                  </a:moveTo>
                  <a:cubicBezTo>
                    <a:pt x="998562" y="0"/>
                    <a:pt x="2157430" y="512234"/>
                    <a:pt x="3200400" y="340269"/>
                  </a:cubicBezTo>
                  <a:cubicBezTo>
                    <a:pt x="4225399" y="178329"/>
                    <a:pt x="5274201" y="94191"/>
                    <a:pt x="6070600" y="568869"/>
                  </a:cubicBezTo>
                  <a:cubicBezTo>
                    <a:pt x="6563499" y="668857"/>
                    <a:pt x="7177844" y="446598"/>
                    <a:pt x="7518023" y="311666"/>
                  </a:cubicBezTo>
                  <a:lnTo>
                    <a:pt x="7531100" y="1699169"/>
                  </a:lnTo>
                  <a:lnTo>
                    <a:pt x="0" y="1711869"/>
                  </a:lnTo>
                  <a:lnTo>
                    <a:pt x="0" y="327569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6" name="Группа 119"/>
            <p:cNvGrpSpPr/>
            <p:nvPr/>
          </p:nvGrpSpPr>
          <p:grpSpPr>
            <a:xfrm>
              <a:off x="428596" y="3632354"/>
              <a:ext cx="1109662" cy="1971543"/>
              <a:chOff x="428596" y="3632354"/>
              <a:chExt cx="1109662" cy="1971543"/>
            </a:xfrm>
          </p:grpSpPr>
          <p:sp>
            <p:nvSpPr>
              <p:cNvPr id="118" name="Равнобедренный треугольник 117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9" name="Полилиния 118"/>
              <p:cNvSpPr/>
              <p:nvPr/>
            </p:nvSpPr>
            <p:spPr>
              <a:xfrm>
                <a:off x="428596" y="3632354"/>
                <a:ext cx="1109662" cy="1812775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" name="Группа 120"/>
            <p:cNvGrpSpPr/>
            <p:nvPr/>
          </p:nvGrpSpPr>
          <p:grpSpPr>
            <a:xfrm>
              <a:off x="7858148" y="4209144"/>
              <a:ext cx="928694" cy="1537629"/>
              <a:chOff x="428596" y="3829035"/>
              <a:chExt cx="1109662" cy="1774862"/>
            </a:xfrm>
          </p:grpSpPr>
          <p:sp>
            <p:nvSpPr>
              <p:cNvPr id="122" name="Равнобедренный треугольник 121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23" name="Полилиния 122"/>
              <p:cNvSpPr/>
              <p:nvPr/>
            </p:nvSpPr>
            <p:spPr>
              <a:xfrm>
                <a:off x="428596" y="3829035"/>
                <a:ext cx="1109662" cy="1616093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8" name="Группа 123"/>
            <p:cNvGrpSpPr/>
            <p:nvPr/>
          </p:nvGrpSpPr>
          <p:grpSpPr>
            <a:xfrm>
              <a:off x="4500562" y="3302758"/>
              <a:ext cx="1357322" cy="2269381"/>
              <a:chOff x="428596" y="3644850"/>
              <a:chExt cx="1109662" cy="1959047"/>
            </a:xfrm>
          </p:grpSpPr>
          <p:sp>
            <p:nvSpPr>
              <p:cNvPr id="125" name="Равнобедренный треугольник 124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26" name="Полилиния 125"/>
              <p:cNvSpPr/>
              <p:nvPr/>
            </p:nvSpPr>
            <p:spPr>
              <a:xfrm>
                <a:off x="428596" y="3644850"/>
                <a:ext cx="1109662" cy="1800279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16" name="Полилиния 115"/>
            <p:cNvSpPr/>
            <p:nvPr/>
          </p:nvSpPr>
          <p:spPr>
            <a:xfrm>
              <a:off x="-65581" y="5715016"/>
              <a:ext cx="9247681" cy="1142984"/>
            </a:xfrm>
            <a:custGeom>
              <a:avLst/>
              <a:gdLst>
                <a:gd name="connsiteX0" fmla="*/ 9194800 w 9781117"/>
                <a:gd name="connsiteY0" fmla="*/ 511588 h 2492788"/>
                <a:gd name="connsiteX1" fmla="*/ 5715000 w 9781117"/>
                <a:gd name="connsiteY1" fmla="*/ 295688 h 2492788"/>
                <a:gd name="connsiteX2" fmla="*/ 1765300 w 9781117"/>
                <a:gd name="connsiteY2" fmla="*/ 943388 h 2492788"/>
                <a:gd name="connsiteX3" fmla="*/ 63500 w 9781117"/>
                <a:gd name="connsiteY3" fmla="*/ 816388 h 2492788"/>
                <a:gd name="connsiteX4" fmla="*/ 0 w 9781117"/>
                <a:gd name="connsiteY4" fmla="*/ 2480088 h 2492788"/>
                <a:gd name="connsiteX5" fmla="*/ 9232900 w 9781117"/>
                <a:gd name="connsiteY5" fmla="*/ 2492788 h 2492788"/>
                <a:gd name="connsiteX6" fmla="*/ 9194800 w 9781117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47681" h="2468858">
                  <a:moveTo>
                    <a:pt x="9194800" y="487658"/>
                  </a:moveTo>
                  <a:cubicBezTo>
                    <a:pt x="8608483" y="121475"/>
                    <a:pt x="6832055" y="802503"/>
                    <a:pt x="5715000" y="271758"/>
                  </a:cubicBezTo>
                  <a:cubicBezTo>
                    <a:pt x="5445623" y="0"/>
                    <a:pt x="2116574" y="444364"/>
                    <a:pt x="1765300" y="919458"/>
                  </a:cubicBezTo>
                  <a:cubicBezTo>
                    <a:pt x="1117095" y="1140637"/>
                    <a:pt x="630767" y="834791"/>
                    <a:pt x="63500" y="792458"/>
                  </a:cubicBezTo>
                  <a:lnTo>
                    <a:pt x="0" y="2456158"/>
                  </a:lnTo>
                  <a:lnTo>
                    <a:pt x="9232900" y="2468858"/>
                  </a:lnTo>
                  <a:cubicBezTo>
                    <a:pt x="9215861" y="1804322"/>
                    <a:pt x="9247681" y="1320553"/>
                    <a:pt x="9194800" y="487658"/>
                  </a:cubicBez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" name="Группа 143"/>
          <p:cNvGrpSpPr/>
          <p:nvPr/>
        </p:nvGrpSpPr>
        <p:grpSpPr>
          <a:xfrm rot="626960">
            <a:off x="7869702" y="5933812"/>
            <a:ext cx="928662" cy="1000108"/>
            <a:chOff x="5898071" y="4400554"/>
            <a:chExt cx="2324143" cy="2470145"/>
          </a:xfrm>
        </p:grpSpPr>
        <p:sp>
          <p:nvSpPr>
            <p:cNvPr id="145" name="Полилиния 14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7" name="Полилиния 14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8" name="Полилиния 14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Полилиния 14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Полилиния 14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57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56" name="Полилиния 15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58" name="Группа 138"/>
            <p:cNvGrpSpPr/>
            <p:nvPr/>
          </p:nvGrpSpPr>
          <p:grpSpPr>
            <a:xfrm rot="639347">
              <a:off x="6792579" y="4410371"/>
              <a:ext cx="798923" cy="2457470"/>
              <a:chOff x="6586553" y="4400554"/>
              <a:chExt cx="798923" cy="2457470"/>
            </a:xfrm>
          </p:grpSpPr>
          <p:sp>
            <p:nvSpPr>
              <p:cNvPr id="153" name="Полилиния 15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59" name="Группа 158"/>
          <p:cNvGrpSpPr/>
          <p:nvPr/>
        </p:nvGrpSpPr>
        <p:grpSpPr>
          <a:xfrm rot="388224">
            <a:off x="6557801" y="5855841"/>
            <a:ext cx="1292760" cy="1084245"/>
            <a:chOff x="5898071" y="4400554"/>
            <a:chExt cx="2324143" cy="2470145"/>
          </a:xfrm>
        </p:grpSpPr>
        <p:sp>
          <p:nvSpPr>
            <p:cNvPr id="160" name="Полилиния 15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Полилиния 16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Полилиния 16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3" name="Полилиния 16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4" name="Полилиния 16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Полилиния 16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60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71" name="Полилиния 170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3" name="Полилиния 172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61" name="Группа 173"/>
          <p:cNvGrpSpPr/>
          <p:nvPr/>
        </p:nvGrpSpPr>
        <p:grpSpPr>
          <a:xfrm rot="626960">
            <a:off x="8369768" y="5933813"/>
            <a:ext cx="928662" cy="1000108"/>
            <a:chOff x="5898071" y="4400554"/>
            <a:chExt cx="2324143" cy="2470145"/>
          </a:xfrm>
        </p:grpSpPr>
        <p:sp>
          <p:nvSpPr>
            <p:cNvPr id="175" name="Полилиния 17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7" name="Полилиния 17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8" name="Полилиния 17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9" name="Полилиния 17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0" name="Полилиния 17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62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86" name="Полилиния 18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63" name="Группа 142"/>
          <p:cNvGrpSpPr/>
          <p:nvPr/>
        </p:nvGrpSpPr>
        <p:grpSpPr>
          <a:xfrm rot="20815479">
            <a:off x="7178705" y="5851445"/>
            <a:ext cx="1292760" cy="1079937"/>
            <a:chOff x="5898071" y="4410369"/>
            <a:chExt cx="2324143" cy="2460330"/>
          </a:xfrm>
        </p:grpSpPr>
        <p:sp>
          <p:nvSpPr>
            <p:cNvPr id="127" name="Полилиния 126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Полилиния 128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Полилиния 129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96" name="Группа 138"/>
            <p:cNvGrpSpPr/>
            <p:nvPr/>
          </p:nvGrpSpPr>
          <p:grpSpPr>
            <a:xfrm rot="639347">
              <a:off x="6792579" y="4410369"/>
              <a:ext cx="798923" cy="2457470"/>
              <a:chOff x="6586553" y="4400554"/>
              <a:chExt cx="798923" cy="2457470"/>
            </a:xfrm>
          </p:grpSpPr>
          <p:sp>
            <p:nvSpPr>
              <p:cNvPr id="140" name="Полилиния 139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97" name="Группа 203"/>
          <p:cNvGrpSpPr/>
          <p:nvPr/>
        </p:nvGrpSpPr>
        <p:grpSpPr>
          <a:xfrm rot="626960">
            <a:off x="3440547" y="6005251"/>
            <a:ext cx="928662" cy="1000108"/>
            <a:chOff x="5898071" y="4400554"/>
            <a:chExt cx="2324143" cy="2470145"/>
          </a:xfrm>
        </p:grpSpPr>
        <p:sp>
          <p:nvSpPr>
            <p:cNvPr id="205" name="Полилиния 20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7" name="Полилиния 20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8" name="Полилиния 20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9" name="Полилиния 20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10" name="Полилиния 20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98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16" name="Полилиния 21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8" name="Полилиния 21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99" name="Группа 138"/>
            <p:cNvGrpSpPr/>
            <p:nvPr/>
          </p:nvGrpSpPr>
          <p:grpSpPr>
            <a:xfrm rot="639347">
              <a:off x="6792579" y="4410375"/>
              <a:ext cx="798923" cy="2457470"/>
              <a:chOff x="6586553" y="4400554"/>
              <a:chExt cx="798923" cy="2457470"/>
            </a:xfrm>
          </p:grpSpPr>
          <p:sp>
            <p:nvSpPr>
              <p:cNvPr id="213" name="Полилиния 21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5" name="Полилиния 21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00" name="Группа 219"/>
          <p:cNvGrpSpPr/>
          <p:nvPr/>
        </p:nvGrpSpPr>
        <p:grpSpPr>
          <a:xfrm rot="20477843">
            <a:off x="4922140" y="5908939"/>
            <a:ext cx="928662" cy="1000108"/>
            <a:chOff x="5898071" y="4400554"/>
            <a:chExt cx="2324143" cy="2470145"/>
          </a:xfrm>
        </p:grpSpPr>
        <p:sp>
          <p:nvSpPr>
            <p:cNvPr id="221" name="Полилиния 22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2" name="Полилиния 22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3" name="Полилиния 22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4" name="Полилиния 22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5" name="Полилиния 22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6" name="Полилиния 22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1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32" name="Полилиния 23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3" name="Полилиния 23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4" name="Полилиния 23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102" name="Группа 138"/>
            <p:cNvGrpSpPr/>
            <p:nvPr/>
          </p:nvGrpSpPr>
          <p:grpSpPr>
            <a:xfrm rot="639347">
              <a:off x="6792579" y="4410377"/>
              <a:ext cx="798923" cy="2457470"/>
              <a:chOff x="6586553" y="4400554"/>
              <a:chExt cx="798923" cy="2457470"/>
            </a:xfrm>
          </p:grpSpPr>
          <p:sp>
            <p:nvSpPr>
              <p:cNvPr id="229" name="Полилиния 228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0" name="Полилиния 229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1" name="Полилиния 230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03" name="Группа 234"/>
          <p:cNvGrpSpPr/>
          <p:nvPr/>
        </p:nvGrpSpPr>
        <p:grpSpPr>
          <a:xfrm rot="20416555">
            <a:off x="3927703" y="5985261"/>
            <a:ext cx="928662" cy="1000108"/>
            <a:chOff x="5898071" y="4400554"/>
            <a:chExt cx="2324143" cy="2470145"/>
          </a:xfrm>
        </p:grpSpPr>
        <p:sp>
          <p:nvSpPr>
            <p:cNvPr id="236" name="Полилиния 235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9" name="Полилиния 238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0" name="Полилиния 239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1" name="Полилиния 240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4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47" name="Полилиния 246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8" name="Полилиния 247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9" name="Полилиния 248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05" name="Группа 188"/>
          <p:cNvGrpSpPr/>
          <p:nvPr/>
        </p:nvGrpSpPr>
        <p:grpSpPr>
          <a:xfrm rot="709197">
            <a:off x="4239936" y="5884284"/>
            <a:ext cx="1292760" cy="1083291"/>
            <a:chOff x="5898071" y="4410280"/>
            <a:chExt cx="2324143" cy="2467972"/>
          </a:xfrm>
        </p:grpSpPr>
        <p:sp>
          <p:nvSpPr>
            <p:cNvPr id="190" name="Полилиния 18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3" name="Полилиния 19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4" name="Полилиния 19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5" name="Полилиния 19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6" name="Группа 138"/>
            <p:cNvGrpSpPr/>
            <p:nvPr/>
          </p:nvGrpSpPr>
          <p:grpSpPr>
            <a:xfrm rot="639347">
              <a:off x="6791608" y="4410280"/>
              <a:ext cx="798923" cy="2467972"/>
              <a:chOff x="6586553" y="4400554"/>
              <a:chExt cx="798923" cy="2467972"/>
            </a:xfrm>
          </p:grpSpPr>
          <p:sp>
            <p:nvSpPr>
              <p:cNvPr id="198" name="Полилиния 197"/>
              <p:cNvSpPr/>
              <p:nvPr/>
            </p:nvSpPr>
            <p:spPr>
              <a:xfrm flipH="1">
                <a:off x="6910157" y="5154015"/>
                <a:ext cx="142905" cy="1714511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10" name="Группа 249"/>
          <p:cNvGrpSpPr/>
          <p:nvPr/>
        </p:nvGrpSpPr>
        <p:grpSpPr>
          <a:xfrm rot="20571690">
            <a:off x="3127103" y="5901080"/>
            <a:ext cx="928662" cy="1000108"/>
            <a:chOff x="5898071" y="4400554"/>
            <a:chExt cx="2324143" cy="2470145"/>
          </a:xfrm>
        </p:grpSpPr>
        <p:sp>
          <p:nvSpPr>
            <p:cNvPr id="251" name="Полилиния 25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Полилиния 25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Полилиния 25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Полилиния 25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11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62" name="Полилиния 26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3" name="Полилиния 26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4" name="Полилиния 26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12" name="Группа 284"/>
          <p:cNvGrpSpPr/>
          <p:nvPr/>
        </p:nvGrpSpPr>
        <p:grpSpPr>
          <a:xfrm>
            <a:off x="0" y="6197605"/>
            <a:ext cx="642942" cy="660395"/>
            <a:chOff x="214282" y="5643578"/>
            <a:chExt cx="1285884" cy="1017585"/>
          </a:xfrm>
        </p:grpSpPr>
        <p:sp>
          <p:nvSpPr>
            <p:cNvPr id="280" name="Полилиния 279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2" name="Полилиния 281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3" name="Полилиния 282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4" name="24-конечная звезда 283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3" name="Группа 290"/>
          <p:cNvGrpSpPr/>
          <p:nvPr/>
        </p:nvGrpSpPr>
        <p:grpSpPr>
          <a:xfrm>
            <a:off x="642910" y="6357958"/>
            <a:ext cx="571504" cy="588957"/>
            <a:chOff x="214282" y="5643578"/>
            <a:chExt cx="1285884" cy="1017585"/>
          </a:xfrm>
        </p:grpSpPr>
        <p:sp>
          <p:nvSpPr>
            <p:cNvPr id="292" name="Полилиния 29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3" name="Полилиния 29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4" name="Полилиния 29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5" name="24-конечная звезда 29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4" name="Группа 295"/>
          <p:cNvGrpSpPr/>
          <p:nvPr/>
        </p:nvGrpSpPr>
        <p:grpSpPr>
          <a:xfrm>
            <a:off x="5715008" y="6197605"/>
            <a:ext cx="642942" cy="660395"/>
            <a:chOff x="214282" y="5643578"/>
            <a:chExt cx="1285884" cy="1017585"/>
          </a:xfrm>
        </p:grpSpPr>
        <p:sp>
          <p:nvSpPr>
            <p:cNvPr id="297" name="Полилиния 29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8" name="Полилиния 29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9" name="Полилиния 29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0" name="24-конечная звезда 29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0" name="Группа 305"/>
          <p:cNvGrpSpPr/>
          <p:nvPr/>
        </p:nvGrpSpPr>
        <p:grpSpPr>
          <a:xfrm>
            <a:off x="1214414" y="6197605"/>
            <a:ext cx="642942" cy="660395"/>
            <a:chOff x="214282" y="5643578"/>
            <a:chExt cx="1285884" cy="1017585"/>
          </a:xfrm>
        </p:grpSpPr>
        <p:sp>
          <p:nvSpPr>
            <p:cNvPr id="307" name="Полилиния 30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8" name="Полилиния 30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9" name="Полилиния 30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0" name="24-конечная звезда 30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4" name="Группа 310"/>
          <p:cNvGrpSpPr/>
          <p:nvPr/>
        </p:nvGrpSpPr>
        <p:grpSpPr>
          <a:xfrm>
            <a:off x="2500298" y="6197605"/>
            <a:ext cx="642942" cy="660395"/>
            <a:chOff x="214282" y="5643578"/>
            <a:chExt cx="1285884" cy="1017585"/>
          </a:xfrm>
        </p:grpSpPr>
        <p:sp>
          <p:nvSpPr>
            <p:cNvPr id="312" name="Полилиния 31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3" name="Полилиния 31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4" name="Полилиния 31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5" name="24-конечная звезда 31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16" name="Овал 315"/>
          <p:cNvSpPr/>
          <p:nvPr/>
        </p:nvSpPr>
        <p:spPr>
          <a:xfrm>
            <a:off x="285720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7" name="Овал 316"/>
          <p:cNvSpPr/>
          <p:nvPr/>
        </p:nvSpPr>
        <p:spPr>
          <a:xfrm>
            <a:off x="642910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8" name="Овал 317"/>
          <p:cNvSpPr/>
          <p:nvPr/>
        </p:nvSpPr>
        <p:spPr>
          <a:xfrm>
            <a:off x="1428728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9" name="Овал 318"/>
          <p:cNvSpPr/>
          <p:nvPr/>
        </p:nvSpPr>
        <p:spPr>
          <a:xfrm>
            <a:off x="114297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0" name="Овал 319"/>
          <p:cNvSpPr/>
          <p:nvPr/>
        </p:nvSpPr>
        <p:spPr>
          <a:xfrm>
            <a:off x="1571604" y="604363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1" name="Овал 320"/>
          <p:cNvSpPr/>
          <p:nvPr/>
        </p:nvSpPr>
        <p:spPr>
          <a:xfrm>
            <a:off x="2143108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2" name="Овал 321"/>
          <p:cNvSpPr/>
          <p:nvPr/>
        </p:nvSpPr>
        <p:spPr>
          <a:xfrm>
            <a:off x="264317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3" name="Овал 322"/>
          <p:cNvSpPr/>
          <p:nvPr/>
        </p:nvSpPr>
        <p:spPr>
          <a:xfrm>
            <a:off x="342899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4" name="Овал 323"/>
          <p:cNvSpPr/>
          <p:nvPr/>
        </p:nvSpPr>
        <p:spPr>
          <a:xfrm>
            <a:off x="442912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5" name="Овал 324"/>
          <p:cNvSpPr/>
          <p:nvPr/>
        </p:nvSpPr>
        <p:spPr>
          <a:xfrm>
            <a:off x="400049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6" name="Овал 325"/>
          <p:cNvSpPr/>
          <p:nvPr/>
        </p:nvSpPr>
        <p:spPr>
          <a:xfrm>
            <a:off x="521494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7" name="Овал 326"/>
          <p:cNvSpPr/>
          <p:nvPr/>
        </p:nvSpPr>
        <p:spPr>
          <a:xfrm>
            <a:off x="5857884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8" name="Овал 327"/>
          <p:cNvSpPr/>
          <p:nvPr/>
        </p:nvSpPr>
        <p:spPr>
          <a:xfrm>
            <a:off x="6643702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9" name="Овал 328"/>
          <p:cNvSpPr/>
          <p:nvPr/>
        </p:nvSpPr>
        <p:spPr>
          <a:xfrm>
            <a:off x="7429520" y="597219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0" name="Овал 329"/>
          <p:cNvSpPr/>
          <p:nvPr/>
        </p:nvSpPr>
        <p:spPr>
          <a:xfrm>
            <a:off x="8929718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1" name="Овал 330"/>
          <p:cNvSpPr/>
          <p:nvPr/>
        </p:nvSpPr>
        <p:spPr>
          <a:xfrm>
            <a:off x="857252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2" name="Овал 331"/>
          <p:cNvSpPr/>
          <p:nvPr/>
        </p:nvSpPr>
        <p:spPr>
          <a:xfrm>
            <a:off x="8001024" y="5900754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3" name="Овал 332"/>
          <p:cNvSpPr/>
          <p:nvPr/>
        </p:nvSpPr>
        <p:spPr>
          <a:xfrm>
            <a:off x="7072330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4" name="Овал 333"/>
          <p:cNvSpPr/>
          <p:nvPr/>
        </p:nvSpPr>
        <p:spPr>
          <a:xfrm>
            <a:off x="6429388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5" name="Овал 334"/>
          <p:cNvSpPr/>
          <p:nvPr/>
        </p:nvSpPr>
        <p:spPr>
          <a:xfrm>
            <a:off x="607219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6" name="Овал 335"/>
          <p:cNvSpPr/>
          <p:nvPr/>
        </p:nvSpPr>
        <p:spPr>
          <a:xfrm>
            <a:off x="5500694" y="575787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7" name="Овал 336"/>
          <p:cNvSpPr/>
          <p:nvPr/>
        </p:nvSpPr>
        <p:spPr>
          <a:xfrm>
            <a:off x="4786314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8" name="Овал 337"/>
          <p:cNvSpPr/>
          <p:nvPr/>
        </p:nvSpPr>
        <p:spPr>
          <a:xfrm>
            <a:off x="3857620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9" name="Овал 338"/>
          <p:cNvSpPr/>
          <p:nvPr/>
        </p:nvSpPr>
        <p:spPr>
          <a:xfrm>
            <a:off x="2928926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0" name="Овал 339"/>
          <p:cNvSpPr/>
          <p:nvPr/>
        </p:nvSpPr>
        <p:spPr>
          <a:xfrm>
            <a:off x="1785918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1" name="Овал 340"/>
          <p:cNvSpPr/>
          <p:nvPr/>
        </p:nvSpPr>
        <p:spPr>
          <a:xfrm>
            <a:off x="1000100" y="611506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31" name="Группа 355"/>
          <p:cNvGrpSpPr/>
          <p:nvPr/>
        </p:nvGrpSpPr>
        <p:grpSpPr>
          <a:xfrm rot="3478556">
            <a:off x="156922" y="6491361"/>
            <a:ext cx="250390" cy="340455"/>
            <a:chOff x="2857488" y="4883951"/>
            <a:chExt cx="571504" cy="903297"/>
          </a:xfrm>
        </p:grpSpPr>
        <p:sp>
          <p:nvSpPr>
            <p:cNvPr id="346" name="Овал 345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44" name="Прямая соединительная линия 343"/>
            <p:cNvCxnSpPr>
              <a:stCxn id="342" idx="0"/>
              <a:endCxn id="342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" name="Овал 346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9" name="Овал 348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1" name="Овал 350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2" name="Овал 351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3" name="Овал 352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4" name="Овал 353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5" name="Овал 354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4" name="Группа 369"/>
          <p:cNvGrpSpPr/>
          <p:nvPr/>
        </p:nvGrpSpPr>
        <p:grpSpPr>
          <a:xfrm rot="1300059">
            <a:off x="4697443" y="6483348"/>
            <a:ext cx="250390" cy="340455"/>
            <a:chOff x="2857488" y="4883951"/>
            <a:chExt cx="571504" cy="903297"/>
          </a:xfrm>
        </p:grpSpPr>
        <p:sp>
          <p:nvSpPr>
            <p:cNvPr id="371" name="Овал 370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2" name="Овал 37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73" name="Прямая соединительная линия 372"/>
            <p:cNvCxnSpPr>
              <a:stCxn id="372" idx="0"/>
              <a:endCxn id="372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4" name="Овал 373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5" name="Овал 374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6" name="Овал 375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7" name="Овал 376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8" name="Овал 377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9" name="Овал 378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0" name="Овал 379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1" name="Овал 380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2" name="Овал 381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89" name="Полилиния 388"/>
          <p:cNvSpPr/>
          <p:nvPr/>
        </p:nvSpPr>
        <p:spPr>
          <a:xfrm>
            <a:off x="262759" y="3247697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0" name="Полилиния 389"/>
          <p:cNvSpPr/>
          <p:nvPr/>
        </p:nvSpPr>
        <p:spPr>
          <a:xfrm>
            <a:off x="928662" y="3286124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1" name="Полилиния 390"/>
          <p:cNvSpPr/>
          <p:nvPr/>
        </p:nvSpPr>
        <p:spPr>
          <a:xfrm>
            <a:off x="428596" y="3071810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2" name="Полилиния 391"/>
          <p:cNvSpPr/>
          <p:nvPr/>
        </p:nvSpPr>
        <p:spPr>
          <a:xfrm>
            <a:off x="785786" y="3071810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3" name="Полилиния 392"/>
          <p:cNvSpPr/>
          <p:nvPr/>
        </p:nvSpPr>
        <p:spPr>
          <a:xfrm>
            <a:off x="642910" y="2857496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4" name="Овал 393"/>
          <p:cNvSpPr/>
          <p:nvPr/>
        </p:nvSpPr>
        <p:spPr>
          <a:xfrm>
            <a:off x="0" y="214290"/>
            <a:ext cx="1428728" cy="1357322"/>
          </a:xfrm>
          <a:prstGeom prst="ellipse">
            <a:avLst/>
          </a:prstGeom>
          <a:gradFill flip="none" rotWithShape="1">
            <a:gsLst>
              <a:gs pos="100000">
                <a:schemeClr val="bg1"/>
              </a:gs>
              <a:gs pos="26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5" name="Заголовок 394"/>
          <p:cNvSpPr>
            <a:spLocks noGrp="1"/>
          </p:cNvSpPr>
          <p:nvPr>
            <p:ph type="title"/>
          </p:nvPr>
        </p:nvSpPr>
        <p:spPr>
          <a:xfrm>
            <a:off x="1214414" y="0"/>
            <a:ext cx="6643734" cy="1143000"/>
          </a:xfrm>
          <a:prstGeom prst="round2SameRect">
            <a:avLst>
              <a:gd name="adj1" fmla="val 16667"/>
              <a:gd name="adj2" fmla="val 38889"/>
            </a:avLst>
          </a:prstGeom>
          <a:gradFill>
            <a:gsLst>
              <a:gs pos="100000">
                <a:srgbClr val="FFCCCC"/>
              </a:gs>
              <a:gs pos="26000">
                <a:schemeClr val="bg1"/>
              </a:gs>
            </a:gsLst>
            <a:path path="circle">
              <a:fillToRect l="50000" t="50000" r="50000" b="50000"/>
            </a:path>
          </a:gradFill>
          <a:scene3d>
            <a:camera prst="orthographicFront"/>
            <a:lightRig rig="threePt" dir="t"/>
          </a:scene3d>
          <a:sp3d>
            <a:bevelT w="171450" h="31750"/>
          </a:sp3d>
        </p:spPr>
        <p:txBody>
          <a:bodyPr>
            <a:normAutofit fontScale="90000"/>
          </a:bodyPr>
          <a:lstStyle/>
          <a:p>
            <a:r>
              <a:rPr lang="en-US" sz="6600" b="1" dirty="0" smtClean="0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SPRING</a:t>
            </a:r>
            <a:endParaRPr lang="ru-RU" sz="6600" b="1" dirty="0">
              <a:ln>
                <a:solidFill>
                  <a:sysClr val="windowText" lastClr="000000"/>
                </a:solidFill>
              </a:ln>
              <a:solidFill>
                <a:srgbClr val="FFCCCC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29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96" name="Скругленный прямоугольник 295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1" name="Скругленный прямоугольник 30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6" name="Полилиния 305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1" name="Полилиния 310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3" name="Скругленный прямоугольник 34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5" name="Полилиния 34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6" name="Полилиния 355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57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70" name="Скругленный прямоугольник 369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8" name="Скругленный прямоугольник 387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7" name="Полилиния 396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8" name="Полилиния 397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9" name="Скругленный прямоугольник 398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0" name="Полилиния 399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1" name="Полилиния 400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402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403" name="Скругленный прямоугольник 402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4" name="Скругленный прямоугольник 403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5" name="Полилиния 404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6" name="Полилиния 405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7" name="Скругленный прямоугольник 406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8" name="Полилиния 407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9" name="Полилиния 408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1" name="Группа 285"/>
          <p:cNvGrpSpPr/>
          <p:nvPr/>
        </p:nvGrpSpPr>
        <p:grpSpPr>
          <a:xfrm>
            <a:off x="1428728" y="5929330"/>
            <a:ext cx="1000132" cy="1017585"/>
            <a:chOff x="214282" y="5643578"/>
            <a:chExt cx="1285884" cy="1017585"/>
          </a:xfrm>
        </p:grpSpPr>
        <p:sp>
          <p:nvSpPr>
            <p:cNvPr id="287" name="Полилиния 28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8" name="Полилиния 28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9" name="Полилиния 28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0" name="24-конечная звезда 28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3" name="Группа 356"/>
          <p:cNvGrpSpPr/>
          <p:nvPr/>
        </p:nvGrpSpPr>
        <p:grpSpPr>
          <a:xfrm rot="20068700">
            <a:off x="1657121" y="6384141"/>
            <a:ext cx="250390" cy="340455"/>
            <a:chOff x="2857488" y="4883951"/>
            <a:chExt cx="571504" cy="903297"/>
          </a:xfrm>
        </p:grpSpPr>
        <p:sp>
          <p:nvSpPr>
            <p:cNvPr id="358" name="Овал 357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9" name="Овал 358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60" name="Прямая соединительная линия 359"/>
            <p:cNvCxnSpPr>
              <a:stCxn id="359" idx="0"/>
              <a:endCxn id="359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1" name="Овал 360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2" name="Овал 361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3" name="Овал 362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4" name="Овал 363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5" name="Овал 364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6" name="Овал 365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7" name="Овал 366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8" name="Овал 367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9" name="Овал 368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5" name="Группа 300"/>
          <p:cNvGrpSpPr/>
          <p:nvPr/>
        </p:nvGrpSpPr>
        <p:grpSpPr>
          <a:xfrm>
            <a:off x="6000760" y="5929330"/>
            <a:ext cx="1000132" cy="928671"/>
            <a:chOff x="214282" y="5643578"/>
            <a:chExt cx="1285884" cy="1017585"/>
          </a:xfrm>
        </p:grpSpPr>
        <p:sp>
          <p:nvSpPr>
            <p:cNvPr id="302" name="Полилиния 30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5" name="24-конечная звезда 30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pic>
        <p:nvPicPr>
          <p:cNvPr id="1026" name="Picture 2" descr="C:\Users\mobiworld\Pictures\IMG_20150514_083236.jpg"/>
          <p:cNvPicPr>
            <a:picLocks noGrp="1" noChangeAspect="1" noChangeArrowheads="1"/>
          </p:cNvPicPr>
          <p:nvPr>
            <p:ph idx="1"/>
          </p:nvPr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563" b="39207"/>
          <a:stretch/>
        </p:blipFill>
        <p:spPr bwMode="auto">
          <a:xfrm>
            <a:off x="731889" y="94875"/>
            <a:ext cx="2584162" cy="2866318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rnd">
            <a:solidFill>
              <a:srgbClr val="FFFFFF"/>
            </a:solidFill>
          </a:ln>
          <a:effectLst>
            <a:outerShdw blurRad="50000" algn="tl" rotWithShape="0">
              <a:srgbClr val="000000">
                <a:alpha val="41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  <a:extLst/>
        </p:spPr>
      </p:pic>
      <p:pic>
        <p:nvPicPr>
          <p:cNvPr id="1027" name="Picture 3" descr="C:\Users\mobiworld\Pictures\IMG_20150514_083243.jpg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63" t="12562" r="6067" b="5620"/>
          <a:stretch/>
        </p:blipFill>
        <p:spPr bwMode="auto">
          <a:xfrm>
            <a:off x="5088403" y="128004"/>
            <a:ext cx="2753407" cy="2892598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rnd">
            <a:solidFill>
              <a:srgbClr val="FFFFFF"/>
            </a:solidFill>
          </a:ln>
          <a:effectLst>
            <a:outerShdw blurRad="50000" algn="tl" rotWithShape="0">
              <a:srgbClr val="000000">
                <a:alpha val="41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  <a:extLst/>
        </p:spPr>
      </p:pic>
      <p:pic>
        <p:nvPicPr>
          <p:cNvPr id="1028" name="Picture 4" descr="C:\Users\mobiworld\Pictures\IMG_20150514_083255.jp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0332" y="3083102"/>
            <a:ext cx="2667223" cy="3022242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rnd">
            <a:solidFill>
              <a:srgbClr val="FFFFFF"/>
            </a:solidFill>
          </a:ln>
          <a:effectLst>
            <a:outerShdw blurRad="50000" algn="tl" rotWithShape="0">
              <a:srgbClr val="000000">
                <a:alpha val="41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  <a:extLst/>
        </p:spPr>
      </p:pic>
      <p:pic>
        <p:nvPicPr>
          <p:cNvPr id="1029" name="Picture 5" descr="C:\Users\mobiworld\Pictures\IMG_20150514_083300.jpg"/>
          <p:cNvPicPr>
            <a:picLocks noChangeAspect="1" noChangeArrowheads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984" t="-1" r="30333" b="34411"/>
          <a:stretch/>
        </p:blipFill>
        <p:spPr bwMode="auto">
          <a:xfrm>
            <a:off x="5072066" y="3152910"/>
            <a:ext cx="2758999" cy="3091065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rnd">
            <a:solidFill>
              <a:srgbClr val="FFFFFF"/>
            </a:solidFill>
          </a:ln>
          <a:effectLst>
            <a:outerShdw blurRad="50000" algn="tl" rotWithShape="0">
              <a:srgbClr val="000000">
                <a:alpha val="41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  <a:extLst/>
        </p:spPr>
      </p:pic>
    </p:spTree>
    <p:extLst>
      <p:ext uri="{BB962C8B-B14F-4D97-AF65-F5344CB8AC3E}">
        <p14:creationId xmlns:p14="http://schemas.microsoft.com/office/powerpoint/2010/main" val="6281853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Овал 108"/>
          <p:cNvSpPr/>
          <p:nvPr/>
        </p:nvSpPr>
        <p:spPr>
          <a:xfrm>
            <a:off x="163482" y="387328"/>
            <a:ext cx="1053703" cy="1006623"/>
          </a:xfrm>
          <a:prstGeom prst="ellipse">
            <a:avLst/>
          </a:prstGeom>
          <a:gradFill flip="none" rotWithShape="1">
            <a:gsLst>
              <a:gs pos="100000">
                <a:schemeClr val="bg1">
                  <a:alpha val="0"/>
                </a:schemeClr>
              </a:gs>
              <a:gs pos="4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2" name="Группа 387"/>
          <p:cNvGrpSpPr/>
          <p:nvPr/>
        </p:nvGrpSpPr>
        <p:grpSpPr>
          <a:xfrm>
            <a:off x="-836391" y="302553"/>
            <a:ext cx="9285264" cy="7124638"/>
            <a:chOff x="-836391" y="302553"/>
            <a:chExt cx="9285264" cy="7124638"/>
          </a:xfrm>
        </p:grpSpPr>
        <p:sp>
          <p:nvSpPr>
            <p:cNvPr id="383" name="Полилиния 382"/>
            <p:cNvSpPr/>
            <p:nvPr/>
          </p:nvSpPr>
          <p:spPr>
            <a:xfrm rot="1219034">
              <a:off x="208762" y="205413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4" name="Полилиния 383"/>
            <p:cNvSpPr/>
            <p:nvPr/>
          </p:nvSpPr>
          <p:spPr>
            <a:xfrm rot="1635534">
              <a:off x="184862" y="270974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5" name="Полилиния 384"/>
            <p:cNvSpPr/>
            <p:nvPr/>
          </p:nvSpPr>
          <p:spPr>
            <a:xfrm rot="2120141">
              <a:off x="-7745" y="3397179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6" name="Полилиния 385"/>
            <p:cNvSpPr/>
            <p:nvPr/>
          </p:nvSpPr>
          <p:spPr>
            <a:xfrm rot="2683881">
              <a:off x="-836391" y="3656663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7" name="Полилиния 386"/>
            <p:cNvSpPr/>
            <p:nvPr/>
          </p:nvSpPr>
          <p:spPr>
            <a:xfrm rot="3406944">
              <a:off x="-1350748" y="3554015"/>
              <a:ext cx="7124638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07" name="Облако 106"/>
          <p:cNvSpPr/>
          <p:nvPr/>
        </p:nvSpPr>
        <p:spPr>
          <a:xfrm>
            <a:off x="2571736" y="571480"/>
            <a:ext cx="5000660" cy="857256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8" name="Облако 107"/>
          <p:cNvSpPr/>
          <p:nvPr/>
        </p:nvSpPr>
        <p:spPr>
          <a:xfrm>
            <a:off x="5429256" y="1928802"/>
            <a:ext cx="3429024" cy="714380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3" name="Группа 56"/>
          <p:cNvGrpSpPr/>
          <p:nvPr/>
        </p:nvGrpSpPr>
        <p:grpSpPr>
          <a:xfrm>
            <a:off x="5072066" y="0"/>
            <a:ext cx="4762740" cy="3000396"/>
            <a:chOff x="5214942" y="-71462"/>
            <a:chExt cx="4191236" cy="2724650"/>
          </a:xfrm>
        </p:grpSpPr>
        <p:sp>
          <p:nvSpPr>
            <p:cNvPr id="4" name="Полилиния 3"/>
            <p:cNvSpPr/>
            <p:nvPr/>
          </p:nvSpPr>
          <p:spPr>
            <a:xfrm>
              <a:off x="5318235" y="785794"/>
              <a:ext cx="3825765" cy="1734207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" name="Полилиния 10"/>
            <p:cNvSpPr/>
            <p:nvPr/>
          </p:nvSpPr>
          <p:spPr>
            <a:xfrm rot="860733" flipV="1">
              <a:off x="6909393" y="3183"/>
              <a:ext cx="2496785" cy="1305578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" name="Полилиния 9"/>
            <p:cNvSpPr/>
            <p:nvPr/>
          </p:nvSpPr>
          <p:spPr>
            <a:xfrm>
              <a:off x="7000892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 rot="19708205">
              <a:off x="7500958" y="7141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" name="Полилиния 12"/>
            <p:cNvSpPr/>
            <p:nvPr/>
          </p:nvSpPr>
          <p:spPr>
            <a:xfrm>
              <a:off x="814390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778671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" name="Полилиния 14"/>
            <p:cNvSpPr/>
            <p:nvPr/>
          </p:nvSpPr>
          <p:spPr>
            <a:xfrm>
              <a:off x="7358082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" name="Полилиния 15"/>
            <p:cNvSpPr/>
            <p:nvPr/>
          </p:nvSpPr>
          <p:spPr>
            <a:xfrm>
              <a:off x="6715140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" name="Полилиния 16"/>
            <p:cNvSpPr/>
            <p:nvPr/>
          </p:nvSpPr>
          <p:spPr>
            <a:xfrm>
              <a:off x="7286644" y="92867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" name="Полилиния 17"/>
            <p:cNvSpPr/>
            <p:nvPr/>
          </p:nvSpPr>
          <p:spPr>
            <a:xfrm>
              <a:off x="721520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" name="Полилиния 18"/>
            <p:cNvSpPr/>
            <p:nvPr/>
          </p:nvSpPr>
          <p:spPr>
            <a:xfrm>
              <a:off x="7572396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" name="Полилиния 19"/>
            <p:cNvSpPr/>
            <p:nvPr/>
          </p:nvSpPr>
          <p:spPr>
            <a:xfrm rot="1969772">
              <a:off x="7844062" y="91107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1" name="Полилиния 20"/>
            <p:cNvSpPr/>
            <p:nvPr/>
          </p:nvSpPr>
          <p:spPr>
            <a:xfrm>
              <a:off x="7786710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" name="Полилиния 21"/>
            <p:cNvSpPr/>
            <p:nvPr/>
          </p:nvSpPr>
          <p:spPr>
            <a:xfrm>
              <a:off x="8286776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" name="Полилиния 22"/>
            <p:cNvSpPr/>
            <p:nvPr/>
          </p:nvSpPr>
          <p:spPr>
            <a:xfrm>
              <a:off x="6572264" y="78579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" name="Полилиния 23"/>
            <p:cNvSpPr/>
            <p:nvPr/>
          </p:nvSpPr>
          <p:spPr>
            <a:xfrm rot="20410928">
              <a:off x="6072198" y="71435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" name="Полилиния 24"/>
            <p:cNvSpPr/>
            <p:nvPr/>
          </p:nvSpPr>
          <p:spPr>
            <a:xfrm rot="587691">
              <a:off x="5214942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6" name="Полилиния 25"/>
            <p:cNvSpPr/>
            <p:nvPr/>
          </p:nvSpPr>
          <p:spPr>
            <a:xfrm rot="20411730">
              <a:off x="5429256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" name="Полилиния 26"/>
            <p:cNvSpPr/>
            <p:nvPr/>
          </p:nvSpPr>
          <p:spPr>
            <a:xfrm rot="1771934">
              <a:off x="6072198" y="185736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" name="Полилиния 27"/>
            <p:cNvSpPr/>
            <p:nvPr/>
          </p:nvSpPr>
          <p:spPr>
            <a:xfrm rot="1666315">
              <a:off x="6215074" y="228599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" name="Полилиния 28"/>
            <p:cNvSpPr/>
            <p:nvPr/>
          </p:nvSpPr>
          <p:spPr>
            <a:xfrm>
              <a:off x="7143768" y="235743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" name="Полилиния 29"/>
            <p:cNvSpPr/>
            <p:nvPr/>
          </p:nvSpPr>
          <p:spPr>
            <a:xfrm>
              <a:off x="721520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" name="Полилиния 30"/>
            <p:cNvSpPr/>
            <p:nvPr/>
          </p:nvSpPr>
          <p:spPr>
            <a:xfrm>
              <a:off x="6072198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" name="Полилиния 31"/>
            <p:cNvSpPr/>
            <p:nvPr/>
          </p:nvSpPr>
          <p:spPr>
            <a:xfrm rot="1065905">
              <a:off x="550069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" name="Полилиния 32"/>
            <p:cNvSpPr/>
            <p:nvPr/>
          </p:nvSpPr>
          <p:spPr>
            <a:xfrm rot="19191918">
              <a:off x="5715008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" name="Полилиния 33"/>
            <p:cNvSpPr/>
            <p:nvPr/>
          </p:nvSpPr>
          <p:spPr>
            <a:xfrm rot="1361292">
              <a:off x="5857884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" name="Полилиния 34"/>
            <p:cNvSpPr/>
            <p:nvPr/>
          </p:nvSpPr>
          <p:spPr>
            <a:xfrm rot="1099206">
              <a:off x="6000760" y="142873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" name="Полилиния 35"/>
            <p:cNvSpPr/>
            <p:nvPr/>
          </p:nvSpPr>
          <p:spPr>
            <a:xfrm rot="20247737">
              <a:off x="6689470" y="104357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" name="Полилиния 36"/>
            <p:cNvSpPr/>
            <p:nvPr/>
          </p:nvSpPr>
          <p:spPr>
            <a:xfrm>
              <a:off x="692945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" name="Полилиния 37"/>
            <p:cNvSpPr/>
            <p:nvPr/>
          </p:nvSpPr>
          <p:spPr>
            <a:xfrm>
              <a:off x="6858016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" name="Полилиния 38"/>
            <p:cNvSpPr/>
            <p:nvPr/>
          </p:nvSpPr>
          <p:spPr>
            <a:xfrm>
              <a:off x="7215206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" name="Полилиния 39"/>
            <p:cNvSpPr/>
            <p:nvPr/>
          </p:nvSpPr>
          <p:spPr>
            <a:xfrm>
              <a:off x="5643570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1" name="Полилиния 40"/>
            <p:cNvSpPr/>
            <p:nvPr/>
          </p:nvSpPr>
          <p:spPr>
            <a:xfrm rot="20716111">
              <a:off x="6286512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2" name="Полилиния 41"/>
            <p:cNvSpPr/>
            <p:nvPr/>
          </p:nvSpPr>
          <p:spPr>
            <a:xfrm>
              <a:off x="585788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3" name="Полилиния 42"/>
            <p:cNvSpPr/>
            <p:nvPr/>
          </p:nvSpPr>
          <p:spPr>
            <a:xfrm>
              <a:off x="6286512" y="171448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4" name="Полилиния 43"/>
            <p:cNvSpPr/>
            <p:nvPr/>
          </p:nvSpPr>
          <p:spPr>
            <a:xfrm rot="1666315">
              <a:off x="6410397" y="1978341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5" name="Полилиния 44"/>
            <p:cNvSpPr/>
            <p:nvPr/>
          </p:nvSpPr>
          <p:spPr>
            <a:xfrm>
              <a:off x="6500826" y="22145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6" name="Полилиния 45"/>
            <p:cNvSpPr/>
            <p:nvPr/>
          </p:nvSpPr>
          <p:spPr>
            <a:xfrm>
              <a:off x="6572264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7" name="Полилиния 46"/>
            <p:cNvSpPr/>
            <p:nvPr/>
          </p:nvSpPr>
          <p:spPr>
            <a:xfrm rot="1771934">
              <a:off x="669803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8" name="Полилиния 47"/>
            <p:cNvSpPr/>
            <p:nvPr/>
          </p:nvSpPr>
          <p:spPr>
            <a:xfrm rot="1771934">
              <a:off x="705522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9" name="Полилиния 48"/>
            <p:cNvSpPr/>
            <p:nvPr/>
          </p:nvSpPr>
          <p:spPr>
            <a:xfrm>
              <a:off x="685801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0" name="Полилиния 49"/>
            <p:cNvSpPr/>
            <p:nvPr/>
          </p:nvSpPr>
          <p:spPr>
            <a:xfrm rot="1874304">
              <a:off x="7556933" y="5526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1" name="Полилиния 50"/>
            <p:cNvSpPr/>
            <p:nvPr/>
          </p:nvSpPr>
          <p:spPr>
            <a:xfrm rot="1874304">
              <a:off x="6985430" y="4812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2" name="Полилиния 51"/>
            <p:cNvSpPr/>
            <p:nvPr/>
          </p:nvSpPr>
          <p:spPr>
            <a:xfrm>
              <a:off x="7929586" y="14285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3" name="Полилиния 52"/>
            <p:cNvSpPr/>
            <p:nvPr/>
          </p:nvSpPr>
          <p:spPr>
            <a:xfrm>
              <a:off x="7643834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4" name="Полилиния 53"/>
            <p:cNvSpPr/>
            <p:nvPr/>
          </p:nvSpPr>
          <p:spPr>
            <a:xfrm>
              <a:off x="792958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5" name="Полилиния 54"/>
            <p:cNvSpPr/>
            <p:nvPr/>
          </p:nvSpPr>
          <p:spPr>
            <a:xfrm rot="1874304">
              <a:off x="8056999" y="409823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6" name="Полилиния 55"/>
            <p:cNvSpPr/>
            <p:nvPr/>
          </p:nvSpPr>
          <p:spPr>
            <a:xfrm>
              <a:off x="6572264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" name="Группа 218"/>
          <p:cNvGrpSpPr/>
          <p:nvPr/>
        </p:nvGrpSpPr>
        <p:grpSpPr>
          <a:xfrm>
            <a:off x="-55071" y="3786190"/>
            <a:ext cx="9247681" cy="3082320"/>
            <a:chOff x="-65581" y="3302758"/>
            <a:chExt cx="9247681" cy="3555242"/>
          </a:xfrm>
        </p:grpSpPr>
        <p:sp>
          <p:nvSpPr>
            <p:cNvPr id="117" name="Полилиния 116"/>
            <p:cNvSpPr/>
            <p:nvPr/>
          </p:nvSpPr>
          <p:spPr>
            <a:xfrm>
              <a:off x="-12700" y="5146130"/>
              <a:ext cx="9156700" cy="1711869"/>
            </a:xfrm>
            <a:custGeom>
              <a:avLst/>
              <a:gdLst>
                <a:gd name="connsiteX0" fmla="*/ 0 w 7531100"/>
                <a:gd name="connsiteY0" fmla="*/ 0 h 1384300"/>
                <a:gd name="connsiteX1" fmla="*/ 3200400 w 7531100"/>
                <a:gd name="connsiteY1" fmla="*/ 12700 h 1384300"/>
                <a:gd name="connsiteX2" fmla="*/ 6070600 w 7531100"/>
                <a:gd name="connsiteY2" fmla="*/ 241300 h 1384300"/>
                <a:gd name="connsiteX3" fmla="*/ 7531100 w 7531100"/>
                <a:gd name="connsiteY3" fmla="*/ 1371600 h 1384300"/>
                <a:gd name="connsiteX4" fmla="*/ 0 w 7531100"/>
                <a:gd name="connsiteY4" fmla="*/ 1384300 h 1384300"/>
                <a:gd name="connsiteX5" fmla="*/ 0 w 7531100"/>
                <a:gd name="connsiteY5" fmla="*/ 0 h 1384300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31100" h="1711869">
                  <a:moveTo>
                    <a:pt x="0" y="327569"/>
                  </a:moveTo>
                  <a:cubicBezTo>
                    <a:pt x="998562" y="0"/>
                    <a:pt x="2157430" y="512234"/>
                    <a:pt x="3200400" y="340269"/>
                  </a:cubicBezTo>
                  <a:cubicBezTo>
                    <a:pt x="4225399" y="178329"/>
                    <a:pt x="5274201" y="94191"/>
                    <a:pt x="6070600" y="568869"/>
                  </a:cubicBezTo>
                  <a:cubicBezTo>
                    <a:pt x="6563499" y="668857"/>
                    <a:pt x="7177844" y="446598"/>
                    <a:pt x="7518023" y="311666"/>
                  </a:cubicBezTo>
                  <a:lnTo>
                    <a:pt x="7531100" y="1699169"/>
                  </a:lnTo>
                  <a:lnTo>
                    <a:pt x="0" y="1711869"/>
                  </a:lnTo>
                  <a:lnTo>
                    <a:pt x="0" y="327569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6" name="Группа 119"/>
            <p:cNvGrpSpPr/>
            <p:nvPr/>
          </p:nvGrpSpPr>
          <p:grpSpPr>
            <a:xfrm>
              <a:off x="428596" y="3632354"/>
              <a:ext cx="1109662" cy="1971543"/>
              <a:chOff x="428596" y="3632354"/>
              <a:chExt cx="1109662" cy="1971543"/>
            </a:xfrm>
          </p:grpSpPr>
          <p:sp>
            <p:nvSpPr>
              <p:cNvPr id="118" name="Равнобедренный треугольник 117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9" name="Полилиния 118"/>
              <p:cNvSpPr/>
              <p:nvPr/>
            </p:nvSpPr>
            <p:spPr>
              <a:xfrm>
                <a:off x="428596" y="3632354"/>
                <a:ext cx="1109662" cy="1812775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" name="Группа 120"/>
            <p:cNvGrpSpPr/>
            <p:nvPr/>
          </p:nvGrpSpPr>
          <p:grpSpPr>
            <a:xfrm>
              <a:off x="7858148" y="4209144"/>
              <a:ext cx="928694" cy="1537629"/>
              <a:chOff x="428596" y="3829035"/>
              <a:chExt cx="1109662" cy="1774862"/>
            </a:xfrm>
          </p:grpSpPr>
          <p:sp>
            <p:nvSpPr>
              <p:cNvPr id="122" name="Равнобедренный треугольник 121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23" name="Полилиния 122"/>
              <p:cNvSpPr/>
              <p:nvPr/>
            </p:nvSpPr>
            <p:spPr>
              <a:xfrm>
                <a:off x="428596" y="3829035"/>
                <a:ext cx="1109662" cy="1616093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8" name="Группа 123"/>
            <p:cNvGrpSpPr/>
            <p:nvPr/>
          </p:nvGrpSpPr>
          <p:grpSpPr>
            <a:xfrm>
              <a:off x="4500562" y="3302758"/>
              <a:ext cx="1357322" cy="2269381"/>
              <a:chOff x="428596" y="3644850"/>
              <a:chExt cx="1109662" cy="1959047"/>
            </a:xfrm>
          </p:grpSpPr>
          <p:sp>
            <p:nvSpPr>
              <p:cNvPr id="125" name="Равнобедренный треугольник 124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26" name="Полилиния 125"/>
              <p:cNvSpPr/>
              <p:nvPr/>
            </p:nvSpPr>
            <p:spPr>
              <a:xfrm>
                <a:off x="428596" y="3644850"/>
                <a:ext cx="1109662" cy="1800279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16" name="Полилиния 115"/>
            <p:cNvSpPr/>
            <p:nvPr/>
          </p:nvSpPr>
          <p:spPr>
            <a:xfrm>
              <a:off x="-65581" y="5715016"/>
              <a:ext cx="9247681" cy="1142984"/>
            </a:xfrm>
            <a:custGeom>
              <a:avLst/>
              <a:gdLst>
                <a:gd name="connsiteX0" fmla="*/ 9194800 w 9781117"/>
                <a:gd name="connsiteY0" fmla="*/ 511588 h 2492788"/>
                <a:gd name="connsiteX1" fmla="*/ 5715000 w 9781117"/>
                <a:gd name="connsiteY1" fmla="*/ 295688 h 2492788"/>
                <a:gd name="connsiteX2" fmla="*/ 1765300 w 9781117"/>
                <a:gd name="connsiteY2" fmla="*/ 943388 h 2492788"/>
                <a:gd name="connsiteX3" fmla="*/ 63500 w 9781117"/>
                <a:gd name="connsiteY3" fmla="*/ 816388 h 2492788"/>
                <a:gd name="connsiteX4" fmla="*/ 0 w 9781117"/>
                <a:gd name="connsiteY4" fmla="*/ 2480088 h 2492788"/>
                <a:gd name="connsiteX5" fmla="*/ 9232900 w 9781117"/>
                <a:gd name="connsiteY5" fmla="*/ 2492788 h 2492788"/>
                <a:gd name="connsiteX6" fmla="*/ 9194800 w 9781117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47681" h="2468858">
                  <a:moveTo>
                    <a:pt x="9194800" y="487658"/>
                  </a:moveTo>
                  <a:cubicBezTo>
                    <a:pt x="8608483" y="121475"/>
                    <a:pt x="6832055" y="802503"/>
                    <a:pt x="5715000" y="271758"/>
                  </a:cubicBezTo>
                  <a:cubicBezTo>
                    <a:pt x="5445623" y="0"/>
                    <a:pt x="2116574" y="444364"/>
                    <a:pt x="1765300" y="919458"/>
                  </a:cubicBezTo>
                  <a:cubicBezTo>
                    <a:pt x="1117095" y="1140637"/>
                    <a:pt x="630767" y="834791"/>
                    <a:pt x="63500" y="792458"/>
                  </a:cubicBezTo>
                  <a:lnTo>
                    <a:pt x="0" y="2456158"/>
                  </a:lnTo>
                  <a:lnTo>
                    <a:pt x="9232900" y="2468858"/>
                  </a:lnTo>
                  <a:cubicBezTo>
                    <a:pt x="9215861" y="1804322"/>
                    <a:pt x="9247681" y="1320553"/>
                    <a:pt x="9194800" y="487658"/>
                  </a:cubicBez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" name="Группа 143"/>
          <p:cNvGrpSpPr/>
          <p:nvPr/>
        </p:nvGrpSpPr>
        <p:grpSpPr>
          <a:xfrm rot="626960">
            <a:off x="7869702" y="5933812"/>
            <a:ext cx="928662" cy="1000108"/>
            <a:chOff x="5898071" y="4400554"/>
            <a:chExt cx="2324143" cy="2470145"/>
          </a:xfrm>
        </p:grpSpPr>
        <p:sp>
          <p:nvSpPr>
            <p:cNvPr id="145" name="Полилиния 14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7" name="Полилиния 14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8" name="Полилиния 14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Полилиния 14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Полилиния 14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57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56" name="Полилиния 15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58" name="Группа 138"/>
            <p:cNvGrpSpPr/>
            <p:nvPr/>
          </p:nvGrpSpPr>
          <p:grpSpPr>
            <a:xfrm rot="639347">
              <a:off x="6792579" y="4410371"/>
              <a:ext cx="798923" cy="2457470"/>
              <a:chOff x="6586553" y="4400554"/>
              <a:chExt cx="798923" cy="2457470"/>
            </a:xfrm>
          </p:grpSpPr>
          <p:sp>
            <p:nvSpPr>
              <p:cNvPr id="153" name="Полилиния 15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59" name="Группа 158"/>
          <p:cNvGrpSpPr/>
          <p:nvPr/>
        </p:nvGrpSpPr>
        <p:grpSpPr>
          <a:xfrm rot="388224">
            <a:off x="6557801" y="5855841"/>
            <a:ext cx="1292760" cy="1084245"/>
            <a:chOff x="5898071" y="4400554"/>
            <a:chExt cx="2324143" cy="2470145"/>
          </a:xfrm>
        </p:grpSpPr>
        <p:sp>
          <p:nvSpPr>
            <p:cNvPr id="160" name="Полилиния 15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Полилиния 16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Полилиния 16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3" name="Полилиния 16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4" name="Полилиния 16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Полилиния 16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60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71" name="Полилиния 170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3" name="Полилиния 172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61" name="Группа 173"/>
          <p:cNvGrpSpPr/>
          <p:nvPr/>
        </p:nvGrpSpPr>
        <p:grpSpPr>
          <a:xfrm rot="626960">
            <a:off x="8369768" y="5933813"/>
            <a:ext cx="928662" cy="1000108"/>
            <a:chOff x="5898071" y="4400554"/>
            <a:chExt cx="2324143" cy="2470145"/>
          </a:xfrm>
        </p:grpSpPr>
        <p:sp>
          <p:nvSpPr>
            <p:cNvPr id="175" name="Полилиния 17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7" name="Полилиния 17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8" name="Полилиния 17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9" name="Полилиния 17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0" name="Полилиния 17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62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86" name="Полилиния 18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63" name="Группа 142"/>
          <p:cNvGrpSpPr/>
          <p:nvPr/>
        </p:nvGrpSpPr>
        <p:grpSpPr>
          <a:xfrm rot="20815479">
            <a:off x="7178705" y="5851445"/>
            <a:ext cx="1292760" cy="1079937"/>
            <a:chOff x="5898071" y="4410369"/>
            <a:chExt cx="2324143" cy="2460330"/>
          </a:xfrm>
        </p:grpSpPr>
        <p:sp>
          <p:nvSpPr>
            <p:cNvPr id="127" name="Полилиния 126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Полилиния 128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Полилиния 129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96" name="Группа 138"/>
            <p:cNvGrpSpPr/>
            <p:nvPr/>
          </p:nvGrpSpPr>
          <p:grpSpPr>
            <a:xfrm rot="639347">
              <a:off x="6792579" y="4410369"/>
              <a:ext cx="798923" cy="2457470"/>
              <a:chOff x="6586553" y="4400554"/>
              <a:chExt cx="798923" cy="2457470"/>
            </a:xfrm>
          </p:grpSpPr>
          <p:sp>
            <p:nvSpPr>
              <p:cNvPr id="140" name="Полилиния 139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97" name="Группа 203"/>
          <p:cNvGrpSpPr/>
          <p:nvPr/>
        </p:nvGrpSpPr>
        <p:grpSpPr>
          <a:xfrm rot="626960">
            <a:off x="3440547" y="6005251"/>
            <a:ext cx="928662" cy="1000108"/>
            <a:chOff x="5898071" y="4400554"/>
            <a:chExt cx="2324143" cy="2470145"/>
          </a:xfrm>
        </p:grpSpPr>
        <p:sp>
          <p:nvSpPr>
            <p:cNvPr id="205" name="Полилиния 20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7" name="Полилиния 20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8" name="Полилиния 20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9" name="Полилиния 20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10" name="Полилиния 20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98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16" name="Полилиния 21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8" name="Полилиния 21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99" name="Группа 138"/>
            <p:cNvGrpSpPr/>
            <p:nvPr/>
          </p:nvGrpSpPr>
          <p:grpSpPr>
            <a:xfrm rot="639347">
              <a:off x="6792579" y="4410375"/>
              <a:ext cx="798923" cy="2457470"/>
              <a:chOff x="6586553" y="4400554"/>
              <a:chExt cx="798923" cy="2457470"/>
            </a:xfrm>
          </p:grpSpPr>
          <p:sp>
            <p:nvSpPr>
              <p:cNvPr id="213" name="Полилиния 21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5" name="Полилиния 21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00" name="Группа 219"/>
          <p:cNvGrpSpPr/>
          <p:nvPr/>
        </p:nvGrpSpPr>
        <p:grpSpPr>
          <a:xfrm rot="20477843">
            <a:off x="4922140" y="5908939"/>
            <a:ext cx="928662" cy="1000108"/>
            <a:chOff x="5898071" y="4400554"/>
            <a:chExt cx="2324143" cy="2470145"/>
          </a:xfrm>
        </p:grpSpPr>
        <p:sp>
          <p:nvSpPr>
            <p:cNvPr id="221" name="Полилиния 22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2" name="Полилиния 22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3" name="Полилиния 22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4" name="Полилиния 22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5" name="Полилиния 22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6" name="Полилиния 22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1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32" name="Полилиния 23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3" name="Полилиния 23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4" name="Полилиния 23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102" name="Группа 138"/>
            <p:cNvGrpSpPr/>
            <p:nvPr/>
          </p:nvGrpSpPr>
          <p:grpSpPr>
            <a:xfrm rot="639347">
              <a:off x="6792579" y="4410377"/>
              <a:ext cx="798923" cy="2457470"/>
              <a:chOff x="6586553" y="4400554"/>
              <a:chExt cx="798923" cy="2457470"/>
            </a:xfrm>
          </p:grpSpPr>
          <p:sp>
            <p:nvSpPr>
              <p:cNvPr id="229" name="Полилиния 228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0" name="Полилиния 229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1" name="Полилиния 230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03" name="Группа 234"/>
          <p:cNvGrpSpPr/>
          <p:nvPr/>
        </p:nvGrpSpPr>
        <p:grpSpPr>
          <a:xfrm rot="20416555">
            <a:off x="3927703" y="5985261"/>
            <a:ext cx="928662" cy="1000108"/>
            <a:chOff x="5898071" y="4400554"/>
            <a:chExt cx="2324143" cy="2470145"/>
          </a:xfrm>
        </p:grpSpPr>
        <p:sp>
          <p:nvSpPr>
            <p:cNvPr id="236" name="Полилиния 235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9" name="Полилиния 238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0" name="Полилиния 239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1" name="Полилиния 240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4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47" name="Полилиния 246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8" name="Полилиния 247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9" name="Полилиния 248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05" name="Группа 188"/>
          <p:cNvGrpSpPr/>
          <p:nvPr/>
        </p:nvGrpSpPr>
        <p:grpSpPr>
          <a:xfrm rot="709197">
            <a:off x="4239936" y="5884284"/>
            <a:ext cx="1292760" cy="1083291"/>
            <a:chOff x="5898071" y="4410280"/>
            <a:chExt cx="2324143" cy="2467972"/>
          </a:xfrm>
        </p:grpSpPr>
        <p:sp>
          <p:nvSpPr>
            <p:cNvPr id="190" name="Полилиния 18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3" name="Полилиния 19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4" name="Полилиния 19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5" name="Полилиния 19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06" name="Группа 138"/>
            <p:cNvGrpSpPr/>
            <p:nvPr/>
          </p:nvGrpSpPr>
          <p:grpSpPr>
            <a:xfrm rot="639347">
              <a:off x="6791608" y="4410280"/>
              <a:ext cx="798923" cy="2467972"/>
              <a:chOff x="6586553" y="4400554"/>
              <a:chExt cx="798923" cy="2467972"/>
            </a:xfrm>
          </p:grpSpPr>
          <p:sp>
            <p:nvSpPr>
              <p:cNvPr id="198" name="Полилиния 197"/>
              <p:cNvSpPr/>
              <p:nvPr/>
            </p:nvSpPr>
            <p:spPr>
              <a:xfrm flipH="1">
                <a:off x="6910157" y="5154015"/>
                <a:ext cx="142905" cy="1714511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10" name="Группа 249"/>
          <p:cNvGrpSpPr/>
          <p:nvPr/>
        </p:nvGrpSpPr>
        <p:grpSpPr>
          <a:xfrm rot="20571690">
            <a:off x="3127103" y="5901080"/>
            <a:ext cx="928662" cy="1000108"/>
            <a:chOff x="5898071" y="4400554"/>
            <a:chExt cx="2324143" cy="2470145"/>
          </a:xfrm>
        </p:grpSpPr>
        <p:sp>
          <p:nvSpPr>
            <p:cNvPr id="251" name="Полилиния 25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Полилиния 25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Полилиния 25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Полилиния 25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11" name="Группа 137"/>
            <p:cNvGrpSpPr/>
            <p:nvPr/>
          </p:nvGrpSpPr>
          <p:grpSpPr>
            <a:xfrm rot="2143029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62" name="Полилиния 26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3" name="Полилиния 26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4" name="Полилиния 26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12" name="Группа 284"/>
          <p:cNvGrpSpPr/>
          <p:nvPr/>
        </p:nvGrpSpPr>
        <p:grpSpPr>
          <a:xfrm>
            <a:off x="0" y="6197605"/>
            <a:ext cx="642942" cy="660395"/>
            <a:chOff x="214282" y="5643578"/>
            <a:chExt cx="1285884" cy="1017585"/>
          </a:xfrm>
        </p:grpSpPr>
        <p:sp>
          <p:nvSpPr>
            <p:cNvPr id="280" name="Полилиния 279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2" name="Полилиния 281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3" name="Полилиния 282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4" name="24-конечная звезда 283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3" name="Группа 290"/>
          <p:cNvGrpSpPr/>
          <p:nvPr/>
        </p:nvGrpSpPr>
        <p:grpSpPr>
          <a:xfrm>
            <a:off x="642910" y="6357958"/>
            <a:ext cx="571504" cy="588957"/>
            <a:chOff x="214282" y="5643578"/>
            <a:chExt cx="1285884" cy="1017585"/>
          </a:xfrm>
        </p:grpSpPr>
        <p:sp>
          <p:nvSpPr>
            <p:cNvPr id="292" name="Полилиния 29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3" name="Полилиния 29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4" name="Полилиния 29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5" name="24-конечная звезда 29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4" name="Группа 295"/>
          <p:cNvGrpSpPr/>
          <p:nvPr/>
        </p:nvGrpSpPr>
        <p:grpSpPr>
          <a:xfrm>
            <a:off x="5715008" y="6197605"/>
            <a:ext cx="642942" cy="660395"/>
            <a:chOff x="214282" y="5643578"/>
            <a:chExt cx="1285884" cy="1017585"/>
          </a:xfrm>
        </p:grpSpPr>
        <p:sp>
          <p:nvSpPr>
            <p:cNvPr id="297" name="Полилиния 29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8" name="Полилиния 29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9" name="Полилиния 29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0" name="24-конечная звезда 29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0" name="Группа 305"/>
          <p:cNvGrpSpPr/>
          <p:nvPr/>
        </p:nvGrpSpPr>
        <p:grpSpPr>
          <a:xfrm>
            <a:off x="1214414" y="6197605"/>
            <a:ext cx="642942" cy="660395"/>
            <a:chOff x="214282" y="5643578"/>
            <a:chExt cx="1285884" cy="1017585"/>
          </a:xfrm>
        </p:grpSpPr>
        <p:sp>
          <p:nvSpPr>
            <p:cNvPr id="307" name="Полилиния 30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8" name="Полилиния 30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9" name="Полилиния 30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0" name="24-конечная звезда 30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4" name="Группа 310"/>
          <p:cNvGrpSpPr/>
          <p:nvPr/>
        </p:nvGrpSpPr>
        <p:grpSpPr>
          <a:xfrm>
            <a:off x="2500298" y="6197605"/>
            <a:ext cx="642942" cy="660395"/>
            <a:chOff x="214282" y="5643578"/>
            <a:chExt cx="1285884" cy="1017585"/>
          </a:xfrm>
        </p:grpSpPr>
        <p:sp>
          <p:nvSpPr>
            <p:cNvPr id="312" name="Полилиния 31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3" name="Полилиния 31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4" name="Полилиния 31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5" name="24-конечная звезда 31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16" name="Овал 315"/>
          <p:cNvSpPr/>
          <p:nvPr/>
        </p:nvSpPr>
        <p:spPr>
          <a:xfrm>
            <a:off x="285720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7" name="Овал 316"/>
          <p:cNvSpPr/>
          <p:nvPr/>
        </p:nvSpPr>
        <p:spPr>
          <a:xfrm>
            <a:off x="642910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8" name="Овал 317"/>
          <p:cNvSpPr/>
          <p:nvPr/>
        </p:nvSpPr>
        <p:spPr>
          <a:xfrm>
            <a:off x="1428728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9" name="Овал 318"/>
          <p:cNvSpPr/>
          <p:nvPr/>
        </p:nvSpPr>
        <p:spPr>
          <a:xfrm>
            <a:off x="114297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0" name="Овал 319"/>
          <p:cNvSpPr/>
          <p:nvPr/>
        </p:nvSpPr>
        <p:spPr>
          <a:xfrm>
            <a:off x="1571604" y="604363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1" name="Овал 320"/>
          <p:cNvSpPr/>
          <p:nvPr/>
        </p:nvSpPr>
        <p:spPr>
          <a:xfrm>
            <a:off x="2143108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2" name="Овал 321"/>
          <p:cNvSpPr/>
          <p:nvPr/>
        </p:nvSpPr>
        <p:spPr>
          <a:xfrm>
            <a:off x="264317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3" name="Овал 322"/>
          <p:cNvSpPr/>
          <p:nvPr/>
        </p:nvSpPr>
        <p:spPr>
          <a:xfrm>
            <a:off x="342899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4" name="Овал 323"/>
          <p:cNvSpPr/>
          <p:nvPr/>
        </p:nvSpPr>
        <p:spPr>
          <a:xfrm>
            <a:off x="442912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5" name="Овал 324"/>
          <p:cNvSpPr/>
          <p:nvPr/>
        </p:nvSpPr>
        <p:spPr>
          <a:xfrm>
            <a:off x="400049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6" name="Овал 325"/>
          <p:cNvSpPr/>
          <p:nvPr/>
        </p:nvSpPr>
        <p:spPr>
          <a:xfrm>
            <a:off x="521494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7" name="Овал 326"/>
          <p:cNvSpPr/>
          <p:nvPr/>
        </p:nvSpPr>
        <p:spPr>
          <a:xfrm>
            <a:off x="5857884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8" name="Овал 327"/>
          <p:cNvSpPr/>
          <p:nvPr/>
        </p:nvSpPr>
        <p:spPr>
          <a:xfrm>
            <a:off x="6643702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9" name="Овал 328"/>
          <p:cNvSpPr/>
          <p:nvPr/>
        </p:nvSpPr>
        <p:spPr>
          <a:xfrm>
            <a:off x="7429520" y="597219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0" name="Овал 329"/>
          <p:cNvSpPr/>
          <p:nvPr/>
        </p:nvSpPr>
        <p:spPr>
          <a:xfrm>
            <a:off x="8929718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1" name="Овал 330"/>
          <p:cNvSpPr/>
          <p:nvPr/>
        </p:nvSpPr>
        <p:spPr>
          <a:xfrm>
            <a:off x="857252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2" name="Овал 331"/>
          <p:cNvSpPr/>
          <p:nvPr/>
        </p:nvSpPr>
        <p:spPr>
          <a:xfrm>
            <a:off x="8001024" y="5900754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3" name="Овал 332"/>
          <p:cNvSpPr/>
          <p:nvPr/>
        </p:nvSpPr>
        <p:spPr>
          <a:xfrm>
            <a:off x="7072330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4" name="Овал 333"/>
          <p:cNvSpPr/>
          <p:nvPr/>
        </p:nvSpPr>
        <p:spPr>
          <a:xfrm>
            <a:off x="6429388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5" name="Овал 334"/>
          <p:cNvSpPr/>
          <p:nvPr/>
        </p:nvSpPr>
        <p:spPr>
          <a:xfrm>
            <a:off x="607219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6" name="Овал 335"/>
          <p:cNvSpPr/>
          <p:nvPr/>
        </p:nvSpPr>
        <p:spPr>
          <a:xfrm>
            <a:off x="5500694" y="575787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7" name="Овал 336"/>
          <p:cNvSpPr/>
          <p:nvPr/>
        </p:nvSpPr>
        <p:spPr>
          <a:xfrm>
            <a:off x="4786314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8" name="Овал 337"/>
          <p:cNvSpPr/>
          <p:nvPr/>
        </p:nvSpPr>
        <p:spPr>
          <a:xfrm>
            <a:off x="3857620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9" name="Овал 338"/>
          <p:cNvSpPr/>
          <p:nvPr/>
        </p:nvSpPr>
        <p:spPr>
          <a:xfrm>
            <a:off x="2928926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0" name="Овал 339"/>
          <p:cNvSpPr/>
          <p:nvPr/>
        </p:nvSpPr>
        <p:spPr>
          <a:xfrm>
            <a:off x="1785918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1" name="Овал 340"/>
          <p:cNvSpPr/>
          <p:nvPr/>
        </p:nvSpPr>
        <p:spPr>
          <a:xfrm>
            <a:off x="1000100" y="611506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31" name="Группа 355"/>
          <p:cNvGrpSpPr/>
          <p:nvPr/>
        </p:nvGrpSpPr>
        <p:grpSpPr>
          <a:xfrm rot="3478556">
            <a:off x="156922" y="6491361"/>
            <a:ext cx="250390" cy="340455"/>
            <a:chOff x="2857488" y="4883951"/>
            <a:chExt cx="571504" cy="903297"/>
          </a:xfrm>
        </p:grpSpPr>
        <p:sp>
          <p:nvSpPr>
            <p:cNvPr id="346" name="Овал 345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44" name="Прямая соединительная линия 343"/>
            <p:cNvCxnSpPr>
              <a:stCxn id="342" idx="0"/>
              <a:endCxn id="342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" name="Овал 346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9" name="Овал 348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1" name="Овал 350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2" name="Овал 351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3" name="Овал 352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4" name="Овал 353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5" name="Овал 354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4" name="Группа 369"/>
          <p:cNvGrpSpPr/>
          <p:nvPr/>
        </p:nvGrpSpPr>
        <p:grpSpPr>
          <a:xfrm rot="1300059">
            <a:off x="4697443" y="6483348"/>
            <a:ext cx="250390" cy="340455"/>
            <a:chOff x="2857488" y="4883951"/>
            <a:chExt cx="571504" cy="903297"/>
          </a:xfrm>
        </p:grpSpPr>
        <p:sp>
          <p:nvSpPr>
            <p:cNvPr id="371" name="Овал 370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2" name="Овал 37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73" name="Прямая соединительная линия 372"/>
            <p:cNvCxnSpPr>
              <a:stCxn id="372" idx="0"/>
              <a:endCxn id="372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4" name="Овал 373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5" name="Овал 374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6" name="Овал 375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7" name="Овал 376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8" name="Овал 377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9" name="Овал 378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0" name="Овал 379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1" name="Овал 380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2" name="Овал 381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89" name="Полилиния 388"/>
          <p:cNvSpPr/>
          <p:nvPr/>
        </p:nvSpPr>
        <p:spPr>
          <a:xfrm>
            <a:off x="262759" y="3247697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0" name="Полилиния 389"/>
          <p:cNvSpPr/>
          <p:nvPr/>
        </p:nvSpPr>
        <p:spPr>
          <a:xfrm>
            <a:off x="928662" y="3286124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1" name="Полилиния 390"/>
          <p:cNvSpPr/>
          <p:nvPr/>
        </p:nvSpPr>
        <p:spPr>
          <a:xfrm>
            <a:off x="428596" y="3071810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2" name="Полилиния 391"/>
          <p:cNvSpPr/>
          <p:nvPr/>
        </p:nvSpPr>
        <p:spPr>
          <a:xfrm>
            <a:off x="785786" y="3071810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3" name="Полилиния 392"/>
          <p:cNvSpPr/>
          <p:nvPr/>
        </p:nvSpPr>
        <p:spPr>
          <a:xfrm>
            <a:off x="642910" y="2857496"/>
            <a:ext cx="308713" cy="109866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4" name="Овал 393"/>
          <p:cNvSpPr/>
          <p:nvPr/>
        </p:nvSpPr>
        <p:spPr>
          <a:xfrm>
            <a:off x="0" y="214290"/>
            <a:ext cx="1428728" cy="1357322"/>
          </a:xfrm>
          <a:prstGeom prst="ellipse">
            <a:avLst/>
          </a:prstGeom>
          <a:gradFill flip="none" rotWithShape="1">
            <a:gsLst>
              <a:gs pos="100000">
                <a:schemeClr val="bg1"/>
              </a:gs>
              <a:gs pos="26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5" name="Заголовок 394"/>
          <p:cNvSpPr>
            <a:spLocks noGrp="1"/>
          </p:cNvSpPr>
          <p:nvPr>
            <p:ph type="title"/>
          </p:nvPr>
        </p:nvSpPr>
        <p:spPr>
          <a:xfrm>
            <a:off x="1099254" y="-1"/>
            <a:ext cx="6643734" cy="1421531"/>
          </a:xfrm>
          <a:prstGeom prst="round2SameRect">
            <a:avLst>
              <a:gd name="adj1" fmla="val 16667"/>
              <a:gd name="adj2" fmla="val 38889"/>
            </a:avLst>
          </a:prstGeom>
          <a:gradFill>
            <a:gsLst>
              <a:gs pos="100000">
                <a:srgbClr val="FFCCCC"/>
              </a:gs>
              <a:gs pos="26000">
                <a:schemeClr val="bg1"/>
              </a:gs>
            </a:gsLst>
            <a:path path="circle">
              <a:fillToRect l="50000" t="50000" r="50000" b="50000"/>
            </a:path>
          </a:gradFill>
          <a:scene3d>
            <a:camera prst="orthographicFront"/>
            <a:lightRig rig="threePt" dir="t"/>
          </a:scene3d>
          <a:sp3d>
            <a:bevelT w="171450" h="31750"/>
          </a:sp3d>
        </p:spPr>
        <p:txBody>
          <a:bodyPr>
            <a:normAutofit fontScale="90000"/>
          </a:bodyPr>
          <a:lstStyle/>
          <a:p>
            <a:pPr indent="180000">
              <a:lnSpc>
                <a:spcPct val="150000"/>
              </a:lnSpc>
            </a:pPr>
            <a:r>
              <a:rPr lang="ru-RU" sz="1800" b="1" i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1800" b="1" i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2000" b="1" i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Зрительно-</a:t>
            </a:r>
            <a:r>
              <a:rPr lang="ru-RU" sz="2000" b="1" i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координаторные</a:t>
            </a:r>
            <a:r>
              <a:rPr lang="ru-RU" sz="2000" b="1" i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2000" b="1" i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тренажи с помощью опорных  зрительно-двигательных траекторий  (</a:t>
            </a:r>
            <a:r>
              <a:rPr lang="ru-RU" sz="2000" b="1" i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офтальмотренажеры</a:t>
            </a:r>
            <a:r>
              <a:rPr lang="ru-RU" sz="2000" b="1" i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)</a:t>
            </a:r>
            <a:br>
              <a:rPr lang="ru-RU" sz="2000" b="1" i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2000" b="1" i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Схема зрительно-двигательных траекторий</a:t>
            </a:r>
            <a:r>
              <a:rPr lang="ru-RU" sz="2000" b="1" i="1" dirty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2000" b="1" i="1" dirty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</a:br>
            <a:endParaRPr lang="ru-RU" sz="2000" b="1" i="1" dirty="0">
              <a:solidFill>
                <a:srgbClr val="C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29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96" name="Скругленный прямоугольник 295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1" name="Скругленный прямоугольник 30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6" name="Полилиния 305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1" name="Полилиния 310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3" name="Скругленный прямоугольник 34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5" name="Полилиния 34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6" name="Полилиния 355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57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70" name="Скругленный прямоугольник 369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8" name="Скругленный прямоугольник 387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7" name="Полилиния 396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8" name="Полилиния 397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9" name="Скругленный прямоугольник 398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0" name="Полилиния 399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1" name="Полилиния 400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402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403" name="Скругленный прямоугольник 402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4" name="Скругленный прямоугольник 403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5" name="Полилиния 404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6" name="Полилиния 405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7" name="Скругленный прямоугольник 406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8" name="Полилиния 407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9" name="Полилиния 408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1" name="Группа 285"/>
          <p:cNvGrpSpPr/>
          <p:nvPr/>
        </p:nvGrpSpPr>
        <p:grpSpPr>
          <a:xfrm>
            <a:off x="1428728" y="5929330"/>
            <a:ext cx="1000132" cy="1017585"/>
            <a:chOff x="214282" y="5643578"/>
            <a:chExt cx="1285884" cy="1017585"/>
          </a:xfrm>
        </p:grpSpPr>
        <p:sp>
          <p:nvSpPr>
            <p:cNvPr id="287" name="Полилиния 28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8" name="Полилиния 28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9" name="Полилиния 28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0" name="24-конечная звезда 28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3" name="Группа 356"/>
          <p:cNvGrpSpPr/>
          <p:nvPr/>
        </p:nvGrpSpPr>
        <p:grpSpPr>
          <a:xfrm rot="20068700">
            <a:off x="1657121" y="6384141"/>
            <a:ext cx="250390" cy="340455"/>
            <a:chOff x="2857488" y="4883951"/>
            <a:chExt cx="571504" cy="903297"/>
          </a:xfrm>
        </p:grpSpPr>
        <p:sp>
          <p:nvSpPr>
            <p:cNvPr id="358" name="Овал 357"/>
            <p:cNvSpPr/>
            <p:nvPr/>
          </p:nvSpPr>
          <p:spPr>
            <a:xfrm>
              <a:off x="3000364" y="4929198"/>
              <a:ext cx="285752" cy="1428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9" name="Овал 358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60" name="Прямая соединительная линия 359"/>
            <p:cNvCxnSpPr>
              <a:stCxn id="359" idx="0"/>
              <a:endCxn id="359" idx="4"/>
            </p:cNvCxnSpPr>
            <p:nvPr/>
          </p:nvCxnSpPr>
          <p:spPr>
            <a:xfrm rot="16200000" flipH="1">
              <a:off x="2750331" y="5393545"/>
              <a:ext cx="78581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1" name="Овал 360"/>
            <p:cNvSpPr/>
            <p:nvPr/>
          </p:nvSpPr>
          <p:spPr>
            <a:xfrm>
              <a:off x="3069421" y="4883951"/>
              <a:ext cx="142876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2" name="Овал 361"/>
            <p:cNvSpPr/>
            <p:nvPr/>
          </p:nvSpPr>
          <p:spPr>
            <a:xfrm>
              <a:off x="3000364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3" name="Овал 362"/>
            <p:cNvSpPr/>
            <p:nvPr/>
          </p:nvSpPr>
          <p:spPr>
            <a:xfrm>
              <a:off x="292892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4" name="Овал 363"/>
            <p:cNvSpPr/>
            <p:nvPr/>
          </p:nvSpPr>
          <p:spPr>
            <a:xfrm>
              <a:off x="292892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5" name="Овал 364"/>
            <p:cNvSpPr/>
            <p:nvPr/>
          </p:nvSpPr>
          <p:spPr>
            <a:xfrm>
              <a:off x="3000364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6" name="Овал 365"/>
            <p:cNvSpPr/>
            <p:nvPr/>
          </p:nvSpPr>
          <p:spPr>
            <a:xfrm>
              <a:off x="3214678" y="5143512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7" name="Овал 366"/>
            <p:cNvSpPr/>
            <p:nvPr/>
          </p:nvSpPr>
          <p:spPr>
            <a:xfrm>
              <a:off x="3286116" y="5286388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8" name="Овал 367"/>
            <p:cNvSpPr/>
            <p:nvPr/>
          </p:nvSpPr>
          <p:spPr>
            <a:xfrm>
              <a:off x="3286116" y="5429264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9" name="Овал 368"/>
            <p:cNvSpPr/>
            <p:nvPr/>
          </p:nvSpPr>
          <p:spPr>
            <a:xfrm>
              <a:off x="3214678" y="5572140"/>
              <a:ext cx="71438" cy="71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5" name="Группа 300"/>
          <p:cNvGrpSpPr/>
          <p:nvPr/>
        </p:nvGrpSpPr>
        <p:grpSpPr>
          <a:xfrm>
            <a:off x="6000760" y="5929330"/>
            <a:ext cx="1000132" cy="928671"/>
            <a:chOff x="214282" y="5643578"/>
            <a:chExt cx="1285884" cy="1017585"/>
          </a:xfrm>
        </p:grpSpPr>
        <p:sp>
          <p:nvSpPr>
            <p:cNvPr id="302" name="Полилиния 30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5" name="24-конечная звезда 30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pic>
        <p:nvPicPr>
          <p:cNvPr id="410" name="Picture 3" descr="gl4.jpg"/>
          <p:cNvPicPr>
            <a:picLocks noGrp="1" noChangeAspect="1" noChangeArrowheads="1"/>
          </p:cNvPicPr>
          <p:nvPr>
            <p:ph idx="1"/>
          </p:nvPr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237375" y="1881186"/>
            <a:ext cx="6787228" cy="380525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4911722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презентация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презентация</Template>
  <TotalTime>4021</TotalTime>
  <Words>689</Words>
  <Application>Microsoft Office PowerPoint</Application>
  <PresentationFormat>Экран (4:3)</PresentationFormat>
  <Paragraphs>101</Paragraphs>
  <Slides>34</Slides>
  <Notes>24</Notes>
  <HiddenSlides>0</HiddenSlides>
  <MMClips>0</MMClips>
  <ScaleCrop>false</ScaleCrop>
  <HeadingPairs>
    <vt:vector size="4" baseType="variant">
      <vt:variant>
        <vt:lpstr>Тема</vt:lpstr>
      </vt:variant>
      <vt:variant>
        <vt:i4>1</vt:i4>
      </vt:variant>
      <vt:variant>
        <vt:lpstr>Заголовки слайдов</vt:lpstr>
      </vt:variant>
      <vt:variant>
        <vt:i4>34</vt:i4>
      </vt:variant>
    </vt:vector>
  </HeadingPairs>
  <TitlesOfParts>
    <vt:vector size="35" baseType="lpstr">
      <vt:lpstr>презентация</vt:lpstr>
      <vt:lpstr>Здоровьесберегающая методика                          Владимира Базарного   </vt:lpstr>
      <vt:lpstr>Базарный Владимир Филиппович </vt:lpstr>
      <vt:lpstr>Методика В.Ф. Базарного </vt:lpstr>
      <vt:lpstr>В.Ф.Базарный</vt:lpstr>
      <vt:lpstr>Презентация PowerPoint</vt:lpstr>
      <vt:lpstr>МЕНЯТЬ ПОЗУ ДЕТЕЙ </vt:lpstr>
      <vt:lpstr>Упражнения на зрительную  координацию</vt:lpstr>
      <vt:lpstr>SPRING</vt:lpstr>
      <vt:lpstr> Зрительно-координаторные тренажи с помощью опорных  зрительно-двигательных траекторий  (офтальмотренажеры) Схема зрительно-двигательных траекторий </vt:lpstr>
      <vt:lpstr>SPRING</vt:lpstr>
      <vt:lpstr>Упражнения на мышечно-телесную координацию</vt:lpstr>
      <vt:lpstr>Упражнения на мышечно-телесную координацию «СЕНСОРНЫЕ  КРЕСТЫ»</vt:lpstr>
      <vt:lpstr>Варианты   упражнений для развития зрительного восприятия</vt:lpstr>
      <vt:lpstr> офтальмотренажер «Улитка»</vt:lpstr>
      <vt:lpstr> офтальмотренажер «Кораблик»</vt:lpstr>
      <vt:lpstr>офтальмотренажер «Медвежонок», «Ёлочка»</vt:lpstr>
      <vt:lpstr> офтальмотренажер «Дорожка»</vt:lpstr>
      <vt:lpstr> офтальмотренажер «Цифры»</vt:lpstr>
      <vt:lpstr>Методика В.Ф. Базарного </vt:lpstr>
      <vt:lpstr>      Практическая часть    педагог высшей категории                   Агапова Татьяна Владимировна</vt:lpstr>
      <vt:lpstr> Зрительно-координаторные тренажи с помощью опорных  зрительно-двигательных траекторий  (офтальмотренажеры) Схема зрительно-двигательных траекторий </vt:lpstr>
      <vt:lpstr>Презентация PowerPoint</vt:lpstr>
      <vt:lpstr>Презентация PowerPoint</vt:lpstr>
      <vt:lpstr>Презентация PowerPoint</vt:lpstr>
      <vt:lpstr>Презентация PowerPoint</vt:lpstr>
      <vt:lpstr>Бумажный офтальмотренажер «Улитка»</vt:lpstr>
      <vt:lpstr>Бумажный офтальмотренажер «Медвежонок», «Ёлочка»</vt:lpstr>
      <vt:lpstr>Бумажный офтальмотренажер «Дорожка»</vt:lpstr>
      <vt:lpstr>Бумажный офтальмотренажер «Цифры»</vt:lpstr>
      <vt:lpstr>«СЕНСОРНЫЕ  КРЕСТЫ»</vt:lpstr>
      <vt:lpstr>Презентация PowerPoint</vt:lpstr>
      <vt:lpstr>Презентация PowerPoint</vt:lpstr>
      <vt:lpstr>Презентация PowerPoint</vt:lpstr>
      <vt:lpstr>Природно – экологическое панно                               на панно наносятся макеты, манекены и карточки</vt:lpstr>
    </vt:vector>
  </TitlesOfParts>
  <Company>SPecialiST RePack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Здоровьесберегающая методика                          Владимира Базарного</dc:title>
  <dc:creator>mobiworld</dc:creator>
  <cp:lastModifiedBy>mobiworld</cp:lastModifiedBy>
  <cp:revision>60</cp:revision>
  <cp:lastPrinted>2015-09-30T23:47:26Z</cp:lastPrinted>
  <dcterms:created xsi:type="dcterms:W3CDTF">2015-05-06T01:48:26Z</dcterms:created>
  <dcterms:modified xsi:type="dcterms:W3CDTF">2017-05-30T00:45:43Z</dcterms:modified>
</cp:coreProperties>
</file>