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12192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6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04.04.2025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21968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04.04.2025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5573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04.04.2025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20778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04.04.2025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9285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04.04.2025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r>
              <a:rPr lang="ru-RU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23681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04.04.2025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3172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04.04.2025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8255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04.04.2025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24098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04.04.2025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2163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04.04.2025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‹#›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2347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/>
              <a:t>04.04.2025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‹#›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35865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04.04.2025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9188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ctrTitle"/>
          </p:nvPr>
        </p:nvSpPr>
        <p:spPr>
          <a:xfrm>
            <a:off x="1654628" y="2518843"/>
            <a:ext cx="9144000" cy="1350248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r>
              <a:rPr sz="8000">
                <a:latin typeface="Times New Roman"/>
                <a:ea typeface="Times New Roman"/>
                <a:cs typeface="Times New Roman"/>
              </a:rPr>
              <a:t>ПОРТФОЛИО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subTitle" idx="1"/>
          </p:nvPr>
        </p:nvSpPr>
        <p:spPr>
          <a:xfrm>
            <a:off x="5393094" y="4227190"/>
            <a:ext cx="5405533" cy="1655761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r>
              <a:rPr sz="2000" b="1">
                <a:latin typeface="Times New Roman"/>
                <a:ea typeface="Times New Roman"/>
                <a:cs typeface="Times New Roman"/>
              </a:rPr>
              <a:t>Зверева Оксана Владимировна</a:t>
            </a:r>
          </a:p>
          <a:p>
            <a:r>
              <a:rPr sz="2000">
                <a:latin typeface="Times New Roman"/>
                <a:ea typeface="Times New Roman"/>
                <a:cs typeface="Times New Roman"/>
              </a:rPr>
              <a:t>Воспитатель МБДОУ «Парус» пгт Славянка Хасанского муниципального округа»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866516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t>Информационная справка</a:t>
            </a:r>
          </a:p>
        </p:txBody>
      </p:sp>
      <p:pic>
        <p:nvPicPr>
          <p:cNvPr id="106" name="Picture 106"/>
          <p:cNvPicPr>
            <a:picLocks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931273" y="1156997"/>
            <a:ext cx="3462120" cy="4945063"/>
          </a:xfrm>
          <a:prstGeom prst="rect">
            <a:avLst/>
          </a:prstGeom>
        </p:spPr>
      </p:pic>
      <p:sp>
        <p:nvSpPr>
          <p:cNvPr id="107" name="Shape 107"/>
          <p:cNvSpPr txBox="1"/>
          <p:nvPr/>
        </p:nvSpPr>
        <p:spPr>
          <a:xfrm>
            <a:off x="5298233" y="1231642"/>
            <a:ext cx="5870510" cy="4945062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>
            <a:defPPr/>
            <a:lvl1pPr marL="228600" lvl="0" indent="-228600" algn="l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sz="3200">
                <a:latin typeface="Times New Roman"/>
                <a:ea typeface="Times New Roman"/>
                <a:cs typeface="Times New Roman"/>
              </a:rPr>
              <a:t>Зверева Оксана Владимировна</a:t>
            </a:r>
          </a:p>
          <a:p>
            <a:pPr marL="0" indent="0">
              <a:buNone/>
            </a:pPr>
            <a:endParaRPr sz="2400">
              <a:latin typeface="Times New Roman"/>
              <a:ea typeface="Times New Roman"/>
              <a:cs typeface="Times New Roman"/>
            </a:endParaRPr>
          </a:p>
          <a:p>
            <a:pPr marL="0" indent="0">
              <a:buNone/>
            </a:pPr>
            <a:r>
              <a:rPr sz="2400">
                <a:latin typeface="Times New Roman"/>
                <a:ea typeface="Times New Roman"/>
                <a:cs typeface="Times New Roman"/>
              </a:rPr>
              <a:t>Образование: среднее специальное, педагогическое</a:t>
            </a:r>
          </a:p>
          <a:p>
            <a:pPr marL="0" indent="0">
              <a:buNone/>
            </a:pPr>
            <a:r>
              <a:rPr sz="2400">
                <a:latin typeface="Times New Roman"/>
                <a:ea typeface="Times New Roman"/>
                <a:cs typeface="Times New Roman"/>
              </a:rPr>
              <a:t>Стаж работы: 23 года</a:t>
            </a:r>
          </a:p>
          <a:p>
            <a:pPr marL="0" indent="0">
              <a:buNone/>
            </a:pPr>
            <a:r>
              <a:rPr sz="2400">
                <a:latin typeface="Times New Roman"/>
                <a:ea typeface="Times New Roman"/>
                <a:cs typeface="Times New Roman"/>
              </a:rPr>
              <a:t>Квалификационная категория: первая</a:t>
            </a:r>
          </a:p>
          <a:p>
            <a:pPr marL="0" indent="0">
              <a:buNone/>
            </a:pPr>
            <a:r>
              <a:rPr sz="2400">
                <a:latin typeface="Times New Roman"/>
                <a:ea typeface="Times New Roman"/>
                <a:cs typeface="Times New Roman"/>
              </a:rPr>
              <a:t>Место работы: МБДОУ «Парус» пгт Славянка Хасанского муниципального округа</a:t>
            </a:r>
          </a:p>
          <a:p>
            <a:pPr marL="0" indent="0">
              <a:buNone/>
            </a:pPr>
            <a:r>
              <a:rPr sz="2400">
                <a:latin typeface="Times New Roman"/>
                <a:ea typeface="Times New Roman"/>
                <a:cs typeface="Times New Roman"/>
              </a:rPr>
              <a:t>Мой девиз: Помоги ребенку сделать самому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1066800" y="0"/>
            <a:ext cx="10058400" cy="138332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Мои достижения.</a:t>
            </a:r>
          </a:p>
        </p:txBody>
      </p:sp>
      <p:pic>
        <p:nvPicPr>
          <p:cNvPr id="111" name="Picture 111"/>
          <p:cNvPicPr/>
          <p:nvPr/>
        </p:nvPicPr>
        <p:blipFill>
          <a:blip r:embed="rId2"/>
          <a:stretch/>
        </p:blipFill>
        <p:spPr>
          <a:xfrm>
            <a:off x="211015" y="1354016"/>
            <a:ext cx="4079633" cy="5474677"/>
          </a:xfrm>
          <a:prstGeom prst="rect">
            <a:avLst/>
          </a:prstGeom>
        </p:spPr>
      </p:pic>
      <p:pic>
        <p:nvPicPr>
          <p:cNvPr id="113" name="Picture 113"/>
          <p:cNvPicPr/>
          <p:nvPr/>
        </p:nvPicPr>
        <p:blipFill>
          <a:blip r:embed="rId3"/>
          <a:stretch/>
        </p:blipFill>
        <p:spPr>
          <a:xfrm>
            <a:off x="4290648" y="1354016"/>
            <a:ext cx="4079633" cy="5474677"/>
          </a:xfrm>
          <a:prstGeom prst="rect">
            <a:avLst/>
          </a:prstGeom>
        </p:spPr>
      </p:pic>
      <p:pic>
        <p:nvPicPr>
          <p:cNvPr id="115" name="Picture 115"/>
          <p:cNvPicPr/>
          <p:nvPr/>
        </p:nvPicPr>
        <p:blipFill>
          <a:blip r:embed="rId4"/>
          <a:stretch/>
        </p:blipFill>
        <p:spPr>
          <a:xfrm>
            <a:off x="8112366" y="1354015"/>
            <a:ext cx="3868619" cy="54746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8"/>
          <p:cNvPicPr/>
          <p:nvPr/>
        </p:nvPicPr>
        <p:blipFill>
          <a:blip r:embed="rId2"/>
          <a:stretch/>
        </p:blipFill>
        <p:spPr>
          <a:xfrm>
            <a:off x="3481718" y="942392"/>
            <a:ext cx="3017520" cy="4535934"/>
          </a:xfrm>
          <a:prstGeom prst="rect">
            <a:avLst/>
          </a:prstGeom>
        </p:spPr>
      </p:pic>
      <p:pic>
        <p:nvPicPr>
          <p:cNvPr id="120" name="Picture 120"/>
          <p:cNvPicPr/>
          <p:nvPr/>
        </p:nvPicPr>
        <p:blipFill>
          <a:blip r:embed="rId2"/>
          <a:stretch/>
        </p:blipFill>
        <p:spPr>
          <a:xfrm>
            <a:off x="9075420" y="942393"/>
            <a:ext cx="3116580" cy="4535934"/>
          </a:xfrm>
          <a:prstGeom prst="rect">
            <a:avLst/>
          </a:prstGeom>
        </p:spPr>
      </p:pic>
      <p:pic>
        <p:nvPicPr>
          <p:cNvPr id="122" name="Picture 122"/>
          <p:cNvPicPr/>
          <p:nvPr/>
        </p:nvPicPr>
        <p:blipFill>
          <a:blip r:embed="rId3"/>
          <a:stretch/>
        </p:blipFill>
        <p:spPr>
          <a:xfrm>
            <a:off x="6320791" y="942393"/>
            <a:ext cx="2754628" cy="4535934"/>
          </a:xfrm>
          <a:prstGeom prst="rect">
            <a:avLst/>
          </a:prstGeom>
        </p:spPr>
      </p:pic>
      <p:pic>
        <p:nvPicPr>
          <p:cNvPr id="124" name="Picture 124"/>
          <p:cNvPicPr/>
          <p:nvPr/>
        </p:nvPicPr>
        <p:blipFill>
          <a:blip r:embed="rId4"/>
          <a:stretch/>
        </p:blipFill>
        <p:spPr>
          <a:xfrm>
            <a:off x="274320" y="942393"/>
            <a:ext cx="3086099" cy="45359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7"/>
          <p:cNvPicPr/>
          <p:nvPr/>
        </p:nvPicPr>
        <p:blipFill>
          <a:blip r:embed="rId2"/>
          <a:stretch/>
        </p:blipFill>
        <p:spPr>
          <a:xfrm>
            <a:off x="3762735" y="846752"/>
            <a:ext cx="4169686" cy="5145836"/>
          </a:xfrm>
          <a:prstGeom prst="rect">
            <a:avLst/>
          </a:prstGeom>
        </p:spPr>
      </p:pic>
      <p:pic>
        <p:nvPicPr>
          <p:cNvPr id="129" name="Picture 129"/>
          <p:cNvPicPr/>
          <p:nvPr/>
        </p:nvPicPr>
        <p:blipFill>
          <a:blip r:embed="rId3"/>
          <a:stretch/>
        </p:blipFill>
        <p:spPr>
          <a:xfrm>
            <a:off x="175981" y="846752"/>
            <a:ext cx="3781065" cy="5164494"/>
          </a:xfrm>
          <a:prstGeom prst="rect">
            <a:avLst/>
          </a:prstGeom>
        </p:spPr>
      </p:pic>
      <p:pic>
        <p:nvPicPr>
          <p:cNvPr id="131" name="Picture 131"/>
          <p:cNvPicPr/>
          <p:nvPr/>
        </p:nvPicPr>
        <p:blipFill>
          <a:blip r:embed="rId4"/>
          <a:stretch/>
        </p:blipFill>
        <p:spPr>
          <a:xfrm rot="5400000">
            <a:off x="7391971" y="1405862"/>
            <a:ext cx="5164495" cy="40835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1066800" y="297180"/>
            <a:ext cx="10058400" cy="1097280"/>
          </a:xfrm>
          <a:prstGeom prst="rect">
            <a:avLst/>
          </a:prstGeom>
        </p:spPr>
        <p:txBody>
          <a:bodyPr>
            <a:normAutofit fontScale="90000"/>
          </a:bodyPr>
          <a:lstStyle>
            <a:defPPr/>
            <a:lvl1pPr lvl="0"/>
          </a:lstStyle>
          <a:p>
            <a:r>
              <a:t>Курсы повышения квалификации.</a:t>
            </a:r>
          </a:p>
        </p:txBody>
      </p:sp>
      <p:pic>
        <p:nvPicPr>
          <p:cNvPr id="135" name="Picture 135"/>
          <p:cNvPicPr/>
          <p:nvPr/>
        </p:nvPicPr>
        <p:blipFill>
          <a:blip r:embed="rId2"/>
          <a:stretch/>
        </p:blipFill>
        <p:spPr>
          <a:xfrm rot="16200000">
            <a:off x="1" y="1142999"/>
            <a:ext cx="5417822" cy="5417819"/>
          </a:xfrm>
          <a:prstGeom prst="rect">
            <a:avLst/>
          </a:prstGeom>
        </p:spPr>
      </p:pic>
      <p:pic>
        <p:nvPicPr>
          <p:cNvPr id="137" name="Picture 137"/>
          <p:cNvPicPr/>
          <p:nvPr/>
        </p:nvPicPr>
        <p:blipFill>
          <a:blip r:embed="rId3"/>
          <a:stretch/>
        </p:blipFill>
        <p:spPr>
          <a:xfrm rot="16200000">
            <a:off x="5978897" y="399039"/>
            <a:ext cx="5417823" cy="69057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40"/>
          <p:cNvPicPr/>
          <p:nvPr/>
        </p:nvPicPr>
        <p:blipFill>
          <a:blip r:embed="rId2"/>
          <a:stretch/>
        </p:blipFill>
        <p:spPr>
          <a:xfrm rot="16200000">
            <a:off x="554989" y="1234440"/>
            <a:ext cx="3507741" cy="4251960"/>
          </a:xfrm>
          <a:prstGeom prst="rect">
            <a:avLst/>
          </a:prstGeom>
        </p:spPr>
      </p:pic>
      <p:pic>
        <p:nvPicPr>
          <p:cNvPr id="142" name="Picture 142"/>
          <p:cNvPicPr/>
          <p:nvPr/>
        </p:nvPicPr>
        <p:blipFill>
          <a:blip r:embed="rId3"/>
          <a:stretch/>
        </p:blipFill>
        <p:spPr>
          <a:xfrm>
            <a:off x="8110220" y="599439"/>
            <a:ext cx="3764276" cy="5196843"/>
          </a:xfrm>
          <a:prstGeom prst="rect">
            <a:avLst/>
          </a:prstGeom>
        </p:spPr>
      </p:pic>
      <p:pic>
        <p:nvPicPr>
          <p:cNvPr id="144" name="Picture 144"/>
          <p:cNvPicPr/>
          <p:nvPr/>
        </p:nvPicPr>
        <p:blipFill>
          <a:blip r:embed="rId4"/>
          <a:stretch/>
        </p:blipFill>
        <p:spPr>
          <a:xfrm>
            <a:off x="4213863" y="599439"/>
            <a:ext cx="3764276" cy="51968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7"/>
          <p:cNvPicPr/>
          <p:nvPr/>
        </p:nvPicPr>
        <p:blipFill>
          <a:blip r:embed="rId2"/>
          <a:stretch/>
        </p:blipFill>
        <p:spPr>
          <a:xfrm>
            <a:off x="0" y="0"/>
            <a:ext cx="4986570" cy="6858000"/>
          </a:xfrm>
          <a:prstGeom prst="rect">
            <a:avLst/>
          </a:prstGeom>
        </p:spPr>
      </p:pic>
      <p:pic>
        <p:nvPicPr>
          <p:cNvPr id="149" name="Picture 149"/>
          <p:cNvPicPr/>
          <p:nvPr/>
        </p:nvPicPr>
        <p:blipFill>
          <a:blip r:embed="rId3"/>
          <a:stretch/>
        </p:blipFill>
        <p:spPr>
          <a:xfrm rot="16200000">
            <a:off x="5422079" y="4257"/>
            <a:ext cx="6309362" cy="684948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2"/>
          <p:cNvPicPr/>
          <p:nvPr/>
        </p:nvPicPr>
        <p:blipFill>
          <a:blip r:embed="rId2"/>
          <a:stretch/>
        </p:blipFill>
        <p:spPr>
          <a:xfrm rot="16200000">
            <a:off x="1004571" y="247651"/>
            <a:ext cx="4594860" cy="6095998"/>
          </a:xfrm>
          <a:prstGeom prst="rect">
            <a:avLst/>
          </a:prstGeom>
        </p:spPr>
      </p:pic>
      <p:pic>
        <p:nvPicPr>
          <p:cNvPr id="154" name="Picture 154"/>
          <p:cNvPicPr/>
          <p:nvPr/>
        </p:nvPicPr>
        <p:blipFill rotWithShape="1">
          <a:blip r:embed="rId3"/>
          <a:srcRect l="15512" t="20552" r="18624" b="1780"/>
          <a:stretch/>
        </p:blipFill>
        <p:spPr>
          <a:xfrm>
            <a:off x="7172959" y="815341"/>
            <a:ext cx="4043681" cy="499872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5</TotalTime>
  <Words>61</Words>
  <Application>Microsoft Office PowerPoint</Application>
  <DocSecurity>0</DocSecurity>
  <PresentationFormat>Широкоэкранный</PresentationFormat>
  <Paragraphs>13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Garamond</vt:lpstr>
      <vt:lpstr>Times New Roman</vt:lpstr>
      <vt:lpstr>Савон</vt:lpstr>
      <vt:lpstr>ПОРТФОЛИО</vt:lpstr>
      <vt:lpstr>Информационная справка</vt:lpstr>
      <vt:lpstr>Мои достижения.</vt:lpstr>
      <vt:lpstr>Презентация PowerPoint</vt:lpstr>
      <vt:lpstr>Презентация PowerPoint</vt:lpstr>
      <vt:lpstr>Курсы повышения квалификации.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cp:lastModifiedBy>User</cp:lastModifiedBy>
  <cp:revision>2</cp:revision>
  <dcterms:created xsi:type="dcterms:W3CDTF">2025-04-04T06:36:12Z</dcterms:created>
  <dcterms:modified xsi:type="dcterms:W3CDTF">2025-04-04T11:05:07Z</dcterms:modified>
</cp:coreProperties>
</file>