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0" r:id="rId3"/>
    <p:sldId id="285" r:id="rId4"/>
    <p:sldId id="284" r:id="rId5"/>
    <p:sldId id="282" r:id="rId6"/>
    <p:sldId id="283" r:id="rId7"/>
    <p:sldId id="286" r:id="rId8"/>
    <p:sldId id="289" r:id="rId9"/>
    <p:sldId id="28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66FF"/>
    <a:srgbClr val="00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Тепло сердец для любимых мам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894629"/>
      </p:ext>
    </p:extLst>
  </p:cSld>
  <p:clrMapOvr>
    <a:masterClrMapping/>
  </p:clrMapOvr>
  <p:transition spd="med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ru/1/1f/%D0%9D%D0%BE%D0%B2%D0%BE%D1%81%D1%82%D0%B8_1_%D0%BA%D0%B0%D0%BD%D0%B0%D0%BB%D0%B0_2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9" y="6790"/>
            <a:ext cx="91137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ds05.infourok.ru/uploads/ex/0446/000a780d-3d6f2a0b/im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5" y="-630832"/>
            <a:ext cx="9144000" cy="74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45712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4.infourok.ru/uploads/ex/04ea/0017e631-945c45d1/img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1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28343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showtv.net/wp-content/uploads/2017/12/smak_n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98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44149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s://cdn-st4.rtr-vesti.ru/vh/pictures/o/362/3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80543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62496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ont.ws/uploads/pic/2017/8/3%20%28549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811" y="0"/>
            <a:ext cx="92426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15864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avatars.mds.yandex.net/get-pdb/910569/6e19a560-63f0-4d0f-beee-fa9e3408b67c/s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08" y="0"/>
            <a:ext cx="91621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150865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playcast.ru/uploads/2017/11/26/239887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603448"/>
            <a:ext cx="9144000" cy="746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32619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Константин</cp:lastModifiedBy>
  <cp:revision>68</cp:revision>
  <dcterms:modified xsi:type="dcterms:W3CDTF">2019-11-13T13:22:59Z</dcterms:modified>
</cp:coreProperties>
</file>