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9" r:id="rId4"/>
    <p:sldId id="258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B7D03-663D-49EF-8E86-E9355A3D37C1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D56A9-A46D-4B0A-A197-80FF22F2D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18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05ECB-8D84-4FDA-96BB-C892ABEF7F8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16B05-9B0F-4160-8880-F2B994749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325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F16B05-9B0F-4160-8880-F2B99474951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 октября -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572560" cy="242962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проходит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девизом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Чистые руки спасают жизнь", 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поскольку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простая гигиеническая процедура помогает эффективно бороться с гепатитом и дизентерией, во многих случаях предотвратить острые респираторные заболевания (ОРЗ) и массу других недугов.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призван напомнить людям о влиянии мытья рук на здоровье, сделать эту процедуру естественной, как дома, так и вне его.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94" y="3714752"/>
            <a:ext cx="5357850" cy="21578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00100" y="6000768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Управление Роспотребнадзора по Тюменской области</a:t>
            </a:r>
          </a:p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ФБУЗ «Центр гигиены и эпидемиологии в Тюменской области»</a:t>
            </a:r>
          </a:p>
        </p:txBody>
      </p:sp>
      <p:pic>
        <p:nvPicPr>
          <p:cNvPr id="7" name="Picture 2" descr="C:\Users\Екатерина\Desktop\rospotrebnadzor.jpg"/>
          <p:cNvPicPr>
            <a:picLocks noChangeAspect="1" noChangeArrowheads="1"/>
          </p:cNvPicPr>
          <p:nvPr/>
        </p:nvPicPr>
        <p:blipFill>
          <a:blip r:embed="rId3" cstate="print"/>
          <a:srcRect l="18684" r="18480"/>
          <a:stretch>
            <a:fillRect/>
          </a:stretch>
        </p:blipFill>
        <p:spPr bwMode="auto">
          <a:xfrm>
            <a:off x="8072462" y="5786454"/>
            <a:ext cx="869906" cy="924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555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Знаете ли вы, что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808312"/>
          </a:xfrm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наших руках от кончиков пальцев до локтей может находиться от 2 млн до 140 млн бактерий;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руках бактерии и микробы могут оставаться живыми до 3 часов;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мокрые руки передают в 1000 раз больше бактерий, чем сухие;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часами или браслетом на руке прячутся миллионы бактерий, а под обручальным кольцом может быть больше бактерий, чем жителей во всей Европе!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933056"/>
            <a:ext cx="3600400" cy="243927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63147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Симптомы болезней «грязных рук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5554960" cy="49838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животе;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частая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тошнота, рвота;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воспалительные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заболевания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желудочно-кишечного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тракта;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утомляемость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раздражительность,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тревожный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аллергические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состояния;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инфекции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мочевыводящих путей (циститы);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эозинофилов в крови (клетки крови, относящиеся к лейкоцитам, которые участвуют в защите организма от проникновения чужеродных тел);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резкое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снижение массы тела.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28800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87208" cy="432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Профилактика болезней «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грязных рук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969438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ребуется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чаще мыть руки после посещения туалета, сразу же по приходу с улицы и после общения с домашними животными, после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рукопожатий.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ледует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помнить, что обычное туалетное мыло не всегда должным образом обезвреживает бактерии и личинки паразитов. Желательно пользоваться специальным антисептическим мылом или лосьоном.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работает с компьютером, стоит чистить клавиатуру специальными составами, которые можно приобрести в любом магазине: желательно тщательно прочищать клавиши и компьютерную мышь хотя бы раз в неделю, и каждый день протирать их влажными салфетками.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тказаться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привычки грызть ногти и брать в рот ручку.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разрешать кошке лежать на столе: пусть даже ваш любимец чистый и ухоженный. 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шерсти любого, даже самого чистого животного достаточно возбудителей болезней грязных рук.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тоит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отказаться от еды за компьютером. Чипсы, бутерброды и различные сладости берут руками, которыми одновременно работают с клавиатурой и мышью.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покупайте продукты питания с рук на «стихийных» базарах и на улице. На фермерских и оптовых рынках просите у предпринимателя показать сертификат качества.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икогда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приобретайте сырую продукцию в киосках,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тонарах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которых отсутствуют холодильные установки. Обращайте внимание на ее срок годности, правила хранения и качество, а также на внешний вид продавца (работник обязательно должен быть не только в фартуке, но и в чистом халате, нарукавниках, в специальном головном уборе).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987664"/>
            <a:ext cx="1800200" cy="18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022174"/>
            <a:ext cx="3451473" cy="17311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000636"/>
            <a:ext cx="2311213" cy="171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3" y="704088"/>
            <a:ext cx="7516291" cy="7086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МОЕМ РУКИ ПРАВИЛЬНО!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857364"/>
            <a:ext cx="5383472" cy="38884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Намочите руки проточной водой.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Намыльте жидким мылом, мылом-пеной или кусковым мылом.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Взбейте пену и распределите ее по ладоням и их тыльным сторонам,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также пальцам.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Трите руки как минимум 20-30 секунд. Не забудьте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тщательно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вымыть не только ладони, но и их тыльную сторону, запястья, область между пальцами и под ногтями.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Тщательно смойте пену.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Вытрите насухо бумажным полотенцем.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819" y="2924944"/>
            <a:ext cx="2944327" cy="34563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84" y="1500173"/>
            <a:ext cx="2928958" cy="146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6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024" y="785794"/>
            <a:ext cx="8784976" cy="20162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МОЙТЕ РУКИ,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БЕРЕГИТЕ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СВОЕ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ЗДОРОВЬЕ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2428868"/>
            <a:ext cx="7880891" cy="389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79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221</TotalTime>
  <Words>543</Words>
  <Application>Microsoft Office PowerPoint</Application>
  <PresentationFormat>Экран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   15 октября - Всемирный день чистых рук </vt:lpstr>
      <vt:lpstr>Знаете ли вы, что:</vt:lpstr>
      <vt:lpstr>Симптомы болезней «грязных рук»</vt:lpstr>
      <vt:lpstr>     Профилактика болезней «грязных рук»</vt:lpstr>
      <vt:lpstr>МОЕМ РУКИ ПРАВИЛЬНО!</vt:lpstr>
      <vt:lpstr>                              МОЙТЕ РУКИ,                             БЕРЕГИТЕ СВОЕ                                                            ЗДОРОВЬЕ!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Всемирный день чистых рук  15 октября</dc:title>
  <dc:creator>Шмидт Екатерина Евгеньевна</dc:creator>
  <cp:lastModifiedBy>Шмидт Екатерина Евгеньевна</cp:lastModifiedBy>
  <cp:revision>42</cp:revision>
  <dcterms:modified xsi:type="dcterms:W3CDTF">2017-10-16T11:21:47Z</dcterms:modified>
</cp:coreProperties>
</file>