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handoutMasterIdLst>
    <p:handoutMasterId r:id="rId16"/>
  </p:handoutMasterIdLst>
  <p:sldIdLst>
    <p:sldId id="288" r:id="rId2"/>
    <p:sldId id="287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67" r:id="rId14"/>
    <p:sldId id="26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 varScale="1">
        <p:scale>
          <a:sx n="111" d="100"/>
          <a:sy n="111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AE3AD-75CE-4AEF-85AA-F6154CA25546}" type="datetimeFigureOut">
              <a:rPr lang="ru-RU" smtClean="0"/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54883-7823-485A-B8B7-2922F1460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22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D944B2-D53A-43A7-91D5-BA47F63F44DF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AB3A6-38E9-483C-808F-6DE4E4F9CE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7643AF-9D63-41D1-AEC5-B9A2419E51F3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786F4-7C42-44BB-B51B-1AA1830591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907AA4-6FA5-4777-8302-522B59F5AE0E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E313C-7019-4428-A197-E7E6DD22A8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0BC8EB-0BA3-4EB7-A316-E98A67A52847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F8213-C328-4EEC-A270-2A69DF2B7C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A67B36-3540-48D1-98FE-95AE0239E686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963DF0-5ABE-43F2-94A0-492F786FD9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4A1885-02E5-4884-A2FA-5924381AE8CA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EB87EA-7E74-49AF-BA43-198C9B3CE5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61E752-2784-413E-9BEC-BC29F3099079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E303D-1024-490A-BD69-9A8D812DA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E08BC9-1A52-417F-AC53-BC1EDE7E5D93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7400-E868-4C8A-8D78-30B526E9B9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E78DD7-5E35-48C9-BB71-FF5646795EE7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3DC8C1-7783-4CB1-84CF-DD99E0582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80A31A-24A0-45F4-9FC6-398DBCF2D19C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626594-90D7-4FA6-B8C4-FA4F1D47D9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2FC53C-EE9F-4C96-83BA-C96076266B90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0985B-0F10-41BA-9696-2BDFD6E118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>
            <a:alpha val="8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505E3E-9FF0-4946-88B4-6BD602FAD4AF}" type="datetimeFigureOut">
              <a:rPr lang="ru-RU" smtClean="0"/>
              <a:pPr>
                <a:defRPr/>
              </a:pPr>
              <a:t>16.10.2017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3DED83-7C66-4868-A5D0-A308B4C837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ee24d038dcbd4335df50af9bd26b4d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0682" cy="4429157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857224" y="5715016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Управление Роспотребнадзора по Тюменской области</a:t>
            </a:r>
          </a:p>
          <a:p>
            <a:pPr algn="r"/>
            <a:r>
              <a:rPr lang="ru-RU" sz="1600" dirty="0" smtClean="0">
                <a:solidFill>
                  <a:srgbClr val="C00000"/>
                </a:solidFill>
              </a:rPr>
              <a:t>ФБУЗ «Центр гигиены и эпидемиологии в Тюменской области»</a:t>
            </a:r>
          </a:p>
        </p:txBody>
      </p:sp>
      <p:pic>
        <p:nvPicPr>
          <p:cNvPr id="1028" name="Рисунок 2" descr="http://rospotrebnadzor.ru/bitrix/templates/rospotrebnadzor/images/logo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500702"/>
            <a:ext cx="83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28596" y="2285992"/>
            <a:ext cx="8229600" cy="50688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Проснувшись рано утром, девочка сразу побежала мыть руки с мылом и так долго их мыла, что микробы у неё на ладошках, лопнули от злости.</a:t>
            </a:r>
          </a:p>
        </p:txBody>
      </p:sp>
      <p:pic>
        <p:nvPicPr>
          <p:cNvPr id="2050" name="Picture 2" descr="C:\Users\Екатерина\Desktop\img6.jpg"/>
          <p:cNvPicPr>
            <a:picLocks noChangeAspect="1" noChangeArrowheads="1"/>
          </p:cNvPicPr>
          <p:nvPr/>
        </p:nvPicPr>
        <p:blipFill>
          <a:blip r:embed="rId2"/>
          <a:srcRect l="30469" t="21875" r="29687" b="10416"/>
          <a:stretch>
            <a:fillRect/>
          </a:stretch>
        </p:blipFill>
        <p:spPr bwMode="auto">
          <a:xfrm>
            <a:off x="2786050" y="428604"/>
            <a:ext cx="3363081" cy="4429156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472" y="285728"/>
            <a:ext cx="81439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«Когда же надо мыть руки?»</a:t>
            </a:r>
          </a:p>
        </p:txBody>
      </p:sp>
      <p:pic>
        <p:nvPicPr>
          <p:cNvPr id="5" name="Рисунок 4" descr="14765190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643050"/>
            <a:ext cx="5697181" cy="455774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41434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Вывод: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руки необходимо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+mj-lt"/>
              </a:rPr>
              <a:t>мыть</a:t>
            </a:r>
            <a:endParaRPr lang="ru-RU" sz="40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6" name="Рисунок 5" descr="e50gVo3hsTo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6" y="214290"/>
            <a:ext cx="3683526" cy="642942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b9bc0d120bf4e33ecf4f1f58e70232c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00034" y="242886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643050"/>
            <a:ext cx="5000660" cy="5000660"/>
          </a:xfrm>
          <a:prstGeom prst="rect">
            <a:avLst/>
          </a:prstGeom>
        </p:spPr>
      </p:pic>
      <p:pic>
        <p:nvPicPr>
          <p:cNvPr id="10" name="Рисунок 9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56" y="3009896"/>
            <a:ext cx="3991004" cy="3991004"/>
          </a:xfrm>
          <a:prstGeom prst="rect">
            <a:avLst/>
          </a:prstGeom>
        </p:spPr>
      </p:pic>
      <p:pic>
        <p:nvPicPr>
          <p:cNvPr id="11" name="Рисунок 10" descr="69310451_1295166253_6d9e34e3443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00230" y="-785842"/>
            <a:ext cx="6858000" cy="6858000"/>
          </a:xfrm>
          <a:prstGeom prst="rect">
            <a:avLst/>
          </a:prstGeom>
        </p:spPr>
      </p:pic>
      <p:sp>
        <p:nvSpPr>
          <p:cNvPr id="2662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0"/>
            <a:ext cx="8007350" cy="4191000"/>
          </a:xfrm>
        </p:spPr>
        <p:txBody>
          <a:bodyPr>
            <a:normAutofit/>
          </a:bodyPr>
          <a:lstStyle/>
          <a:p>
            <a:pPr lvl="2" eaLnBrk="1" hangingPunct="1">
              <a:buFont typeface="Wingdings" pitchFamily="2" charset="2"/>
              <a:buNone/>
              <a:defRPr/>
            </a:pPr>
            <a:endParaRPr lang="ru-RU" sz="4400" b="1" dirty="0" smtClean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+mj-lt"/>
            </a:endParaRPr>
          </a:p>
        </p:txBody>
      </p:sp>
      <p:pic>
        <p:nvPicPr>
          <p:cNvPr id="5" name="Рисунок 4" descr="image_galler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22" y="285728"/>
            <a:ext cx="4472936" cy="6162719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7869231_1292344697_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12" y="0"/>
            <a:ext cx="5429288" cy="68036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571480"/>
            <a:ext cx="4286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Мытье рук – полезная привычка, которую следует вырабатывать, чтобы сохранить здоровье и хорошее самочувствие.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786190"/>
            <a:ext cx="50720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Будьте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43250"/>
            <a:ext cx="4572000" cy="4365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126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/>
              <a:t>       </a:t>
            </a:r>
            <a:r>
              <a:rPr lang="ru-RU" b="1" dirty="0" smtClean="0">
                <a:solidFill>
                  <a:srgbClr val="C00000"/>
                </a:solidFill>
              </a:rPr>
              <a:t>Сказка про грязные руки</a:t>
            </a:r>
          </a:p>
        </p:txBody>
      </p:sp>
      <p:pic>
        <p:nvPicPr>
          <p:cNvPr id="5" name="Содержимое 4" descr="35858664-Cartoon-Dirty-hand-Stock-Phot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28728" y="1428736"/>
            <a:ext cx="6286544" cy="481646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079500" y="5300663"/>
            <a:ext cx="8064500" cy="129698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Жила была девочка, которая очень не любила умываться и мыть руки. </a:t>
            </a:r>
          </a:p>
        </p:txBody>
      </p:sp>
      <p:pic>
        <p:nvPicPr>
          <p:cNvPr id="5" name="Рисунок 4" descr="48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85794"/>
            <a:ext cx="6700443" cy="4193173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2143116"/>
            <a:ext cx="8143933" cy="4456121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Вот однажды придя домой с улицы на её грязных ладошках поселились злые и вредные микробы, которые думали, что останутся здесь и были очень рады этому.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9" name="Picture 4" descr="610417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428604"/>
            <a:ext cx="4929222" cy="4734741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57158" y="1785926"/>
            <a:ext cx="8072494" cy="48529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Лежат они себе и думают: «Как хорошо, что на свете есть </a:t>
            </a:r>
            <a:r>
              <a:rPr lang="ru-RU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грязнули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».</a:t>
            </a:r>
            <a:r>
              <a:rPr lang="ru-RU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6" name="Рисунок 5" descr="microbs_01-mos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428604"/>
            <a:ext cx="7080085" cy="464347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00034" y="1714488"/>
            <a:ext cx="77724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стало микробам раздолье. </a:t>
            </a:r>
          </a:p>
        </p:txBody>
      </p:sp>
      <p:pic>
        <p:nvPicPr>
          <p:cNvPr id="8" name="Рисунок 7" descr="Микроб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785794"/>
            <a:ext cx="3938358" cy="40882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set-cartoon-microbes-228404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785794"/>
            <a:ext cx="4143404" cy="4143404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371600" y="277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5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Микро фото микробов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8529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на руки можно попасть, и в рот Человеку, а там уж и до болезней рукой подать!</a:t>
            </a:r>
          </a:p>
        </p:txBody>
      </p:sp>
      <p:pic>
        <p:nvPicPr>
          <p:cNvPr id="6" name="Рисунок 5" descr="mikrobi_pod_mikroskopom.orig_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85852" y="500042"/>
            <a:ext cx="6596077" cy="4286280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933575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32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Чем грязнее, тем им было приятнее и тем больше их становится. </a:t>
            </a:r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3000372"/>
            <a:ext cx="333377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bacterii-300x2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000372"/>
            <a:ext cx="3387099" cy="2461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011014_110548_23233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290"/>
            <a:ext cx="4643470" cy="2545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9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3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	</a:t>
            </a:r>
            <a:r>
              <a:rPr lang="ru-RU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Но ночью девочке приснился сон о том, как маленькие микробы стали большими, а избавится от них можно было только с помощью волшебных цветных кубиков под названием «мыло».</a:t>
            </a:r>
          </a:p>
        </p:txBody>
      </p:sp>
      <p:pic>
        <p:nvPicPr>
          <p:cNvPr id="6" name="Рисунок 5" descr="918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290" y="571480"/>
            <a:ext cx="6502011" cy="4000528"/>
          </a:xfrm>
          <a:prstGeom prst="rect">
            <a:avLst/>
          </a:prstGeom>
          <a:ln w="190500" cap="sq">
            <a:solidFill>
              <a:srgbClr val="00B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56</Words>
  <Application>Microsoft Office PowerPoint</Application>
  <PresentationFormat>Экран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       Сказка про грязные руки</vt:lpstr>
      <vt:lpstr>Презентация PowerPoint</vt:lpstr>
      <vt:lpstr>Презентация PowerPoint</vt:lpstr>
      <vt:lpstr>Презентация PowerPoint</vt:lpstr>
      <vt:lpstr>Презентация PowerPoint</vt:lpstr>
      <vt:lpstr>Микро фото микробов</vt:lpstr>
      <vt:lpstr>Презентация PowerPoint</vt:lpstr>
      <vt:lpstr>Презентация PowerPoint</vt:lpstr>
      <vt:lpstr>Презентация PowerPoint</vt:lpstr>
      <vt:lpstr>«Когда же надо мыть руки?»</vt:lpstr>
      <vt:lpstr>Презентация PowerPoint</vt:lpstr>
      <vt:lpstr>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Грязные руки</dc:title>
  <dc:creator>UserXP</dc:creator>
  <cp:lastModifiedBy>Шмидт Екатерина Евгеньевна</cp:lastModifiedBy>
  <cp:revision>95</cp:revision>
  <dcterms:created xsi:type="dcterms:W3CDTF">2013-10-27T15:46:57Z</dcterms:created>
  <dcterms:modified xsi:type="dcterms:W3CDTF">2017-10-16T11:22:03Z</dcterms:modified>
</cp:coreProperties>
</file>