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99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7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54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0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6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3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4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3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4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1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0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9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E3A8-1117-499E-9D64-D57A3086679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033E43-965F-4F75-8D22-15F80AD15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073" y="13252"/>
            <a:ext cx="8596668" cy="1320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«Лечебница доктора Айболита»</a:t>
            </a:r>
            <a:endParaRPr lang="ru-RU" sz="6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1808370"/>
            <a:ext cx="7574445" cy="5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98" y="110836"/>
            <a:ext cx="8596668" cy="13208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«Рабочее место»</a:t>
            </a:r>
            <a:endParaRPr lang="ru-RU" sz="66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4" y="1200727"/>
            <a:ext cx="8065008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39" y="1392482"/>
            <a:ext cx="8198277" cy="5465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6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«Наши доктора»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09" y="1392482"/>
            <a:ext cx="8198277" cy="54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20" y="1687945"/>
            <a:ext cx="8108373" cy="5405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952" y="235527"/>
            <a:ext cx="8596668" cy="13208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«Довольные пациенты»</a:t>
            </a:r>
            <a:endParaRPr lang="ru-RU" sz="6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409" y="1687945"/>
            <a:ext cx="8108373" cy="54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17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Monotype Corsiva</vt:lpstr>
      <vt:lpstr>Trebuchet MS</vt:lpstr>
      <vt:lpstr>Wingdings 3</vt:lpstr>
      <vt:lpstr>Грань</vt:lpstr>
      <vt:lpstr>«Лечебница доктора Айболита»</vt:lpstr>
      <vt:lpstr>«Рабочее место»</vt:lpstr>
      <vt:lpstr>«Наши доктора»</vt:lpstr>
      <vt:lpstr>«Довольные пациенты»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3</cp:revision>
  <dcterms:created xsi:type="dcterms:W3CDTF">2018-11-23T08:35:46Z</dcterms:created>
  <dcterms:modified xsi:type="dcterms:W3CDTF">2018-11-23T09:03:38Z</dcterms:modified>
</cp:coreProperties>
</file>