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72" r:id="rId8"/>
    <p:sldId id="262" r:id="rId9"/>
    <p:sldId id="264" r:id="rId10"/>
    <p:sldId id="265" r:id="rId11"/>
    <p:sldId id="270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28659-0B6D-479F-84DC-C06E945B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298B2-AFED-40EA-8A5D-A785958E7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3C57E-ACE4-465C-8360-456FB2A9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21EF0-AA5C-4C47-AFEA-96DBED41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C6B00-76EE-442D-9435-204A74CD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4FA45-BB92-4A83-A835-C190D356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A0996C-113C-4FC3-8219-55EB22F1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D7A80-8FD9-4C6D-B8E3-91766B52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749A3-4D24-4FDE-9061-6D367735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EAE59-F839-4E30-8DCC-BD14F48F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7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99FD39-13F9-4D3E-9E65-EE01A00DB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848393-8A8C-4C89-9796-FD3D91FE5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FCBFA-521A-49D0-8C88-10A9B75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F1EB2-9734-49B6-8C6E-C9B54AE3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80B6F-7A69-45D2-8188-950008F4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1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90330-CAD4-45FA-AF59-406CFFA2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F27D7-8974-455F-AA89-63190F279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B7CC1-7966-4A14-8018-76193D3B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421B2-0BBD-4444-AC61-32979400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82388-EA2A-4CBA-93FC-B2C637B7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F54B8-227B-45EF-B807-3AE9C417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DE2B6-21FA-4EB1-9087-3EEC837AA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FB451-3D92-473C-88F7-8AB62FB6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CB8EB-212D-497A-8EB8-68D57DA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80B71-B8A6-4C1A-905B-67390224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3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719FF-3D3F-4BC5-BF57-2A66F16F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E3AA3-25FC-4B95-ABEE-5B3751D1B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D1EB05-9194-424A-910D-334A80F6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2F0B9-0864-4397-BE10-0CCED068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0E2144-1CDE-47AC-B7FB-B6F794CA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80FC9-4E25-49BA-A056-4228381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0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4D3CB-8393-4859-B0EF-EEE607D5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0CDBB8-0E26-4B9F-804F-750C9F74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C9FC17-2EFF-4650-96C4-E6E213AA7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434527-B4E6-4AFB-848C-8C0F073D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42E3F7-5883-468B-94BC-DCB6684B9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4137C2-13A4-417E-B5B0-4CC2733D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E6D5EB-FAC2-48CA-B833-A1AC84B6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C38692-018C-4F29-8ACC-F7DDDCBC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8AC6-4BE1-4DF8-9A8F-E6DFA65A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7BE65-E901-4C5C-B032-42946B9F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C464AE-F9BC-43D3-9758-ACBB2CF1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0525DA-C627-4BBE-A2D4-325C3DE1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BAC28F-5297-45F5-AD64-EAA26B54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C5E65B-6293-4834-8018-A24918A2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F6F88C-9BAB-4148-AF63-01260345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0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BC32C-45EF-4B61-BB37-9AD6A6FC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909AA-BA19-48B5-AECC-AC4DBA1D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93A0A-9D10-4134-B379-3AD4115CC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821DD-4B6C-43DB-9E56-854B0B70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9C404D-AFF8-44FC-BA06-E19DC386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75EE51-1ACE-4B06-9950-8C005E76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3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75714-EC57-4EAA-890E-8C0F426E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D14AA2-5746-4AEA-ADA1-D5AF6DE1C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465F-5079-4A5F-8253-3DCFDDAE7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F2E72-82F7-4DA1-B047-BD4ECDC7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64201-8FE1-4A20-A391-FBDCA2FD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437C9E-1AED-4977-AA65-F508AB94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2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D8F45-8E68-4B10-9AA8-7E15C5E2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8ADF-E97D-4C81-928F-4A737B64E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C8E17-3EBB-4C2F-97BC-30C29BD2C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95A3-7ECC-4288-A34D-1AF004B756B9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000F1-FD6C-47C3-A9F3-3910584D3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6B146-18FA-4A5A-81B5-B8F18ACAF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19FC-FE19-4411-8603-28E02FEF7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8F3B0-DD0A-4E8E-B488-131DE92E3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E5300-BC22-4730-9D1A-C01506C90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dirty="0"/>
              <a:t>Семья Лыжиных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22BB90-5035-4827-A1AC-2B6211558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ru-RU" sz="4000" dirty="0"/>
              <a:t>представляет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0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7190-DF81-447E-B27A-71842AE6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84" y="365125"/>
            <a:ext cx="9213715" cy="1325563"/>
          </a:xfrm>
        </p:spPr>
        <p:txBody>
          <a:bodyPr>
            <a:normAutofit/>
          </a:bodyPr>
          <a:lstStyle/>
          <a:p>
            <a:r>
              <a:rPr lang="ru-RU" sz="4800" b="1" i="1" dirty="0"/>
              <a:t>Рисование цветным песком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D4C23D-495D-42A5-953B-569D6E92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19" y="-365125"/>
            <a:ext cx="12757647" cy="743827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FE6730-BA58-4D52-85FC-8C45B58B6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05" y="1830014"/>
            <a:ext cx="3975684" cy="375649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5E6FF5-6A00-4550-A8BB-D7A501E35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20" y="1830014"/>
            <a:ext cx="3646972" cy="37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700A5-50D1-46C3-B888-57066ADC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0" y="365125"/>
            <a:ext cx="9256059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Моя жизнь дома и в детском саду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E06246-493A-4139-A4C1-C091FB00B7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623">
            <a:off x="431280" y="1553450"/>
            <a:ext cx="2670218" cy="34011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7C212D-7579-4BDC-A205-F53C91C46C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756">
            <a:off x="8670655" y="1794788"/>
            <a:ext cx="3019425" cy="304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DE7833-7749-4D1F-AD1C-93C5A6A91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496" y="-397355"/>
            <a:ext cx="13398992" cy="76527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07E28-CD2D-4D85-842D-65EDE31E8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22" y="1309885"/>
            <a:ext cx="3048000" cy="228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8A015-63FE-4E88-8067-7E505CF4E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5" y="3901619"/>
            <a:ext cx="2200275" cy="304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5501A9-1A6A-42F7-9406-D3992659C4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03" y="3881209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27658-8AE6-4A61-937A-7F43F0C3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0" y="136187"/>
            <a:ext cx="4875275" cy="1050587"/>
          </a:xfrm>
        </p:spPr>
        <p:txBody>
          <a:bodyPr>
            <a:normAutofit/>
          </a:bodyPr>
          <a:lstStyle/>
          <a:p>
            <a:r>
              <a:rPr lang="ru-RU" sz="5400" b="1" dirty="0"/>
              <a:t>Оценка работ: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5C2B8B-8AE7-4C1B-94E7-55FF60C1B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605">
            <a:off x="7812205" y="668625"/>
            <a:ext cx="3161819" cy="3523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27BC69-5710-4DB3-9062-E28340DBE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3598">
            <a:off x="443945" y="1186774"/>
            <a:ext cx="3505485" cy="35241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1BC980-71A3-4387-81DE-F4E89083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294" y="-661481"/>
            <a:ext cx="12636328" cy="78273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ACE677-6DD6-4BFD-8FCB-3735E893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74" y="3673813"/>
            <a:ext cx="2914650" cy="304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25EA00-0DC0-4F42-8F3D-9F337B4D3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6" y="1138493"/>
            <a:ext cx="2838267" cy="21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317E4-6965-4C18-86A5-59792900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достигнута: Альбом «Я и моя семья» готов;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F185A1-1878-4B9D-9C5E-6722810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11" y="1653988"/>
            <a:ext cx="4083424" cy="41805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122C1-95FF-49CA-91EF-5070E45C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65" y="1853149"/>
            <a:ext cx="3239060" cy="35620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79C9AC-D334-4308-9810-BF1BB24FE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132" y="-457200"/>
            <a:ext cx="14074779" cy="75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CA78A-C3CE-447E-A913-8AF476198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880501-E8E8-4F21-B6CB-13A22C881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ECA16-31B7-4301-AAE2-9995F7269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2" y="0"/>
            <a:ext cx="1259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EB982-4888-4541-BB28-B104C495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10" y="365125"/>
            <a:ext cx="8571689" cy="3063875"/>
          </a:xfrm>
        </p:spPr>
        <p:txBody>
          <a:bodyPr>
            <a:normAutofit/>
          </a:bodyPr>
          <a:lstStyle/>
          <a:p>
            <a:r>
              <a:rPr lang="ru-RU" sz="6000" b="1"/>
              <a:t>Создание альбома</a:t>
            </a:r>
            <a:endParaRPr lang="ru-RU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F672D-8D12-49FC-A9C9-D13180B1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110" y="2898843"/>
            <a:ext cx="6400801" cy="184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/>
              <a:t> Я и моя семья</a:t>
            </a:r>
            <a:endParaRPr lang="ru-RU" sz="6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69AB2F-3BED-4CD6-9C6C-A9A8BACC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928" y="0"/>
            <a:ext cx="12859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B205-9033-4690-AE26-585DE7C79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712" y="1113817"/>
            <a:ext cx="4903490" cy="264106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Цель:</a:t>
            </a:r>
            <a:r>
              <a:rPr lang="ru-RU" sz="4000" dirty="0"/>
              <a:t> оформления красочного альбома </a:t>
            </a:r>
            <a:br>
              <a:rPr lang="ru-RU" sz="4000" dirty="0"/>
            </a:br>
            <a:r>
              <a:rPr lang="ru-RU" sz="4000" dirty="0"/>
              <a:t>« Я и моя семья», используя различные техники рисования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741FC8-7F74-4CE5-8093-6F382D989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1960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AF4BB-E7B3-428F-ADF8-37E43DA81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425" r="23717" b="11532"/>
          <a:stretch/>
        </p:blipFill>
        <p:spPr>
          <a:xfrm rot="5122385">
            <a:off x="1199743" y="1198050"/>
            <a:ext cx="4649823" cy="41180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D678D-7F63-440A-91C2-3F455508F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082" y="-395115"/>
            <a:ext cx="13028579" cy="76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487E-7EBB-4146-8145-B41A0B55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" y="365125"/>
            <a:ext cx="10842812" cy="1325563"/>
          </a:xfrm>
        </p:spPr>
        <p:txBody>
          <a:bodyPr/>
          <a:lstStyle/>
          <a:p>
            <a:r>
              <a:rPr lang="ru-RU" dirty="0"/>
              <a:t>Выбор фотографий для оформления альбома;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B35332-C763-41DF-A215-AAEE4DD61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90" y="1398493"/>
            <a:ext cx="5674659" cy="46795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4CD97-F369-40D1-B901-694F2DFCC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5987"/>
            <a:ext cx="4540624" cy="38920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E2256D-F39B-47A8-AB30-7BD5CB90E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871" y="-376518"/>
            <a:ext cx="14119412" cy="72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9E6AF-7FC2-408E-8556-D0A521DE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108874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Актуальность</a:t>
            </a:r>
            <a:r>
              <a:rPr lang="en-US" sz="3000">
                <a:solidFill>
                  <a:srgbClr val="FFFFFF"/>
                </a:solidFill>
              </a:rPr>
              <a:t>: Совместная работа с родителями.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Задачи : освоить технику: «Штампик крышечкой»;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9122AC-2CC5-4F74-97EC-768E09C5C6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6" y="2426816"/>
            <a:ext cx="3792184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B6E46B2-7DFA-4E45-8B5F-B989D5124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88" y="2579991"/>
            <a:ext cx="3195387" cy="3997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64D910-B63C-4FD1-9BB1-F7AE90DF4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188" y="-403412"/>
            <a:ext cx="14469035" cy="8202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F7F5C5-3B9E-49BE-B1B5-2C5237161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39" y="2840018"/>
            <a:ext cx="3048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C0B52-F1B0-4036-AC8B-71532789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526" y="365125"/>
            <a:ext cx="2971801" cy="823913"/>
          </a:xfrm>
        </p:spPr>
        <p:txBody>
          <a:bodyPr>
            <a:normAutofit/>
          </a:bodyPr>
          <a:lstStyle/>
          <a:p>
            <a:r>
              <a:rPr lang="ru-RU" sz="4800" b="1" i="1" dirty="0"/>
              <a:t>Рисование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BE47D-FA8D-4CC7-8349-D58615671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5718" y="1138981"/>
            <a:ext cx="6308497" cy="823913"/>
          </a:xfrm>
        </p:spPr>
        <p:txBody>
          <a:bodyPr>
            <a:normAutofit fontScale="85000" lnSpcReduction="20000"/>
          </a:bodyPr>
          <a:lstStyle/>
          <a:p>
            <a:r>
              <a:rPr lang="ru-RU" sz="3600" b="0" i="1" dirty="0"/>
              <a:t>Ватными палочками, как одной палочкой так и несколькими;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44C23E2-A753-4689-AFD5-E4C1A0495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49" y="2177671"/>
            <a:ext cx="2857500" cy="304800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6D6A19-86B3-4A3A-8838-933BB975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3809999"/>
            <a:ext cx="2857500" cy="3048000"/>
          </a:xfrm>
          <a:prstGeom prst="rect">
            <a:avLst/>
          </a:prstGeom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59D66F76-19E8-461B-8124-79DE0D0C6B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83" y="771008"/>
            <a:ext cx="2621753" cy="3048000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4D230D-2888-4DB0-9452-4D782D445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100" y="-882880"/>
            <a:ext cx="14464131" cy="86491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4D9484-1710-4B9F-AF62-179B4AEA6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9" y="3913991"/>
            <a:ext cx="2286000" cy="304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C19CD0E-9D77-474F-B619-9A8A54EBC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9" y="438894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76660-9871-4871-94B1-DA4C210B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268" y="365125"/>
            <a:ext cx="3540868" cy="1325563"/>
          </a:xfrm>
        </p:spPr>
        <p:txBody>
          <a:bodyPr/>
          <a:lstStyle/>
          <a:p>
            <a:r>
              <a:rPr lang="ru-RU" dirty="0"/>
              <a:t>Рисование пальчиками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B8CB98E-E5F9-4487-A753-060E9028A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936"/>
            <a:ext cx="12451404" cy="768971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AEB873E-A1A7-4618-9791-7E2E4445AD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8B27EF34-80D2-42C0-A0AF-33A1D9DA4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9" y="2509736"/>
            <a:ext cx="4377447" cy="3983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5F2615-8AB9-4672-A737-D876D5EF23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" b="2"/>
          <a:stretch/>
        </p:blipFill>
        <p:spPr>
          <a:xfrm>
            <a:off x="27562" y="0"/>
            <a:ext cx="4623073" cy="418385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CF430-FCF4-4540-8C20-C8CA44F9E8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13975" b="3"/>
          <a:stretch/>
        </p:blipFill>
        <p:spPr>
          <a:xfrm>
            <a:off x="7397592" y="1"/>
            <a:ext cx="4718208" cy="637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337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5FB04-F62F-443B-BB35-AF400103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482" y="365125"/>
            <a:ext cx="9444318" cy="1325563"/>
          </a:xfrm>
        </p:spPr>
        <p:txBody>
          <a:bodyPr/>
          <a:lstStyle/>
          <a:p>
            <a:r>
              <a:rPr lang="ru-RU" dirty="0"/>
              <a:t>Рисование ребром руки (ладошки)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EEA901-D881-4D95-B5A8-35163F854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42" y="1322149"/>
            <a:ext cx="3694168" cy="36308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0F25FF-2850-426A-A807-3752956B9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39" y="1322149"/>
            <a:ext cx="3367827" cy="36308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E1C055-0463-4D46-979E-DCA16BC9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50" y="-403412"/>
            <a:ext cx="13278826" cy="79875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E2429-0C5F-493B-8D46-FC7FFE045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6" y="2490281"/>
            <a:ext cx="3290376" cy="40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F121A-8E1E-42BD-B520-D607B5EF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4" y="1"/>
            <a:ext cx="6015987" cy="225700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Приклеивание картинок и фотографий;</a:t>
            </a:r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Объект 4">
            <a:extLst>
              <a:ext uri="{FF2B5EF4-FFF2-40B4-BE49-F238E27FC236}">
                <a16:creationId xmlns:a16="http://schemas.microsoft.com/office/drawing/2014/main" id="{A14CB08A-67F1-4237-81A2-B0567DCBD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0" r="-3" b="-3"/>
          <a:stretch/>
        </p:blipFill>
        <p:spPr>
          <a:xfrm>
            <a:off x="113538" y="3670475"/>
            <a:ext cx="4090921" cy="2979734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47006C-9A4D-43F7-9B07-741B026B6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7593171" y="1533962"/>
            <a:ext cx="4693840" cy="4432587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5CB7A5-FE94-456D-A681-A65B38737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r="2" b="3859"/>
          <a:stretch/>
        </p:blipFill>
        <p:spPr>
          <a:xfrm>
            <a:off x="1" y="-2"/>
            <a:ext cx="4840940" cy="3833577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39E11-DB44-4D0F-B960-E9CE6EC46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22" y="2976664"/>
            <a:ext cx="3485032" cy="3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99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77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Семья Лыжиных</vt:lpstr>
      <vt:lpstr>Создание альбома</vt:lpstr>
      <vt:lpstr>Цель: оформления красочного альбома  « Я и моя семья», используя различные техники рисования</vt:lpstr>
      <vt:lpstr>Выбор фотографий для оформления альбома;</vt:lpstr>
      <vt:lpstr>Актуальность: Совместная работа с родителями. Задачи : освоить технику: «Штампик крышечкой»;</vt:lpstr>
      <vt:lpstr>Рисование</vt:lpstr>
      <vt:lpstr>Рисование пальчиками</vt:lpstr>
      <vt:lpstr>Рисование ребром руки (ладошки)</vt:lpstr>
      <vt:lpstr>Приклеивание картинок и фотографий;</vt:lpstr>
      <vt:lpstr>Рисование цветным песком</vt:lpstr>
      <vt:lpstr>Моя жизнь дома и в детском саду</vt:lpstr>
      <vt:lpstr>Оценка работ:</vt:lpstr>
      <vt:lpstr>Цель достигнута: Альбом «Я и моя семья» готов;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Лыжиных</dc:title>
  <dc:creator>Яна Дикусар</dc:creator>
  <cp:lastModifiedBy>Яна Дикусар</cp:lastModifiedBy>
  <cp:revision>8</cp:revision>
  <dcterms:created xsi:type="dcterms:W3CDTF">2019-02-13T18:15:30Z</dcterms:created>
  <dcterms:modified xsi:type="dcterms:W3CDTF">2019-02-14T09:25:26Z</dcterms:modified>
</cp:coreProperties>
</file>