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426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7A0F2-8932-4577-9CC9-83F9880DE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A1F4B4-8600-4EF2-B027-35B9A93E4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E04DB2-08B9-4770-90EA-39349DD78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486C-CBBD-4166-A248-6EE7F2F9C8A4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16A2B1-03D7-4589-A5CC-C4B8CB2C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8AEBE7-7E75-40BD-BD5A-D14D209D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466C-37F6-4673-8874-A1655C49A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08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AEE93-1F4A-4E60-AB28-DDF618A51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3A66BA-E22B-4BE5-9F39-0D46EA28B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1F23B9-44AD-4AD3-86DF-7ED9744F7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486C-CBBD-4166-A248-6EE7F2F9C8A4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EE1681-A27F-47B3-ACE6-2554299EC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952EC1-756D-4D7C-B99E-FE265944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466C-37F6-4673-8874-A1655C49A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31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269A11-2F18-4ABF-AC4C-BB277F2171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065341-CB54-4217-A7C7-DDDBB0C5C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711962-67FF-4964-B444-76F6B57D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486C-CBBD-4166-A248-6EE7F2F9C8A4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A6F408-FFC4-46B4-87AD-1452C1DFB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0B263-E1F1-460D-8E9B-D61EAE1B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466C-37F6-4673-8874-A1655C49A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8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2187E-D03B-4001-8666-F3E7FF6EA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26F7DA-AC43-48EC-8504-772F02B29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33128F-022E-4868-B30F-0FC4CE0B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486C-CBBD-4166-A248-6EE7F2F9C8A4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FB41A8-B439-4535-830C-FC40513F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1C7930-6684-4550-B785-D8D1884D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466C-37F6-4673-8874-A1655C49A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32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F7A09-CB00-4377-871A-BF084B2E7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D249C6-A835-4908-8E41-B23F2AB2F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F2FEB5-632A-4F66-8AD8-870837423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486C-CBBD-4166-A248-6EE7F2F9C8A4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77841D-C5D5-457C-96CA-9D301F38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02584C-793A-4A01-ABEC-E78D0E78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466C-37F6-4673-8874-A1655C49A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34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B04DB-99FA-4328-BF7F-88A8957A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9EFF3-EE67-4084-B8E3-535CF3B6C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E0BBE9-0E17-4357-8327-28EA09573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0A860E-3C6E-4DA0-8901-5DB95CFD9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486C-CBBD-4166-A248-6EE7F2F9C8A4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5E277B-4D6A-4C64-8299-F5376D93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D5E7C5-BB44-4AD9-B334-FBA01BF1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466C-37F6-4673-8874-A1655C49A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4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45F72-38F6-4511-83EA-CB04504B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5B57A6-D194-4847-818D-322F93B69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923BD1-10CE-447F-A1CE-EBF620803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6CD42F-DEF0-4DF2-97C8-BB9678FE0C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E83078-9C44-4120-AF9E-E889CEC4B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05FB89-0D20-4971-A225-55F8FD819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486C-CBBD-4166-A248-6EE7F2F9C8A4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99A080-89ED-4AEF-BF93-5FEBF0744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853BBE-0CB0-4840-BE48-30191A51D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466C-37F6-4673-8874-A1655C49A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3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90A77-6B3C-4825-8245-B7081A3DC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CB9E9B-98B9-4A68-A35A-05E5BE37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486C-CBBD-4166-A248-6EE7F2F9C8A4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B628FE-6A15-4B45-A1AE-4B31A2E3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57DBDF-67D4-4334-9190-5B75AF4A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466C-37F6-4673-8874-A1655C49A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EBFD90-9663-4E56-A6AE-64F990A8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486C-CBBD-4166-A248-6EE7F2F9C8A4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0728F1-4A87-474C-827E-B514206EF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B1DE44-6C3D-4BB1-A103-42AC66F2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466C-37F6-4673-8874-A1655C49A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6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B5FA0-6FEA-49B7-8B2C-043E646C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6C14BC-9CAD-4081-87DD-578909DF1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879FCB-25EC-4DCC-AA7F-D1F146233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B4A055-DC1F-453B-97B1-34CD6695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486C-CBBD-4166-A248-6EE7F2F9C8A4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A7C717-88EB-48AD-93F9-D6F6E1BE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C6BFE3-3E59-493D-855E-769EA0B6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466C-37F6-4673-8874-A1655C49A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78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F1F66-3F90-4E34-8A1B-F4E0FAF7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D15196-B0F5-490B-9A0D-C28AFDD0E0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57AAFA-911C-43DD-857B-54C431A57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FCAE27-28BE-45D5-AB0F-D99D10E8C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486C-CBBD-4166-A248-6EE7F2F9C8A4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F83160-A805-40DF-A5DA-7E71B476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DA7B2D-AEB6-4F58-8D6A-669F04257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466C-37F6-4673-8874-A1655C49A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4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238A6-C6F3-4CFC-9A3C-607980B99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24124A-0849-4DCB-9C93-059B9F40D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FE0532-D81F-410B-9B8A-090CDB029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6486C-CBBD-4166-A248-6EE7F2F9C8A4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829474-68F6-4B86-AA10-AE4D8462C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47910B-CD30-465E-8352-EBD48AE64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A466C-37F6-4673-8874-A1655C49A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62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B56C9A-7AC9-451C-A6F6-EF7DA111FE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-272374" y="0"/>
            <a:ext cx="12543182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2EDF1-8F76-4C3D-9301-0E677E517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8621" y="2762655"/>
            <a:ext cx="4703379" cy="2003895"/>
          </a:xfrm>
        </p:spPr>
        <p:txBody>
          <a:bodyPr>
            <a:normAutofit/>
          </a:bodyPr>
          <a:lstStyle/>
          <a:p>
            <a:r>
              <a:rPr lang="ru-RU" sz="6600" b="1" i="1" dirty="0"/>
              <a:t>Семья Караульных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80501C-5CA2-467F-94C9-A8A5AD64D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Autofit/>
          </a:bodyPr>
          <a:lstStyle/>
          <a:p>
            <a:r>
              <a:rPr lang="ru-RU" sz="4800" dirty="0"/>
              <a:t>Представляет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727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DE5D0-6B26-4A64-A65E-42F09F25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214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7B9154-CA75-42F4-B916-473D7DD7A1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E928665-4EAC-40CE-9BF9-BCCF1B36B4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120646"/>
          </a:xfrm>
        </p:spPr>
      </p:pic>
    </p:spTree>
    <p:extLst>
      <p:ext uri="{BB962C8B-B14F-4D97-AF65-F5344CB8AC3E}">
        <p14:creationId xmlns:p14="http://schemas.microsoft.com/office/powerpoint/2010/main" val="347136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4827E-E84E-4492-B65F-2E8BEFFA7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4682" y="1"/>
            <a:ext cx="8015590" cy="1322962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/>
              <a:t>Проект</a:t>
            </a:r>
            <a:r>
              <a:rPr lang="ru-RU" sz="6700" b="1" dirty="0"/>
              <a:t>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3743D0-2588-43B9-A775-7DC6C789A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6162" y="1322963"/>
            <a:ext cx="6768715" cy="1809343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sz="4400" b="1" dirty="0"/>
              <a:t>Ладушки, ладушки, испекли оладушки».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9D8F4E-F459-4749-9DA9-5BD32D793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1367">
            <a:off x="3167148" y="2968350"/>
            <a:ext cx="3084000" cy="32399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69C794-4B4C-44AE-83E1-81B75F841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6" y="1023289"/>
            <a:ext cx="4015651" cy="18320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322451-ADF3-463A-B187-6E20EFCB7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690">
            <a:off x="7383749" y="2948888"/>
            <a:ext cx="3074896" cy="33388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8904A7-D914-4768-BDD3-E36DF3B76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1" y="-551615"/>
            <a:ext cx="13231906" cy="800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1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22564-B3F3-4C4F-970A-892C317C9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0741"/>
            <a:ext cx="9144000" cy="309826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sz="7300" b="1" i="1" dirty="0"/>
              <a:t>Счастливая семья - сытая семья.</a:t>
            </a:r>
            <a:br>
              <a:rPr lang="ru-RU" sz="7300" b="1" i="1" dirty="0"/>
            </a:br>
            <a:endParaRPr lang="ru-RU" sz="7300" b="1" i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5AD8F9-DE19-400F-BD87-F6C59E02D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564204" y="3428999"/>
            <a:ext cx="5531796" cy="3098260"/>
          </a:xfrm>
        </p:spPr>
        <p:txBody>
          <a:bodyPr>
            <a:normAutofit/>
          </a:bodyPr>
          <a:lstStyle/>
          <a:p>
            <a:r>
              <a:rPr lang="ru-RU" sz="5400" dirty="0"/>
              <a:t>Проблема: «Накормить мужчин семьи».</a:t>
            </a:r>
            <a:br>
              <a:rPr lang="ru-RU" sz="5400" dirty="0"/>
            </a:br>
            <a:endParaRPr lang="ru-RU" sz="5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A6923E-75F9-4415-893B-55693F2F7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52" y="2879387"/>
            <a:ext cx="5531795" cy="39786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BFF2F8-F5EA-4F62-AF1F-B05C68E16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2416" y="-194553"/>
            <a:ext cx="14144016" cy="788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3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6CEBF-D10F-4A12-9DBB-89E017FB5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57420" cy="1681163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prstClr val="black"/>
                </a:solidFill>
              </a:rPr>
              <a:t>Цель: </a:t>
            </a:r>
            <a:r>
              <a:rPr lang="ru-RU" sz="4900" dirty="0">
                <a:solidFill>
                  <a:prstClr val="black"/>
                </a:solidFill>
              </a:rPr>
              <a:t>«приготовить ужин с подручных материалов».</a:t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06C847-6C4B-4D55-AA6B-BE5FC3867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580" y="1432177"/>
            <a:ext cx="5862996" cy="1855772"/>
          </a:xfrm>
        </p:spPr>
        <p:txBody>
          <a:bodyPr>
            <a:noAutofit/>
          </a:bodyPr>
          <a:lstStyle/>
          <a:p>
            <a:r>
              <a:rPr lang="ru-RU" sz="3600" dirty="0"/>
              <a:t>Задачи: </a:t>
            </a:r>
            <a:r>
              <a:rPr lang="ru-RU" sz="3600" b="0" dirty="0"/>
              <a:t>Определить доступные ингредиенты, подобрать рецепт</a:t>
            </a:r>
            <a:r>
              <a:rPr lang="ru-RU" sz="3600" dirty="0"/>
              <a:t>;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D01E4B3-2CF8-4826-B632-7386252B34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9" y="3491185"/>
            <a:ext cx="2395561" cy="3287948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B950F18C-EF07-4B5C-8477-EDF7760736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930525"/>
            <a:ext cx="5695545" cy="1072898"/>
          </a:xfrm>
        </p:spPr>
        <p:txBody>
          <a:bodyPr>
            <a:noAutofit/>
          </a:bodyPr>
          <a:lstStyle/>
          <a:p>
            <a:r>
              <a:rPr lang="ru-RU" sz="4000" b="0" dirty="0"/>
              <a:t>Научиться их смешивать;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BB06EC0-2177-439A-87D8-E58D075EE90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614">
            <a:off x="3370457" y="3326233"/>
            <a:ext cx="2130480" cy="3048000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EA9D377-1054-4FF0-970F-BF3662A82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491">
            <a:off x="9300516" y="3472202"/>
            <a:ext cx="1941102" cy="304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64ADFEB-A499-4789-BDA8-5748C8E2E9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86" y="2360063"/>
            <a:ext cx="210784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41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70118-B189-4EC8-A19D-D77E63FF6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76" y="1"/>
            <a:ext cx="11256523" cy="1690688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ru-RU" sz="4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Доказать что,  из ингредиентов  в нужной консистенции получается тесто: </a:t>
            </a:r>
            <a:endParaRPr lang="ru-RU" sz="4000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BAA8BA5-835B-446C-8BEF-F9B13322CF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8704">
            <a:off x="322809" y="1527163"/>
            <a:ext cx="2285457" cy="304800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9E39D15-1AD3-4549-9C0D-3148EE0359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01" y="3450844"/>
            <a:ext cx="2204368" cy="3407156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618B2A-A4F2-4F2C-90CB-3D9148F4E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49" y="1361681"/>
            <a:ext cx="2001336" cy="304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EE1AE55-5141-4092-85B3-5743F40D1B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18" y="3429000"/>
            <a:ext cx="1987484" cy="3429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11C93FF-B26E-4F59-B996-583FCB9F8F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739">
            <a:off x="9583718" y="1316056"/>
            <a:ext cx="210048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1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156B8-8ECE-4EEA-A0FF-F5AFE0EB1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Этапы приготовления</a:t>
            </a:r>
            <a:r>
              <a:rPr lang="ru-RU" dirty="0"/>
              <a:t>: взять сковородку, налить масло;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3A49A01-2A9D-4A3C-BA16-82C7024CAF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1739">
            <a:off x="741245" y="2931596"/>
            <a:ext cx="2898843" cy="369004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C244486A-0FFB-4807-97BC-4A1AAD1B5A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555" y="1690688"/>
            <a:ext cx="3314669" cy="4195881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6A0A47-DC43-47C5-B355-2E4B7D2EC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144" y="2480098"/>
            <a:ext cx="3804927" cy="43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05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40835-BA66-4919-B395-92025BB4D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Ложечкой взять небольшое количество теста и положить на разогретую сковородку;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1DBEDE2-2D23-4AF0-B018-E368EBD3B0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2891">
            <a:off x="604245" y="2101249"/>
            <a:ext cx="2654689" cy="379210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24E4B008-604A-4075-B919-AE670604EB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113">
            <a:off x="7939057" y="2213050"/>
            <a:ext cx="2892681" cy="3814849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924D4A-B490-4417-9C66-43CC5E22C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49" y="2140085"/>
            <a:ext cx="2887966" cy="39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14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9D2BB-A793-49E2-AC59-53CF425F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64" y="365125"/>
            <a:ext cx="11120336" cy="1325563"/>
          </a:xfrm>
        </p:spPr>
        <p:txBody>
          <a:bodyPr/>
          <a:lstStyle/>
          <a:p>
            <a:r>
              <a:rPr lang="ru-RU" dirty="0"/>
              <a:t>Аккуратно положить оладушки на тарелочку;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E455C42-4AFB-4255-88D3-91B04EB0C0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636">
            <a:off x="653926" y="2553127"/>
            <a:ext cx="2821021" cy="363812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A9AFB2B6-093C-4AC3-9744-482A34A885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3029">
            <a:off x="8655480" y="2553602"/>
            <a:ext cx="2868204" cy="3793787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2F6356-20F2-4C12-AB39-3FFA3E610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72" y="1703560"/>
            <a:ext cx="4275825" cy="297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91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8EB7B-5FA0-4037-BF60-0DC7D8836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74" y="365125"/>
            <a:ext cx="11081426" cy="1325563"/>
          </a:xfrm>
        </p:spPr>
        <p:txBody>
          <a:bodyPr/>
          <a:lstStyle/>
          <a:p>
            <a:r>
              <a:rPr lang="ru-RU" b="1" i="1" dirty="0"/>
              <a:t>Накормить мужчин;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1AB8A35-6C42-4303-AB30-1AFFD1E402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4" y="1887167"/>
            <a:ext cx="2801566" cy="352141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72F425B0-F5F2-4945-8E1E-6ADE069B24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660" y="2438532"/>
            <a:ext cx="2965523" cy="3670438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2266FC-B81C-459E-9D7B-C91714EB8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58545">
            <a:off x="7514418" y="2467469"/>
            <a:ext cx="3761558" cy="414563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572708E-CC24-408B-99D5-C0482A4C3D72}"/>
              </a:ext>
            </a:extLst>
          </p:cNvPr>
          <p:cNvSpPr/>
          <p:nvPr/>
        </p:nvSpPr>
        <p:spPr>
          <a:xfrm>
            <a:off x="6517532" y="365125"/>
            <a:ext cx="48362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Цель достигнута: </a:t>
            </a:r>
            <a:r>
              <a:rPr lang="ru-RU" sz="4400" i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сытый и довольный папа!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811563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88</Words>
  <Application>Microsoft Office PowerPoint</Application>
  <PresentationFormat>Широкоэкранный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Семья Караульных</vt:lpstr>
      <vt:lpstr> Проект:</vt:lpstr>
      <vt:lpstr>  Счастливая семья - сытая семья. </vt:lpstr>
      <vt:lpstr>Цель: «приготовить ужин с подручных материалов». </vt:lpstr>
      <vt:lpstr>Доказать что,  из ингредиентов  в нужной консистенции получается тесто: </vt:lpstr>
      <vt:lpstr>Этапы приготовления: взять сковородку, налить масло;</vt:lpstr>
      <vt:lpstr>Ложечкой взять небольшое количество теста и положить на разогретую сковородку;</vt:lpstr>
      <vt:lpstr>Аккуратно положить оладушки на тарелочку;</vt:lpstr>
      <vt:lpstr>Накормить мужчин;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Караульных</dc:title>
  <dc:creator>Яна Дикусар</dc:creator>
  <cp:lastModifiedBy>Яна Дикусар</cp:lastModifiedBy>
  <cp:revision>2</cp:revision>
  <dcterms:created xsi:type="dcterms:W3CDTF">2019-02-13T16:10:43Z</dcterms:created>
  <dcterms:modified xsi:type="dcterms:W3CDTF">2019-02-13T16:19:09Z</dcterms:modified>
</cp:coreProperties>
</file>