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6" r:id="rId4"/>
    <p:sldId id="263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5" d="100"/>
          <a:sy n="65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0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96" y="2708920"/>
            <a:ext cx="6444208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4888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412776"/>
            <a:ext cx="74888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14516" b="19547"/>
          <a:stretch/>
        </p:blipFill>
        <p:spPr>
          <a:xfrm>
            <a:off x="6156176" y="1251528"/>
            <a:ext cx="2987824" cy="1313376"/>
          </a:xfrm>
          <a:custGeom>
            <a:avLst/>
            <a:gdLst>
              <a:gd name="connsiteX0" fmla="*/ 0 w 2784811"/>
              <a:gd name="connsiteY0" fmla="*/ 0 h 1224136"/>
              <a:gd name="connsiteX1" fmla="*/ 2784811 w 2784811"/>
              <a:gd name="connsiteY1" fmla="*/ 0 h 1224136"/>
              <a:gd name="connsiteX2" fmla="*/ 2784811 w 2784811"/>
              <a:gd name="connsiteY2" fmla="*/ 1224136 h 1224136"/>
              <a:gd name="connsiteX3" fmla="*/ 0 w 2784811"/>
              <a:gd name="connsiteY3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811" h="1224136">
                <a:moveTo>
                  <a:pt x="0" y="0"/>
                </a:moveTo>
                <a:lnTo>
                  <a:pt x="2784811" y="0"/>
                </a:lnTo>
                <a:lnTo>
                  <a:pt x="2784811" y="1224136"/>
                </a:lnTo>
                <a:lnTo>
                  <a:pt x="0" y="1224136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444208" cy="367240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Структурное подразделение дошкольного образования МАОУ Шороховской СОШ Исетского района Тюменской области Шороховский детский сад «Радуга»</a:t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пространственной предметно-пространственной среды Шороховского детского сада «Радуга»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/>
              <a:t>Автор: Сабашникова Галина Валерьевна, старший воспитатель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с. Шорохово, 2021 г.</a:t>
            </a:r>
            <a:r>
              <a:rPr lang="ru-RU" sz="2700" b="1" dirty="0" smtClean="0"/>
              <a:t> 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6688" b="10100"/>
          <a:stretch/>
        </p:blipFill>
        <p:spPr>
          <a:xfrm>
            <a:off x="1008982" y="369840"/>
            <a:ext cx="2842938" cy="1871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92" y="2418455"/>
            <a:ext cx="2620758" cy="2597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4"/>
          <a:stretch/>
        </p:blipFill>
        <p:spPr>
          <a:xfrm>
            <a:off x="3778679" y="3237319"/>
            <a:ext cx="2448271" cy="1778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1"/>
          <a:stretch/>
        </p:blipFill>
        <p:spPr>
          <a:xfrm>
            <a:off x="6153711" y="369840"/>
            <a:ext cx="2896239" cy="182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17714"/>
          <a:stretch/>
        </p:blipFill>
        <p:spPr>
          <a:xfrm>
            <a:off x="4054162" y="369840"/>
            <a:ext cx="1897307" cy="2415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9139" y="5191384"/>
            <a:ext cx="6195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любознательных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детей познавательная, исследовательская, игровая деятельность с помощью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средств является повседневным, привлекательным занятием, доступным способом получения новых знаний и впечатлений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Сотрудники детского сада «Радуга»  рады, что могут идти в ногу со временем и дать такую возможность нашим деткам.</a:t>
            </a:r>
            <a:endParaRPr lang="ru-RU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18815"/>
          <a:stretch/>
        </p:blipFill>
        <p:spPr>
          <a:xfrm>
            <a:off x="1008982" y="2418016"/>
            <a:ext cx="2563055" cy="2603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974" y="5239136"/>
            <a:ext cx="1936284" cy="14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848872" cy="1800200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редметно-пространственная среда (ППС) – одно из основных средств, которое формируют личность ребёнка, это источник получения знаний и социального опыта. Она способствует всестороннему развитию, обеспечивает его психическое и эмоциональное благополучие. В детском саду «Радуга» функционирует 6 групповых помещений и музыкальный зал. Их предметно-пространственная среда отвечает следующим требованиям: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гарантирует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охрану и укрепление физического и психического здоровья детей;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эмоциональное благополучие детей;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способствует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профессиональному развитию педагогических работников;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создаёт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условия для развивающего вариативного дошкольного образования;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открытость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детского сада;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создаёт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условия для участия родителей (законных представителей) в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Каждый педагог детского сада строит ППС  с учётом тематического построения образовательного процесса, оформляет стенд «Тема недели», «Информация для родителей», выставку в группе, обновляет дидактические игры.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98540" y="7532688"/>
            <a:ext cx="61382" cy="46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090">
            <a:off x="364644" y="4251412"/>
            <a:ext cx="2627784" cy="197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5" y="3907758"/>
            <a:ext cx="2979679" cy="2658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138">
            <a:off x="5754924" y="4017740"/>
            <a:ext cx="3292410" cy="2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организации ППС в детском саду учитывается принцип эстетической организации среды, сочетания привычных и неоднородных элементов. Каждая группа оформлена в своём цвете. В тон стен, спокойных оттенков, подобраны шторы и мебель. В коридорах спланировано сочетание  стендов, настенных рисунков и штор.</a:t>
            </a:r>
            <a:endParaRPr lang="ru-RU" sz="1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19" y="4474714"/>
            <a:ext cx="3421751" cy="2071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9" y="1146140"/>
            <a:ext cx="3283991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8" y="4271746"/>
            <a:ext cx="3779912" cy="2344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/>
        </p:blipFill>
        <p:spPr>
          <a:xfrm>
            <a:off x="2957056" y="2603783"/>
            <a:ext cx="3492896" cy="248470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6140"/>
            <a:ext cx="2812837" cy="2109628"/>
          </a:xfrm>
        </p:spPr>
      </p:pic>
    </p:spTree>
    <p:extLst>
      <p:ext uri="{BB962C8B-B14F-4D97-AF65-F5344CB8AC3E}">
        <p14:creationId xmlns:p14="http://schemas.microsoft.com/office/powerpoint/2010/main" val="36076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944216"/>
          </a:xfrm>
        </p:spPr>
        <p:txBody>
          <a:bodyPr>
            <a:normAutofit fontScale="90000"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 обеспечивает образовательную деятельность в процессе организации различных видов детской деятельности, которые реализуются через экспериментирование, моделирование, исследование, творческие игры, игры со строительным материалом, изобразительную деятельность (лепку, рисование, аппликацию). Образовательные задачи решаются через совместную деятельность педагога с детьми и самостоятельную детскую деятельность, возникшую по его инициативе и разворачивающуюся по его замыслу.  Через ППС решается задача интеграции детской деятельности, когда несколько видов деятельности объединены одной темой и соответствующим содержанием. При организации ППС учитывается возраст детей: в младшей группе используются крупные конструкторы, бассейн с шариками, книги с толстыми страницами, бизиборды, логический куб и т.д., в старших группах мелкие конструкторы, мозаики, лего. школьный уголок, банк, изостудия и т.д. На прогулке продолжается образование и развитие детей. В этом нам помогают малые архитектурные формы.</a:t>
            </a:r>
            <a:endParaRPr lang="ru-RU" sz="1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05" y="11061700"/>
            <a:ext cx="199052" cy="1444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/>
          <a:stretch/>
        </p:blipFill>
        <p:spPr>
          <a:xfrm>
            <a:off x="1310755" y="2733026"/>
            <a:ext cx="3366120" cy="2136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20" y="4725037"/>
            <a:ext cx="3333333" cy="2125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61" y="2713514"/>
            <a:ext cx="2177373" cy="2686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48" y="4725037"/>
            <a:ext cx="2729155" cy="21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68" y="4050178"/>
            <a:ext cx="2776435" cy="2662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32" y="692696"/>
            <a:ext cx="2108349" cy="2197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69" y="692696"/>
            <a:ext cx="2776434" cy="2563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89" y="4050178"/>
            <a:ext cx="2166992" cy="2662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33" y="4050178"/>
            <a:ext cx="2362656" cy="2662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2750" b="3801"/>
          <a:stretch/>
        </p:blipFill>
        <p:spPr>
          <a:xfrm>
            <a:off x="3552962" y="692696"/>
            <a:ext cx="2371326" cy="1440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32" y="2271243"/>
            <a:ext cx="2362656" cy="17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 b="20501"/>
          <a:stretch/>
        </p:blipFill>
        <p:spPr>
          <a:xfrm>
            <a:off x="6886699" y="3735395"/>
            <a:ext cx="2060890" cy="2864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63" y="263300"/>
            <a:ext cx="3340921" cy="2237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>
          <a:xfrm>
            <a:off x="3722762" y="3689905"/>
            <a:ext cx="2811116" cy="2929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492"/>
          <a:stretch/>
        </p:blipFill>
        <p:spPr>
          <a:xfrm>
            <a:off x="1218474" y="271309"/>
            <a:ext cx="1923678" cy="2221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60649"/>
            <a:ext cx="2374112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801" b="17451"/>
          <a:stretch/>
        </p:blipFill>
        <p:spPr>
          <a:xfrm>
            <a:off x="1073635" y="3768075"/>
            <a:ext cx="2315986" cy="2864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393">
            <a:off x="5535324" y="2308993"/>
            <a:ext cx="2432480" cy="1767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3790" r="13776" b="5900"/>
          <a:stretch/>
        </p:blipFill>
        <p:spPr>
          <a:xfrm rot="20742146">
            <a:off x="1767974" y="2312242"/>
            <a:ext cx="2230746" cy="17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405" y="282533"/>
            <a:ext cx="7704856" cy="1296144"/>
          </a:xfrm>
        </p:spPr>
        <p:txBody>
          <a:bodyPr>
            <a:normAutofit fontScale="90000"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детском саду большое внимание уделяется развитию и организации ППС для занятий с детьми – инвалидами и ОВЗ. Имеется необходимое оборудование в  логопедическом кабинете: игры на развитие речи, мольберт, зеркала, детские стол и стулья, логопедический стол с интерактивным моноблоком, микрофоны, интерактивные игры. В групповых комнатах также имеются игры на развитие речи, дыхания, мелкой и крупной моторики, на укрепление здоровья детей.</a:t>
            </a:r>
            <a:endParaRPr lang="ru-RU" sz="1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97761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2976331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34" y="1556792"/>
            <a:ext cx="2001655" cy="1398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7" y="4633767"/>
            <a:ext cx="3662574" cy="2222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31" y="1556792"/>
            <a:ext cx="2852974" cy="2139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6"/>
          <a:stretch/>
        </p:blipFill>
        <p:spPr>
          <a:xfrm>
            <a:off x="3968273" y="2982150"/>
            <a:ext cx="2255454" cy="2708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1150" r="27950" b="9051"/>
          <a:stretch/>
        </p:blipFill>
        <p:spPr>
          <a:xfrm>
            <a:off x="4591991" y="5719579"/>
            <a:ext cx="1453898" cy="11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6403"/>
            <a:ext cx="7992888" cy="1800200"/>
          </a:xfrm>
        </p:spPr>
        <p:txBody>
          <a:bodyPr>
            <a:normAutofit fontScale="90000"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Большое внимание уделяется развитию ППС, которая способствует патриотическому воспитанию детей, приучение их к прикладному искусству, знакомит с разнообразием национальностей нашего села и образом жизни наших предков, воспитывает в детях толерантность и принятию других людей, вне зависимости от их национальности, внешней или психологической индивидуальности. В саду имеется музей, в котором собраны старинные предметы быта, матрёшки с различными росписями, куклы нескольких национальностей, деревянные игрушки, расписные деревянные ложки, музыкальные инструменты, необходимый дидактический материал для организации образовательной деятельности, национальные костюмы для детей и взрослых..</a:t>
            </a:r>
            <a:endParaRPr lang="ru-RU" sz="1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06" y="2168886"/>
            <a:ext cx="2435220" cy="1455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50" y="5393969"/>
            <a:ext cx="2874776" cy="1372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77" y="2168886"/>
            <a:ext cx="2229949" cy="1455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1" y="3686750"/>
            <a:ext cx="2152350" cy="2000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/>
          <a:stretch/>
        </p:blipFill>
        <p:spPr>
          <a:xfrm>
            <a:off x="3593269" y="2168886"/>
            <a:ext cx="2815738" cy="1455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0" y="5393969"/>
            <a:ext cx="2195107" cy="1372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1151" b="12201"/>
          <a:stretch/>
        </p:blipFill>
        <p:spPr>
          <a:xfrm>
            <a:off x="3593268" y="3711785"/>
            <a:ext cx="2815739" cy="15818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1"/>
          <a:stretch/>
        </p:blipFill>
        <p:spPr>
          <a:xfrm>
            <a:off x="1191676" y="3699306"/>
            <a:ext cx="2229949" cy="15383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6429" y="4939617"/>
            <a:ext cx="1506209" cy="2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1584176"/>
          </a:xfrm>
        </p:spPr>
        <p:txBody>
          <a:bodyPr>
            <a:normAutofit fontScale="90000"/>
          </a:bodyPr>
          <a:lstStyle/>
          <a:p>
            <a:r>
              <a:rPr lang="ru-RU" sz="1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создании развивающей предметной среды мы изучаем новинки на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рынке, их новизну и целесообразность использования в образовательной деятельности с детьми. Так в детском саду появились наборы развивающих игр: «Блоки Дьенеша», «Палочки Кюизенера», электронный конструктор «Знаток», кривые зеркала, центры воды и песка, песочные планшеты, бизиборды для малышей «Лесные жители» «Космос», панно «Дерево», развивающие игры Воскобовича, рисование водой «Эбру», «Дары Фрёбеля», состоящие из 14 модулей, интерактивная доска</a:t>
            </a:r>
            <a:r>
              <a:rPr lang="ru-RU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комплектом игр.</a:t>
            </a:r>
            <a:endParaRPr lang="ru-RU" sz="17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8563" y="1988840"/>
            <a:ext cx="2188980" cy="1641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8689" y="1715219"/>
            <a:ext cx="1641734" cy="218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 r="22590" b="3722"/>
          <a:stretch/>
        </p:blipFill>
        <p:spPr>
          <a:xfrm>
            <a:off x="6886897" y="5164432"/>
            <a:ext cx="2042819" cy="1535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64433"/>
            <a:ext cx="2042480" cy="1535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77" y="1988840"/>
            <a:ext cx="2188981" cy="1641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 b="23460"/>
          <a:stretch/>
        </p:blipFill>
        <p:spPr>
          <a:xfrm>
            <a:off x="4339885" y="5164433"/>
            <a:ext cx="1994105" cy="1499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3614693"/>
            <a:ext cx="1617872" cy="1554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464" y="3590040"/>
            <a:ext cx="1986576" cy="15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a04a246dde88851db7777055146b6f6a7d679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579</Words>
  <Application>Microsoft Office PowerPoint</Application>
  <PresentationFormat>Экран (4:3)</PresentationFormat>
  <Paragraphs>13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      Структурное подразделение дошкольного образования МАОУ Шороховской СОШ Исетского района Тюменской области Шороховский детский сад «Радуга»     Организация пространственной предметно-пространственной среды Шороховского детского сада «Радуга»  Автор: Сабашникова Галина Валерьевна, старший воспитатель  с. Шорохово, 2021 г. </vt:lpstr>
      <vt:lpstr>Предметно-пространственная среда (ППС) – одно из основных средств, которое формируют личность ребёнка, это источник получения знаний и социального опыта. Она способствует всестороннему развитию, обеспечивает его психическое и эмоциональное благополучие. В детском саду «Радуга» функционирует 6 групповых помещений и музыкальный зал. Их предметно-пространственная среда отвечает следующим требованиям: - гарантирует охрану и укрепление физического и психического здоровья детей;  - обеспечивает эмоциональное благополучие детей;  - способствует профессиональному развитию педагогических работников;  - создаёт условия для развивающего вариативного дошкольного образования;  - обеспечивает открытость детского сада;  - создаёт условия для участия родителей (законных представителей) в  образовательной деятельности. Каждый педагог детского сада строит ППС  с учётом тематического построения образовательного процесса, оформляет стенд «Тема недели», «Информация для родителей», выставку в группе, обновляет дидактические игры.  </vt:lpstr>
      <vt:lpstr>При организации ППС в детском саду учитывается принцип эстетической организации среды, сочетания привычных и неоднородных элементов. Каждая группа оформлена в своём цвете. В тон стен, спокойных оттенков, подобраны шторы и мебель. В коридорах спланировано сочетание  стендов, настенных рисунков и штор.</vt:lpstr>
      <vt:lpstr>Предметно-пространственная среда обеспечивает образовательную деятельность в процессе организации различных видов детской деятельности, которые реализуются через экспериментирование, моделирование, исследование, творческие игры, игры со строительным материалом, изобразительную деятельность (лепку, рисование, аппликацию). Образовательные задачи решаются через совместную деятельность педагога с детьми и самостоятельную детскую деятельность, возникшую по его инициативе и разворачивающуюся по его замыслу.  Через ППС решается задача интеграции детской деятельности, когда несколько видов деятельности объединены одной темой и соответствующим содержанием. При организации ППС учитывается возраст детей: в младшей группе используются крупные конструкторы, бассейн с шариками, книги с толстыми страницами, бизиборды, логический куб и т.д., в старших группах мелкие конструкторы, мозаики, лего. школьный уголок, банк, изостудия и т.д. На прогулке продолжается образование и развитие детей. В этом нам помогают малые архитектурные формы.</vt:lpstr>
      <vt:lpstr>Презентация PowerPoint</vt:lpstr>
      <vt:lpstr>Презентация PowerPoint</vt:lpstr>
      <vt:lpstr>В детском саду большое внимание уделяется развитию и организации ППС для занятий с детьми – инвалидами и ОВЗ. Имеется необходимое оборудование в  логопедическом кабинете: игры на развитие речи, мольберт, зеркала, детские стол и стулья, логопедический стол с интерактивным моноблоком, микрофоны, интерактивные игры. В групповых комнатах также имеются игры на развитие речи, дыхания, мелкой и крупной моторики, на укрепление здоровья детей.</vt:lpstr>
      <vt:lpstr>Большое внимание уделяется развитию ППС, которая способствует патриотическому воспитанию детей, приучение их к прикладному искусству, знакомит с разнообразием национальностей нашего села и образом жизни наших предков, воспитывает в детях толерантность и принятию других людей, вне зависимости от их национальности, внешней или психологической индивидуальности. В саду имеется музей, в котором собраны старинные предметы быта, матрёшки с различными росписями, куклы нескольких национальностей, деревянные игрушки, расписные деревянные ложки, музыкальные инструменты, необходимый дидактический материал для организации образовательной деятельности, национальные костюмы для детей и взрослых..</vt:lpstr>
      <vt:lpstr>При создании развивающей предметной среды мы изучаем новинки на рынке, их новизну и целесообразность использования в образовательной деятельности с детьми. Так в детском саду появились наборы развивающих игр: «Блоки Дьенеша», «Палочки Кюизенера», электронный конструктор «Знаток», кривые зеркала, центры воды и песка, песочные планшеты, бизиборды для малышей «Лесные жители» «Космос», панно «Дерево», развивающие игры Воскобовича, рисование водой «Эбру», «Дары Фрёбеля», состоящие из 14 модулей, интерактивная доска с комплектом игр.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Ромашки</dc:title>
  <dc:creator>obstinate</dc:creator>
  <dc:description>Шаблон презентации с сайта https://presentation-creation.ru/</dc:description>
  <cp:lastModifiedBy>Cadik</cp:lastModifiedBy>
  <cp:revision>693</cp:revision>
  <dcterms:created xsi:type="dcterms:W3CDTF">2018-02-25T09:09:03Z</dcterms:created>
  <dcterms:modified xsi:type="dcterms:W3CDTF">2021-12-22T04:32:26Z</dcterms:modified>
</cp:coreProperties>
</file>