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39AD1-7807-4C88-869F-29312C15D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108498-7C25-42D2-8F92-330512A9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C5365-07D5-46FE-A05F-FA863034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B7C7C-A257-481D-91F4-8243E642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DC20B-06B9-46B9-AB7E-64121E5B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1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372FA-5776-49DA-8349-FB64B69C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451AEF-FA78-435D-84C1-8CD0815B1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0310A-AA20-46DD-A0CB-1E440F2C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31810-83A2-4019-A8C4-775F61A9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7F866-D523-4A73-AE97-A364BE26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99898C-0332-41A7-839B-AE0B81F1C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9488D7-1831-4E9D-80DE-32509851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849F8-6B6D-4D64-BAF8-49DCC249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7824F-0876-48E2-86B9-E4893C71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67F5A-53C6-4A2E-B8E5-864BD1DC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2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C3F8F-971B-4727-9350-646EDB76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B0782-3523-4B1D-9DA0-4D0E4B03F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50AE-ED5A-49A0-B636-5CFAE5AD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9E562-BF3D-41CD-9222-94B5CA1A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99641-BBEE-402C-9E39-E6C91124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8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10814-EFA5-4A70-9E21-112AF979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B982D0-2C5A-401E-BC84-428F6B4D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A0135-E3EB-4EE2-AECF-715C116B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62EA5-5C71-4C8E-9E67-D8CE9101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D1B62-A55D-42D6-BBA8-C248A472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75CB-7470-44F5-A3F3-D10ABBC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A61E0-3388-443C-B28C-E7A6E526E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4CB6F-37B6-4065-82DB-84BB7D8DD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A57523-6E7E-415C-94D3-4878DD7F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723EE-0CE9-497B-A323-57039021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1C630-855D-4EFF-B82E-BE021349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6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2F8EE-C04B-43FF-A54E-D2027F4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BC727-1AC2-48DB-9FFB-85340EB0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33C802-704B-4ABE-9136-7643DD72A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9C22A6-12A9-4D20-ABC3-567D1EF6A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522AA7-C292-42FB-A684-8D848B58E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DD7EE3-DA82-4D58-9AC0-AE7D5EA7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CDBC1-1C33-4F6F-86FD-AB800926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3666CD-395F-4051-B557-9B5E5875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298D3-BCA3-4967-A5A0-C0237A18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9D22FF-41FB-45AA-9AC9-53C3F0CF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FCEF17-D31A-4508-B490-28309464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2D58F4-983A-421D-B88C-36BA815D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3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40A2BA-C6B0-4C24-819B-DDB7B725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F231CA-00B9-436A-A51E-C96755A5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5990A-D757-4D40-BF22-E055C198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8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13BE-8BAB-4215-B6A8-7E7BE929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91D77-7738-4A81-A852-70EBDA47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D11A5-51B0-4100-8D2E-0B16C780A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18AC3A-4E5E-4B24-B60B-617E5797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FE9A7F-35BD-4EDB-B530-F3EC5A0A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6C909-6A08-479C-9AA4-4973F5AD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5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B4CD8-5847-453D-9DF6-8A6CD430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28ED42-A188-4666-A6DA-09AEAD6C3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7DD84F-D3B9-4279-B786-D989FAFA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6FD98-BFAB-4753-A4F9-D0A8E34E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FB0F-F1C9-4367-8937-A473AB9D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FBA8C7-7861-4F4D-A7FD-4CE52171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27C9-2C38-421A-9C5D-E0B1693B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FE5CE-BFCD-494A-924C-85E9BD8AE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78B1B-31C3-4E48-AF65-CC972C4A3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3C2E-0AD0-447F-880B-09C326CAF7A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B06B5-B388-497C-BC1E-493337438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A3C2E-7411-4BCD-8A3C-14B20AB77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93C2-C813-477E-B651-FBA36E1C4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032BB-D480-4BC9-9EDF-682C4E977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556BC-E79C-4994-A061-A127687E0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53983-BD52-44E8-9E5D-8F7AC0E82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424EB-A85D-4BA9-8B0C-09676D432A4A}"/>
              </a:ext>
            </a:extLst>
          </p:cNvPr>
          <p:cNvSpPr txBox="1"/>
          <p:nvPr/>
        </p:nvSpPr>
        <p:spPr>
          <a:xfrm flipH="1">
            <a:off x="1524000" y="476032"/>
            <a:ext cx="936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«Веселые стаканчики»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5ED9D-EA59-4A7B-8A80-1284FD838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976" r="14883" b="3045"/>
          <a:stretch/>
        </p:blipFill>
        <p:spPr>
          <a:xfrm rot="16200000">
            <a:off x="4120444" y="921809"/>
            <a:ext cx="3951112" cy="65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168BC2-DE9E-4DB3-A42B-70596C2AA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D621B-8263-43EE-B748-A2E5E739376B}"/>
              </a:ext>
            </a:extLst>
          </p:cNvPr>
          <p:cNvSpPr txBox="1"/>
          <p:nvPr/>
        </p:nvSpPr>
        <p:spPr>
          <a:xfrm>
            <a:off x="3059289" y="305067"/>
            <a:ext cx="55202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произвольного внимания и быстроты мышления.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мелкой моторики и зрительно-моторной координации;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умение действовать по запросу или сигналу педагога; формировать умение сочетать предметы по цвету;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закрепление названий трех основных цветов;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эмоционально-положительного настроения и дружелюбного отношения друг к другу;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 закрепление основных цветов.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прямоугольные доски с прикрепленными на них пластиковыми цветными складными стаканчики с крышками – 8 зеленых, 8 красных, 8 синих, по 12 шт. на каждою доску.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2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2393BC-DE20-428D-A69F-85387E3C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CC13B2-6B20-43EF-BAC5-10670112E564}"/>
              </a:ext>
            </a:extLst>
          </p:cNvPr>
          <p:cNvSpPr txBox="1"/>
          <p:nvPr/>
        </p:nvSpPr>
        <p:spPr>
          <a:xfrm>
            <a:off x="4989689" y="835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EE371-2642-4F3E-8A46-85C30D70B4F2}"/>
              </a:ext>
            </a:extLst>
          </p:cNvPr>
          <p:cNvSpPr txBox="1"/>
          <p:nvPr/>
        </p:nvSpPr>
        <p:spPr>
          <a:xfrm>
            <a:off x="1269453" y="173658"/>
            <a:ext cx="9653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Снять или одеть крышки на все стаканы по цветам.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CCA6E5-6453-4B2C-BC99-CEE26C6F3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7774" y="1302770"/>
            <a:ext cx="3668889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A5EA4-309D-4D7D-8061-F40464438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6A938-8A9A-4598-BDF5-9B61D782E37A}"/>
              </a:ext>
            </a:extLst>
          </p:cNvPr>
          <p:cNvSpPr txBox="1"/>
          <p:nvPr/>
        </p:nvSpPr>
        <p:spPr>
          <a:xfrm>
            <a:off x="646944" y="0"/>
            <a:ext cx="10898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Снять или одеть крышки на стаканы определенного цвета.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9B5EC2-6A58-4A4A-B502-F74D532D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4" y="2049466"/>
            <a:ext cx="5115046" cy="38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4015B-0AEB-48A7-9986-E7AFC6AF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2F9911-CD68-4428-99C4-4D2EAEC75E4E}"/>
              </a:ext>
            </a:extLst>
          </p:cNvPr>
          <p:cNvSpPr txBox="1"/>
          <p:nvPr/>
        </p:nvSpPr>
        <p:spPr>
          <a:xfrm>
            <a:off x="2356494" y="0"/>
            <a:ext cx="7144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3.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или разложить все стаканы.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75BD10-A6EE-4AE9-B711-E20F988A0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73" y="1077218"/>
            <a:ext cx="3666287" cy="27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7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88B53-663F-4B8E-8503-6F743623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164A1-7A03-4A09-9531-2E703517F200}"/>
              </a:ext>
            </a:extLst>
          </p:cNvPr>
          <p:cNvSpPr txBox="1"/>
          <p:nvPr/>
        </p:nvSpPr>
        <p:spPr>
          <a:xfrm>
            <a:off x="975848" y="0"/>
            <a:ext cx="10240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4.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или разложить стаканы определенного цвета.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7E1686-0E70-4F61-B56A-C861CF75F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59" y="1161449"/>
            <a:ext cx="3741547" cy="28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B037EB-0078-4116-B93D-024129458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E84B1-4DD6-4096-A61D-6A0239C3D673}"/>
              </a:ext>
            </a:extLst>
          </p:cNvPr>
          <p:cNvSpPr txBox="1"/>
          <p:nvPr/>
        </p:nvSpPr>
        <p:spPr>
          <a:xfrm>
            <a:off x="678234" y="0"/>
            <a:ext cx="108355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5.*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на скорость. «Кто быстрее?»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Попросить 2х детей выполнить любой из предыдущих вариантов.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сделает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424796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AA7F8-523F-484C-AF85-AAD42CFB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62A895-E129-42C2-B4AB-EABF4C8A208E}"/>
              </a:ext>
            </a:extLst>
          </p:cNvPr>
          <p:cNvSpPr txBox="1"/>
          <p:nvPr/>
        </p:nvSpPr>
        <p:spPr>
          <a:xfrm>
            <a:off x="3390768" y="1351508"/>
            <a:ext cx="52168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64129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176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Александровна</dc:creator>
  <cp:lastModifiedBy>Ирина Александровна</cp:lastModifiedBy>
  <cp:revision>3</cp:revision>
  <dcterms:created xsi:type="dcterms:W3CDTF">2025-03-23T13:15:59Z</dcterms:created>
  <dcterms:modified xsi:type="dcterms:W3CDTF">2025-04-27T10:58:14Z</dcterms:modified>
</cp:coreProperties>
</file>