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9B26E-B06B-42AA-9754-9C59A6FE3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798DC93-44A7-4985-ACDE-9CF0E31FB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F1EAD-C14B-488B-97C6-D75416E2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ACDCFB-ACF2-4E9A-80CA-943CFB01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A30A7C-00FB-4951-847F-D9A35BCCC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82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4C58A-F602-4DA3-9ED5-9F79EBC32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C4F1F8-CD95-4FC5-9084-963C80E6D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352070-6456-4F1D-89BA-0473C5D17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E8F700-EDB2-4C1B-A012-49A7499DC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4127F9-5219-4174-BB32-89D66B02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106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4BBE86-8466-418B-AD50-A0A8DDF064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3D73B-8CF9-457E-AD39-AA0623F6D4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8AB1BE-7DA5-4E81-9DE1-ECBBA71A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635BE-538A-40B9-BEDA-84AAA7DD3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2F7870-BD26-4E89-8468-48E0F8EB1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5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BCBA-F654-43E0-84F2-42FE7A5AA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756F9A-26B0-4347-AD09-30045F594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B18008-ACD4-4820-BE7A-185CF813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2E0599-920E-4735-8098-87E594523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D793EE-C7EF-46A3-B06A-17E04F4FA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28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276D10-027A-40A3-B583-F1EDBDCEF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3D9F61-6BB3-495B-A29F-E655C2E76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EDCFD-C1CB-4C5D-916D-ABF8350E6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CD12B4-4169-4E49-949C-8D3BCA29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84CA2E-6E26-43C5-AC90-6CEB1BE1B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41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F7A52-86B7-49D8-8C49-0BB2D33A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ED9548-9701-4858-88EA-C477E3F31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DD187D-63F5-44F6-ADDF-10F2AECE2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127C01-196F-4025-96C8-D6F203354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52982F-B0A4-479A-B998-9F154A443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0E0EFF-A17A-41F4-800E-3ED1A97D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91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C7C7ED-8B55-455B-AC83-2482F111C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5F70DA-3E7B-4ABF-84AE-B0F360C06A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2FB0A8-7C1F-47D4-9585-CE31F257A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1B7953-F06C-40CF-A1CA-51C15FC4A6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4AAEBC2-39C6-427C-991F-BA545E813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2BA701E-4D28-4A45-8C65-4977A4E7D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84F3B3-985D-4E25-994F-1295CD7A0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4F01CB-1975-473D-9BB7-19AFC9E1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212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AFB65-72B1-40C8-A0A2-BEC7C1334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0A52BB-9CBA-4838-9238-B2577B996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EB4978-EABF-4CED-BE86-30EEF5199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B91D9F-DD17-458B-A36B-66DED6A41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0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4E3534-7D0F-490E-B8C0-2E9A1849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3432D76-40D9-4A4F-8D84-A4DE940B4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C1B36C-6975-4576-8548-5B4DC19C7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336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936A6F-AA99-4D3F-8644-EC2C6FE58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940526-C752-4CA6-B0EE-3056C1D53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BD947-3A5E-4EA0-9297-46FBEE56B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C89494-6EAC-46BA-8A71-B7F517119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9D591A-73EF-45B6-8FA1-77E7A93FB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A9EBCE-D341-4A24-95B9-73B37F4F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204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D03144-8FE5-467E-A4C6-7E3CFE71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54D06B6-A1BF-4DF2-92A4-A2E77984A0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E77B7D-D678-4B45-A075-09055DCC67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B109CA-482B-4F97-846A-11A90654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52BD98-97A0-4B8E-9C1B-74427EBC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2905B8-5B0F-4D5C-9A53-9289FF82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2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4A736-773D-4201-BC5E-9E7035B45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DDD9B9-33EC-4F0C-8D07-2ECF92A7E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245BFD-DBC5-4411-AFAC-BFB73B2211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8A426-B4ED-4901-AC5A-57E4CDA5B778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84EB70-DD88-4F30-A36E-F397BB145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0BDE2-55E6-4F88-BE46-86EE67175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6C426-DF11-45E2-AD5C-061187A6F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830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oples.ru/art/painter/kirill_lemoh/lemoh_work_2014081914093821.shtml" TargetMode="External"/><Relationship Id="rId13" Type="http://schemas.openxmlformats.org/officeDocument/2006/relationships/hyperlink" Target="https://sibmama.ru/150-let-detsadu.htm" TargetMode="External"/><Relationship Id="rId3" Type="http://schemas.openxmlformats.org/officeDocument/2006/relationships/hyperlink" Target="https://wmuseum.ru/wp-content/uploads/2019/04/1322587421_rebenok-s-guvernantkoy.-portret-anri-valpinsona-v-mladenchestve.jpg" TargetMode="External"/><Relationship Id="rId7" Type="http://schemas.openxmlformats.org/officeDocument/2006/relationships/hyperlink" Target="https://stihi.ru/2019/06/23/1933" TargetMode="External"/><Relationship Id="rId12" Type="http://schemas.openxmlformats.org/officeDocument/2006/relationships/hyperlink" Target="https://letsgophotos.ru/&#1092;&#1086;&#1090;&#1086;-&#1076;&#1077;&#1090;&#1077;&#1081;-&#1088;&#1072;&#1085;&#1100;&#1096;&#1077;/" TargetMode="External"/><Relationship Id="rId2" Type="http://schemas.openxmlformats.org/officeDocument/2006/relationships/hyperlink" Target="https://wmuseum.ru/edgar-zhermen-iler-deg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to-ram.ru/&#1092;&#1086;&#1090;&#1086;-&#1082;&#1088;&#1077;&#1089;&#1090;&#1100;&#1103;&#1085;&#1089;&#1082;&#1080;&#1093;-&#1076;&#1077;&#1090;&#1077;&#1081;-19-&#1074;&#1077;&#1082;&#1072;/" TargetMode="External"/><Relationship Id="rId11" Type="http://schemas.openxmlformats.org/officeDocument/2006/relationships/hyperlink" Target="https://letsgophotos.ru/&#1076;&#1077;&#1090;&#1089;&#1082;&#1080;&#1077;-&#1089;&#1072;&#1076;&#1099;-80-&#1075;&#1086;&#1076;&#1086;&#1074;-&#1092;&#1086;&#1090;&#1086;/" TargetMode="External"/><Relationship Id="rId5" Type="http://schemas.openxmlformats.org/officeDocument/2006/relationships/hyperlink" Target="https://chert-poberi.ru/wp-content/uploads/proga2018/images/201905/igor2-25051915121712_3.jpg" TargetMode="External"/><Relationship Id="rId15" Type="http://schemas.openxmlformats.org/officeDocument/2006/relationships/hyperlink" Target="https://dzen.ru/a/XEs9NlcNsACuWwrL" TargetMode="External"/><Relationship Id="rId10" Type="http://schemas.openxmlformats.org/officeDocument/2006/relationships/hyperlink" Target="https://art-rosa.ru/news/newsread/news_id-7958" TargetMode="External"/><Relationship Id="rId4" Type="http://schemas.openxmlformats.org/officeDocument/2006/relationships/hyperlink" Target="https://chert-poberi.ru/author/chert-best" TargetMode="External"/><Relationship Id="rId9" Type="http://schemas.openxmlformats.org/officeDocument/2006/relationships/hyperlink" Target="https://dzen.ru/a/Y5hSTctmJisnHXOp" TargetMode="External"/><Relationship Id="rId14" Type="http://schemas.openxmlformats.org/officeDocument/2006/relationships/hyperlink" Target="https://everyday-i-show.livejournal.com/78705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B56628-A191-4171-93F4-F92490332C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ПОЯВИЛСЯ ДЕТСКИЙ САД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1EDAC5-F70F-4F06-B3D1-171006128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34230"/>
          </a:xfrm>
        </p:spPr>
        <p:txBody>
          <a:bodyPr>
            <a:norm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03B7AF-6294-486D-B9A8-7E8C396BF37B}"/>
              </a:ext>
            </a:extLst>
          </p:cNvPr>
          <p:cNvSpPr txBox="1"/>
          <p:nvPr/>
        </p:nvSpPr>
        <p:spPr>
          <a:xfrm>
            <a:off x="1089377" y="151815"/>
            <a:ext cx="1001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381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A7341-65D7-4090-ACD7-AE78D841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96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Спустя некоторое время в России стало появляться множество детских садов для различных слоев населения. Каждый родитель мог получить место для своего ребенка</a:t>
            </a:r>
            <a:br>
              <a:rPr lang="ru-RU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dirty="0"/>
          </a:p>
        </p:txBody>
      </p:sp>
      <p:pic>
        <p:nvPicPr>
          <p:cNvPr id="10242" name="Picture 2" descr="Детские Сады 80 Годов Фото">
            <a:extLst>
              <a:ext uri="{FF2B5EF4-FFF2-40B4-BE49-F238E27FC236}">
                <a16:creationId xmlns:a16="http://schemas.microsoft.com/office/drawing/2014/main" id="{E9ED1306-EE82-4622-8760-E511D9F4F6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1159668"/>
            <a:ext cx="8579555" cy="5486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039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1C42C0-67D3-41A0-B3B3-656FD7B61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400"/>
            <a:ext cx="10515600" cy="5080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Утро детей начиналось с утренней зарядки. Затем шли развивающие уроки: малышей учили вырезать из бумаги, лепить из глины, рисовать .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1266" name="Picture 2" descr="Детские Сады 80 Годов Фото">
            <a:extLst>
              <a:ext uri="{FF2B5EF4-FFF2-40B4-BE49-F238E27FC236}">
                <a16:creationId xmlns:a16="http://schemas.microsoft.com/office/drawing/2014/main" id="{F645690C-4CB9-4732-B04D-555F0A52C50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1" y="914400"/>
            <a:ext cx="6310266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Детские Сады 80 Годов Фото">
            <a:extLst>
              <a:ext uri="{FF2B5EF4-FFF2-40B4-BE49-F238E27FC236}">
                <a16:creationId xmlns:a16="http://schemas.microsoft.com/office/drawing/2014/main" id="{A67604B3-DF94-4799-A56F-1352126B7C4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6"/>
          <a:stretch/>
        </p:blipFill>
        <p:spPr bwMode="auto">
          <a:xfrm>
            <a:off x="6649156" y="2292000"/>
            <a:ext cx="5441244" cy="445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198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A98E2-5BB9-402D-8F5D-B7BEFD8B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794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Обязательным было общение с животными. Во многих детсадах жили кошки и стояли аквариумы - дети учились взаимодействовать с живой природой.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EA21E600-2463-45C5-A1D6-34E6DA5225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133" y="1162945"/>
            <a:ext cx="7920718" cy="548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815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C2C92A-8020-45FD-B86A-2C7A7FCF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089"/>
            <a:ext cx="10515600" cy="65211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время войны не всех детей смогли эвакуировать , поэтому некоторые садики продолжали работать.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войны выросло количество детских садов , взрослым необходимо было восстанавливать страну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13ACE0B5-D66F-40EB-B4AD-A6899ABA136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511" y="1230488"/>
            <a:ext cx="4978399" cy="55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07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819CE-B64D-40E7-AFDD-60CBE43F9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223" y="406664"/>
            <a:ext cx="10515600" cy="1325563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Уходя на работу , родители были уверены: малыш сыт, переодет, он под присмотром воспитательницы. Его научат читать и писать, он вылепит из подручных материалов кривую, но невероятно дорогую материнскому сердцу поделку, и торжественно вручит ее на каком-нибудь домашнем празднестве.</a:t>
            </a:r>
            <a:b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Блокадный Ленинград.">
            <a:extLst>
              <a:ext uri="{FF2B5EF4-FFF2-40B4-BE49-F238E27FC236}">
                <a16:creationId xmlns:a16="http://schemas.microsoft.com/office/drawing/2014/main" id="{5FB7F3D2-5A86-4CFB-A176-1A5F14407B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56" y="1825624"/>
            <a:ext cx="8410222" cy="48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657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EE559-C32A-43D5-8F66-743DA818E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сегодняшний день в нашей стране построено огромное количество детских садов . В каждом из них оборудованы игровые комнаты, раздевалки и санузлы ; обустроены залы для музыкальных и физкультурных занятий, медицинский кабинет, помещения для творческих занятий. Благоустроены площадки для прогулок </a:t>
            </a:r>
            <a:br>
              <a:rPr lang="ru-RU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90A933F-7021-4F72-8C51-4B81AE07BC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889" y="2829277"/>
            <a:ext cx="5471584" cy="364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8BD90699-7BDF-4D6C-B051-D739889EB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6" y="1904999"/>
            <a:ext cx="5505205" cy="389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20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CDC73-93E6-4F57-9E98-0703D8F12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E1723A-B0B1-44D5-99F7-CD94E017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Эдгар-Жермен - </a:t>
            </a:r>
            <a:r>
              <a:rPr lang="ru-RU" sz="1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Илер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Дега</a:t>
            </a:r>
            <a:r>
              <a:rPr lang="en-US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с гувернанткой. Портрет Анри </a:t>
            </a:r>
            <a:r>
              <a:rPr lang="ru-RU" sz="140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Вальпинсона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младенчестве. 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https://wmuseum.ru/wp-content/uploads/2019/04/1322587421_rebenok-s-guvernantkoy.-portret-anri-valpinsona-v-mladenchestve.jpg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14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Записи Chert-Bes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Chert-Best</a:t>
            </a:r>
            <a:r>
              <a:rPr lang="ru-RU" sz="14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i="0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 особенностей непростой жизни иностранной гувернантки в России (6 фото). 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https://chert-poberi.ru/wp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content/uploads/proga2018/images/201905/igor2-25051915121712_3.jpg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050" b="1" i="0" dirty="0">
                <a:solidFill>
                  <a:srgbClr val="0E1638"/>
                </a:solidFill>
                <a:effectLst/>
                <a:latin typeface="Roboto"/>
              </a:rPr>
              <a:t> </a:t>
            </a:r>
            <a:r>
              <a:rPr lang="ru-RU" sz="1400" i="0" dirty="0">
                <a:solidFill>
                  <a:srgbClr val="0E16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Фото Крестьянских Детей 19 Века. Режим доступа: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https://foto-ram.ru/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фото-крестьянских-детей-19-века/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https://stihi.ru/2019/06/23/1933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Лемох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Кирилл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Лемох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https://www.peoples.ru/art/painter/kirill_lemoh/lemoh_work_2014081914093821.shtml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Василиса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14 декабря –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наумов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день. 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https://dzen.ru/a/Y5hSTctmJisnHXOp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 жизни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детский садик. 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https://art-rosa.ru/news/newsread/news_id-7958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детские сады 80 годов фото. 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https://letsgophotos.ru/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детские-сады-80-годов-фото/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фото детей раньше. 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https://letsgophotos.ru/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фото-детей-раньше/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Новикова А.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первый русский детский сад. Режим доступа: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https://sibmama.ru/150-let-detsadu.htm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https://everyday-i-show.livejournal.com/78705.html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</a:p>
          <a:p>
            <a:pPr marL="342900" indent="-342900" algn="l" fontAlgn="base">
              <a:buFont typeface="+mj-lt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Мое мировоззрение.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ресурс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050" b="1" i="0" dirty="0">
                <a:solidFill>
                  <a:srgbClr val="000000"/>
                </a:solidFill>
                <a:effectLst/>
                <a:latin typeface="-apple-system"/>
              </a:rPr>
              <a:t> </a:t>
            </a:r>
            <a:r>
              <a:rPr lang="ru-RU" sz="150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Дети тыла времен ВОВ.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доступа: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https://dzen.ru/a/XEs9NlcNsACuWwrL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(29.04.23)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[]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 fontAlgn="base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031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126C2-9EC1-43F1-9747-313117EFC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45"/>
            <a:ext cx="10515600" cy="857955"/>
          </a:xfrm>
        </p:spPr>
        <p:txBody>
          <a:bodyPr>
            <a:normAutofit fontScale="90000"/>
          </a:bodyPr>
          <a:lstStyle/>
          <a:p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Давным – давно детских садов не было . В богатых семьях за детьми смотрели няни или гувернантки .</a:t>
            </a: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FF65EE-C10D-4BB5-94B0-7B03CD9073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97" y="1026142"/>
            <a:ext cx="5825503" cy="383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08575C6-600D-4BBA-8E8D-07EE9493DB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865" y="2354592"/>
            <a:ext cx="5825503" cy="434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207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462E18-03DE-4EEC-A671-9AAF6054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9023"/>
            <a:ext cx="10515600" cy="174660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бедных семьях детей брали с собой на работу , или оставляли со стариками .</a:t>
            </a:r>
            <a:b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0B6F19E-A0FE-4652-B6D1-A5BDB77776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43" y="952324"/>
            <a:ext cx="5693886" cy="36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87FA7E4-52CE-4C16-A8B6-E83135379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429" y="2517422"/>
            <a:ext cx="6029029" cy="4261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71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EC900-2199-4999-B3D1-046E76077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7275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дети становились чуть постарше , их оставляли дома одних .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0B4B1AE-F66B-49B9-BE9F-7263BBC62C5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55" y="1207912"/>
            <a:ext cx="3900389" cy="53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14192ABC-2EC6-4159-8D4C-E792F71235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89" y="1207911"/>
            <a:ext cx="7233555" cy="53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9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0EB50889-B864-487D-94BE-25B176116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2766" y="705290"/>
            <a:ext cx="3932237" cy="5437894"/>
          </a:xfrm>
        </p:spPr>
        <p:txBody>
          <a:bodyPr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«Детский сад» пришло из Германии, его придумал немецкий педагог Вильгельм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Фрёбель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Им же было создано первое учреждение для игр и занятий детей младшего возраста . Он указывал на сходство детей с растениями, требующими умелого и тщательного ухода, а воспитательниц называл «садовницами». Он утверждал , что дети — цветы жизни, за которыми необходимо тщательно ухаживать, а выращивать их должны садовницы.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C8B85B4-AF81-44A8-9862-F97AE56D52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311" y="220663"/>
            <a:ext cx="5260622" cy="631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8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F4D08E-CDFE-4148-9144-BBDFFB5CF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460500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Ребенок от природы наделен многими талантами, которые при умелом и грамотном подходе можно и нужно развивать. Так, малыш в обязательном порядке должен получить дошкольную подготовку, чтобы выявить свои исключительные индивидуальные природные данные и начать их совершенствовать.</a:t>
            </a:r>
            <a:b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34F7833-1BAE-4359-A55A-D7463CF5EC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99201" y="1600766"/>
            <a:ext cx="5475110" cy="516255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C9FAAB54-270C-4DEE-9AD2-14640B0E2EC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" y="1600766"/>
            <a:ext cx="5938288" cy="419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0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2A57BB-27E2-41BA-83E9-DF08A038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469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некоторое время в крохотном деревянном домике на Васильевском острове в Петербурге, открывается первый детский сад.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6146" name="Picture 2" descr="Первый русский детский сад">
            <a:extLst>
              <a:ext uri="{FF2B5EF4-FFF2-40B4-BE49-F238E27FC236}">
                <a16:creationId xmlns:a16="http://schemas.microsoft.com/office/drawing/2014/main" id="{7716FF62-DF33-401D-8E96-7512F586FD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156" y="1021068"/>
            <a:ext cx="10292644" cy="563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60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00BADD-A477-4FA0-9C86-FEBBEBC30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2431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Детям предоставлялась возможность играть и заниматься «по своему вкусу», но при постоянном надзоре воспитательницы , которых называли «садовницами» . Но плата за детский сад была очень высокой .</a:t>
            </a:r>
            <a:br>
              <a:rPr lang="ru-RU" sz="2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dirty="0"/>
          </a:p>
        </p:txBody>
      </p:sp>
      <p:pic>
        <p:nvPicPr>
          <p:cNvPr id="9218" name="Picture 2" descr="Детские Сады 80 Годов Фото">
            <a:extLst>
              <a:ext uri="{FF2B5EF4-FFF2-40B4-BE49-F238E27FC236}">
                <a16:creationId xmlns:a16="http://schemas.microsoft.com/office/drawing/2014/main" id="{E6337602-AD3F-4618-91DB-0D6D539C8A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45" y="1351906"/>
            <a:ext cx="9087556" cy="53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15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E1137-1D82-495A-B3E0-772D088D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989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стали организовывать бесплатные детские сады для нуждающихся жителей .</a:t>
            </a:r>
            <a:br>
              <a:rPr lang="ru-RU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194" name="Picture 2" descr="Первый русский детский сад">
            <a:extLst>
              <a:ext uri="{FF2B5EF4-FFF2-40B4-BE49-F238E27FC236}">
                <a16:creationId xmlns:a16="http://schemas.microsoft.com/office/drawing/2014/main" id="{FE2E7FD9-A552-46BD-9F65-BDC5CE9BC67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769348"/>
            <a:ext cx="7800622" cy="593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06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773</Words>
  <Application>Microsoft Office PowerPoint</Application>
  <PresentationFormat>Широкоэкранный</PresentationFormat>
  <Paragraphs>31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Roboto</vt:lpstr>
      <vt:lpstr>Times New Roman</vt:lpstr>
      <vt:lpstr>Тема Office</vt:lpstr>
      <vt:lpstr>КАК ПОЯВИЛСЯ ДЕТСКИЙ САД</vt:lpstr>
      <vt:lpstr>Давным – давно детских садов не было . В богатых семьях за детьми смотрели няни или гувернантки .</vt:lpstr>
      <vt:lpstr>В бедных семьях детей брали с собой на работу , или оставляли со стариками .  </vt:lpstr>
      <vt:lpstr>Когда дети становились чуть постарше , их оставляли дома одних . </vt:lpstr>
      <vt:lpstr>Презентация PowerPoint</vt:lpstr>
      <vt:lpstr>Ребенок от природы наделен многими талантами, которые при умелом и грамотном подходе можно и нужно развивать. Так, малыш в обязательном порядке должен получить дошкольную подготовку, чтобы выявить свои исключительные индивидуальные природные данные и начать их совершенствовать. </vt:lpstr>
      <vt:lpstr>Через некоторое время в крохотном деревянном домике на Васильевском острове в Петербурге, открывается первый детский сад. </vt:lpstr>
      <vt:lpstr>Детям предоставлялась возможность играть и заниматься «по своему вкусу», но при постоянном надзоре воспитательницы , которых называли «садовницами» . Но плата за детский сад была очень высокой . </vt:lpstr>
      <vt:lpstr>Поэтому стали организовывать бесплатные детские сады для нуждающихся жителей . </vt:lpstr>
      <vt:lpstr>Спустя некоторое время в России стало появляться множество детских садов для различных слоев населения. Каждый родитель мог получить место для своего ребенка </vt:lpstr>
      <vt:lpstr>Утро детей начиналось с утренней зарядки. Затем шли развивающие уроки: малышей учили вырезать из бумаги, лепить из глины, рисовать . </vt:lpstr>
      <vt:lpstr>Обязательным было общение с животными. Во многих детсадах жили кошки и стояли аквариумы - дети учились взаимодействовать с живой природой. </vt:lpstr>
      <vt:lpstr>Во время войны не всех детей смогли эвакуировать , поэтому некоторые садики продолжали работать. После войны выросло количество детских садов , взрослым необходимо было восстанавливать страну  </vt:lpstr>
      <vt:lpstr>Уходя на работу , родители были уверены: малыш сыт, переодет, он под присмотром воспитательницы. Его научат читать и писать, он вылепит из подручных материалов кривую, но невероятно дорогую материнскому сердцу поделку, и торжественно вручит ее на каком-нибудь домашнем празднестве. </vt:lpstr>
      <vt:lpstr>На сегодняшний день в нашей стране построено огромное количество детских садов . В каждом из них оборудованы игровые комнаты, раздевалки и санузлы ; обустроены залы для музыкальных и физкультурных занятий, медицинский кабинет, помещения для творческих занятий. Благоустроены площадки для прогулок 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ПОЯВИЛСЯ ДЕТСКИЙ САД</dc:title>
  <dc:creator>Ирина Александровна</dc:creator>
  <cp:lastModifiedBy>Ирина Александровна</cp:lastModifiedBy>
  <cp:revision>2</cp:revision>
  <dcterms:created xsi:type="dcterms:W3CDTF">2023-04-29T09:10:21Z</dcterms:created>
  <dcterms:modified xsi:type="dcterms:W3CDTF">2025-04-27T09:17:50Z</dcterms:modified>
</cp:coreProperties>
</file>