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80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59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8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69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78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0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34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04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90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57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741DF-2AE0-4E63-B6AA-94842695D9D5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D2807-B02F-4D20-93B0-415D828B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9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0D38E555-08E2-4EB6-A8A6-2AE7E06825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67"/>
            <a:ext cx="8026400" cy="68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94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5A5F9FF-AB3E-4849-B1E0-4AB2ACB99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907853" cy="565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24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7DB3CEA-8208-4362-A04E-ABA6D41F3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565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07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827009F-8571-4B12-82C1-AA438D01C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907853" cy="565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171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15873F8-7886-4092-AAA5-A41FEC1ED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565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1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0B469E0-F68E-4039-9569-929ED9541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907853" cy="565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000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C55A74E-437A-4687-9706-ED653F197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27630" cy="56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6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94CC941-CF7C-4635-900A-60778A78FA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565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05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10FE4B1-F9CB-4D63-90F9-F6B131022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565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BB8B6C-6D90-44C0-964F-858221374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27630" cy="56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76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A42E0646-8A46-4716-8D23-C9E0B4340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037689" cy="686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67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3E2BE5A-E766-4D0A-B39A-E7662A837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037689" cy="686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016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90C8A88-026D-4D2C-904B-1909FB27A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037689" cy="686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9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69DACBF-E4B5-4A98-94EA-2D66C7572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26400" cy="68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06EDCF-4479-46A3-A660-FA725EE22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26400" cy="68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3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743C638-E7B9-493A-8778-1FA880600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48978" cy="687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14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81FD15B-63D4-4BF7-A58E-04B7529CA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037689" cy="686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97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1E18C6-2EB5-4D1B-9C45-6E5141780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48978" cy="687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8043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Лист A4 (210x297 мм)</PresentationFormat>
  <Paragraphs>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Александровна</dc:creator>
  <cp:lastModifiedBy>Ирина Александровна</cp:lastModifiedBy>
  <cp:revision>2</cp:revision>
  <dcterms:created xsi:type="dcterms:W3CDTF">2026-01-23T11:16:52Z</dcterms:created>
  <dcterms:modified xsi:type="dcterms:W3CDTF">2026-01-23T11:27:23Z</dcterms:modified>
</cp:coreProperties>
</file>