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16" r:id="rId2"/>
    <p:sldId id="257" r:id="rId3"/>
    <p:sldId id="309" r:id="rId4"/>
    <p:sldId id="308" r:id="rId5"/>
    <p:sldId id="310" r:id="rId6"/>
    <p:sldId id="323" r:id="rId7"/>
    <p:sldId id="324" r:id="rId8"/>
    <p:sldId id="325" r:id="rId9"/>
    <p:sldId id="326" r:id="rId10"/>
    <p:sldId id="328" r:id="rId11"/>
    <p:sldId id="332" r:id="rId12"/>
    <p:sldId id="331" r:id="rId13"/>
    <p:sldId id="311" r:id="rId14"/>
    <p:sldId id="312" r:id="rId15"/>
    <p:sldId id="313" r:id="rId16"/>
    <p:sldId id="314" r:id="rId17"/>
    <p:sldId id="320" r:id="rId18"/>
    <p:sldId id="321" r:id="rId19"/>
    <p:sldId id="322" r:id="rId20"/>
    <p:sldId id="333" r:id="rId21"/>
    <p:sldId id="31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F3D40-94FD-4E30-B985-3A9D844EEB77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F6816-2389-4BD0-B71A-DFD2D10BA5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891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E16CD-3A42-4BF4-9ACC-F5B21E7942A0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6353A-67FF-4DCA-B417-D8F17AA68B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E16CD-3A42-4BF4-9ACC-F5B21E7942A0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6353A-67FF-4DCA-B417-D8F17AA68B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E16CD-3A42-4BF4-9ACC-F5B21E7942A0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6353A-67FF-4DCA-B417-D8F17AA68B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E16CD-3A42-4BF4-9ACC-F5B21E7942A0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6353A-67FF-4DCA-B417-D8F17AA68B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E16CD-3A42-4BF4-9ACC-F5B21E7942A0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6353A-67FF-4DCA-B417-D8F17AA68B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E16CD-3A42-4BF4-9ACC-F5B21E7942A0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6353A-67FF-4DCA-B417-D8F17AA68B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E16CD-3A42-4BF4-9ACC-F5B21E7942A0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6353A-67FF-4DCA-B417-D8F17AA68B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E16CD-3A42-4BF4-9ACC-F5B21E7942A0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6353A-67FF-4DCA-B417-D8F17AA68B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E16CD-3A42-4BF4-9ACC-F5B21E7942A0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6353A-67FF-4DCA-B417-D8F17AA68B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E16CD-3A42-4BF4-9ACC-F5B21E7942A0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6353A-67FF-4DCA-B417-D8F17AA68B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E16CD-3A42-4BF4-9ACC-F5B21E7942A0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6353A-67FF-4DCA-B417-D8F17AA68B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E16CD-3A42-4BF4-9ACC-F5B21E7942A0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6353A-67FF-4DCA-B417-D8F17AA68B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urii\Pictures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6245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3781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solidFill>
                <a:schemeClr val="accent2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571480"/>
            <a:ext cx="70009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accent2"/>
                </a:solidFill>
                <a:latin typeface="Monotype Corsiva" pitchFamily="66" charset="0"/>
              </a:rPr>
              <a:t>Портфолио</a:t>
            </a:r>
            <a:r>
              <a:rPr lang="ru-RU" sz="3200" b="1" dirty="0" smtClean="0">
                <a:solidFill>
                  <a:schemeClr val="accent2"/>
                </a:solidFill>
                <a:latin typeface="Monotype Corsiva" pitchFamily="66" charset="0"/>
              </a:rPr>
              <a:t>  </a:t>
            </a:r>
          </a:p>
          <a:p>
            <a:pPr algn="ctr"/>
            <a:r>
              <a:rPr lang="ru-RU" sz="3200" b="1" dirty="0" smtClean="0">
                <a:solidFill>
                  <a:schemeClr val="accent2"/>
                </a:solidFill>
                <a:latin typeface="Monotype Corsiva" pitchFamily="66" charset="0"/>
              </a:rPr>
              <a:t>педагога  дополнительного образования</a:t>
            </a:r>
          </a:p>
          <a:p>
            <a:pPr algn="ctr"/>
            <a:r>
              <a:rPr lang="ru-RU" sz="3200" b="1" dirty="0" smtClean="0">
                <a:solidFill>
                  <a:schemeClr val="accent2"/>
                </a:solidFill>
                <a:latin typeface="Monotype Corsiva" pitchFamily="66" charset="0"/>
              </a:rPr>
              <a:t>Антошкиной Наталии Семеновны</a:t>
            </a:r>
            <a:endParaRPr lang="ru-RU" sz="3200" b="1" dirty="0">
              <a:solidFill>
                <a:schemeClr val="accent2"/>
              </a:solidFill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6" t="12794" r="23037" b="45800"/>
          <a:stretch/>
        </p:blipFill>
        <p:spPr>
          <a:xfrm>
            <a:off x="6215074" y="2000240"/>
            <a:ext cx="2000264" cy="20717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57422" y="2071678"/>
            <a:ext cx="4357718" cy="3956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a typeface="Microsoft YaHei" charset="-122"/>
              </a:rPr>
              <a:t>Дата рождения: 14.05.1969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a typeface="Microsoft YaHei" charset="-122"/>
              </a:rPr>
              <a:t>Профессиональное образование: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a typeface="Microsoft YaHei" charset="-122"/>
              </a:rPr>
              <a:t>«Учитель изобразительного  искусства», МГПИ  им. М.Е.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  <a:ea typeface="Microsoft YaHei" charset="-122"/>
              </a:rPr>
              <a:t>Евсевьева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a typeface="Microsoft YaHei" charset="-122"/>
              </a:rPr>
              <a:t>, диплом №5389 от 10.02.2018 г. 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a typeface="Microsoft YaHei" charset="-122"/>
              </a:rPr>
              <a:t>Стаж педагогической работы 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a typeface="Microsoft YaHei" charset="-122"/>
              </a:rPr>
              <a:t>(по специальности): 30 лет 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a typeface="Microsoft YaHei" charset="-122"/>
              </a:rPr>
              <a:t>Общий трудовой стаж: 30лет 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a typeface="Microsoft YaHei" charset="-122"/>
              </a:rPr>
              <a:t>Наличие квалификационной категории: 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a typeface="Microsoft YaHei" charset="-122"/>
              </a:rPr>
              <a:t>Первая квалификационная категория 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a typeface="Microsoft YaHei" charset="-122"/>
              </a:rPr>
              <a:t>Дата последней аттестации: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a typeface="Microsoft YaHei" charset="-122"/>
              </a:rPr>
              <a:t>25.12.2013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a typeface="Microsoft YaHei" charset="-122"/>
              </a:rPr>
              <a:t>г. 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a typeface="Microsoft YaHei" charset="-122"/>
              </a:rPr>
              <a:t>Приказ Министерства образования 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a typeface="Microsoft YaHei" charset="-122"/>
              </a:rPr>
              <a:t>Республики </a:t>
            </a:r>
            <a:r>
              <a:rPr lang="ru-RU" smtClean="0">
                <a:solidFill>
                  <a:schemeClr val="accent5">
                    <a:lumMod val="75000"/>
                  </a:schemeClr>
                </a:solidFill>
                <a:ea typeface="Microsoft YaHei" charset="-122"/>
              </a:rPr>
              <a:t>Мордовия </a:t>
            </a:r>
            <a:r>
              <a:rPr lang="ru-RU" smtClean="0">
                <a:solidFill>
                  <a:schemeClr val="accent5">
                    <a:lumMod val="75000"/>
                  </a:schemeClr>
                </a:solidFill>
                <a:ea typeface="Microsoft YaHei" charset="-122"/>
              </a:rPr>
              <a:t>№1173 от 26.12.2013 г.</a:t>
            </a:r>
            <a:endParaRPr lang="ru-RU" dirty="0" smtClean="0">
              <a:solidFill>
                <a:schemeClr val="accent5">
                  <a:lumMod val="75000"/>
                </a:schemeClr>
              </a:solidFill>
              <a:ea typeface="Microsoft YaHei" charset="-122"/>
            </a:endParaRP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ea typeface="Microsoft YaHei" charset="-122"/>
              </a:rPr>
              <a:t>Звание: -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urii\Pictures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62456"/>
          </a:xfrm>
          <a:prstGeom prst="rect">
            <a:avLst/>
          </a:prstGeom>
          <a:noFill/>
        </p:spPr>
      </p:pic>
      <p:pic>
        <p:nvPicPr>
          <p:cNvPr id="169986" name="Picture 2" descr="C:\Users\123\Desktop\антошкина н\Для атистации ДДТ\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4466831" cy="6143644"/>
          </a:xfrm>
          <a:prstGeom prst="rect">
            <a:avLst/>
          </a:prstGeom>
          <a:noFill/>
        </p:spPr>
      </p:pic>
      <p:pic>
        <p:nvPicPr>
          <p:cNvPr id="169987" name="Picture 3" descr="C:\Users\123\Desktop\антошкина н\Для атистации ДДТ\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693672" y="285728"/>
            <a:ext cx="4450328" cy="61209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urii\Pictures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62456"/>
          </a:xfrm>
          <a:prstGeom prst="rect">
            <a:avLst/>
          </a:prstGeom>
          <a:noFill/>
        </p:spPr>
      </p:pic>
      <p:pic>
        <p:nvPicPr>
          <p:cNvPr id="171010" name="Picture 2" descr="C:\Users\123\Desktop\антошкина н\Для атистации ДДТ\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85728"/>
            <a:ext cx="4570712" cy="6286520"/>
          </a:xfrm>
          <a:prstGeom prst="rect">
            <a:avLst/>
          </a:prstGeom>
          <a:noFill/>
        </p:spPr>
      </p:pic>
      <p:pic>
        <p:nvPicPr>
          <p:cNvPr id="171011" name="Picture 3" descr="C:\Users\123\Desktop\антошкина н\Для атистации ДДТ\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14290"/>
            <a:ext cx="4259071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urii\Pictures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62456"/>
          </a:xfrm>
          <a:prstGeom prst="rect">
            <a:avLst/>
          </a:prstGeom>
          <a:noFill/>
        </p:spPr>
      </p:pic>
      <p:pic>
        <p:nvPicPr>
          <p:cNvPr id="172034" name="Picture 2" descr="C:\Users\123\Desktop\антошкина н\Для атистации ДДТ\О0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85728"/>
            <a:ext cx="4464603" cy="6143644"/>
          </a:xfrm>
          <a:prstGeom prst="rect">
            <a:avLst/>
          </a:prstGeom>
          <a:noFill/>
        </p:spPr>
      </p:pic>
      <p:pic>
        <p:nvPicPr>
          <p:cNvPr id="172035" name="Picture 3" descr="C:\Users\123\Desktop\антошкина н\Для атистации ДДТ\О0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428604"/>
            <a:ext cx="4049290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urii\Pictures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6245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357166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5. Наличие публикаций, включая интернет - публикации</a:t>
            </a:r>
            <a:endParaRPr lang="ru-RU" sz="2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9747" name="Picture 3" descr="C:\Users\123\Desktop\антошкина н\Для атистации ДДТ\О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857232"/>
            <a:ext cx="3478234" cy="4786322"/>
          </a:xfrm>
          <a:prstGeom prst="rect">
            <a:avLst/>
          </a:prstGeom>
          <a:noFill/>
        </p:spPr>
      </p:pic>
      <p:pic>
        <p:nvPicPr>
          <p:cNvPr id="159746" name="Picture 2" descr="C:\Users\123\Desktop\антошкина н\Для атистации ДДТ\О086.jpg"/>
          <p:cNvPicPr>
            <a:picLocks noChangeAspect="1" noChangeArrowheads="1"/>
          </p:cNvPicPr>
          <p:nvPr/>
        </p:nvPicPr>
        <p:blipFill>
          <a:blip r:embed="rId4" cstate="print"/>
          <a:srcRect l="17201" t="3260" r="13995" b="3261"/>
          <a:stretch>
            <a:fillRect/>
          </a:stretch>
        </p:blipFill>
        <p:spPr bwMode="auto">
          <a:xfrm rot="5400000">
            <a:off x="4000496" y="1357298"/>
            <a:ext cx="3429024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urii\Pictures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6245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357166"/>
            <a:ext cx="86439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6. Наличие авторских программ, методических пособий</a:t>
            </a:r>
            <a:endParaRPr lang="ru-RU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urii\Pictures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6245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357166"/>
            <a:ext cx="83582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7. Выступления на научно-практических конференциях, педагогических чтениях, семинарах, секциях, методических объединениях; проведение мастер –классов, мероприятий</a:t>
            </a:r>
            <a:endParaRPr lang="ru-RU" sz="2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0770" name="Picture 2" descr="C:\Users\123\Desktop\антошкина н\Для атистации ДДТ\О074.jpg"/>
          <p:cNvPicPr>
            <a:picLocks noChangeAspect="1" noChangeArrowheads="1"/>
          </p:cNvPicPr>
          <p:nvPr/>
        </p:nvPicPr>
        <p:blipFill>
          <a:blip r:embed="rId3" cstate="print"/>
          <a:srcRect b="29130"/>
          <a:stretch>
            <a:fillRect/>
          </a:stretch>
        </p:blipFill>
        <p:spPr bwMode="auto">
          <a:xfrm>
            <a:off x="3357554" y="2143116"/>
            <a:ext cx="3920624" cy="38234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urii\Pictures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62456"/>
          </a:xfrm>
          <a:prstGeom prst="rect">
            <a:avLst/>
          </a:prstGeom>
          <a:noFill/>
        </p:spPr>
      </p:pic>
      <p:pic>
        <p:nvPicPr>
          <p:cNvPr id="161794" name="Picture 2" descr="C:\Users\123\Desktop\антошкина н\Для атистации ДДТ\О0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3849186" cy="5296781"/>
          </a:xfrm>
          <a:prstGeom prst="rect">
            <a:avLst/>
          </a:prstGeom>
          <a:noFill/>
        </p:spPr>
      </p:pic>
      <p:pic>
        <p:nvPicPr>
          <p:cNvPr id="161795" name="Picture 3" descr="C:\Users\123\Desktop\антошкина н\Для атистации ДДТ\О0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428604"/>
            <a:ext cx="3737805" cy="5143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urii\Pictures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245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214290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8. Общественно – педагогическая активность педагога</a:t>
            </a:r>
            <a:endParaRPr lang="ru-RU" sz="2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5890" name="Picture 2" descr="C:\Users\123\Desktop\антошкина н\Для атистации ДДТ\О091.jpg"/>
          <p:cNvPicPr>
            <a:picLocks noChangeAspect="1" noChangeArrowheads="1"/>
          </p:cNvPicPr>
          <p:nvPr/>
        </p:nvPicPr>
        <p:blipFill>
          <a:blip r:embed="rId3" cstate="print"/>
          <a:srcRect b="14634"/>
          <a:stretch>
            <a:fillRect/>
          </a:stretch>
        </p:blipFill>
        <p:spPr bwMode="auto">
          <a:xfrm>
            <a:off x="4071934" y="857232"/>
            <a:ext cx="4256947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urii\Pictures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6245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214290"/>
            <a:ext cx="84296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9. Позитивные результаты работы с детьми</a:t>
            </a:r>
            <a:endParaRPr lang="ru-RU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3058" name="Picture 2" descr="C:\Users\123\Desktop\антошкина н\Для атистации ДДТ\О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85794"/>
            <a:ext cx="3992062" cy="5493390"/>
          </a:xfrm>
          <a:prstGeom prst="rect">
            <a:avLst/>
          </a:prstGeom>
          <a:noFill/>
        </p:spPr>
      </p:pic>
      <p:pic>
        <p:nvPicPr>
          <p:cNvPr id="173059" name="Picture 3" descr="C:\Users\123\Desktop\антошкина н\Для атистации ДДТ\О0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714356"/>
            <a:ext cx="4153118" cy="571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urii\Pictures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6245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87154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10. Участие педагога в профессиональных конкурсах</a:t>
            </a:r>
            <a:endParaRPr lang="ru-RU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1142984"/>
            <a:ext cx="3725735" cy="526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 descr="C:\Users\Yurii\Pictures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6245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7158" y="285728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/>
                </a:solidFill>
                <a:latin typeface="Monotype Corsiva" pitchFamily="66" charset="0"/>
              </a:rPr>
              <a:t>1. Реализация образовательных программ</a:t>
            </a:r>
            <a:endParaRPr lang="ru-RU" sz="3600" b="1" dirty="0">
              <a:solidFill>
                <a:schemeClr val="accent2"/>
              </a:solidFill>
              <a:latin typeface="Monotype Corsiva" pitchFamily="66" charset="0"/>
            </a:endParaRPr>
          </a:p>
        </p:txBody>
      </p:sp>
      <p:pic>
        <p:nvPicPr>
          <p:cNvPr id="121857" name="Picture 1" descr="C:\Users\123\Desktop\антошкина н\Для атистации ДДТ\О0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85794"/>
            <a:ext cx="4000528" cy="5505040"/>
          </a:xfrm>
          <a:prstGeom prst="rect">
            <a:avLst/>
          </a:prstGeom>
          <a:noFill/>
        </p:spPr>
      </p:pic>
      <p:pic>
        <p:nvPicPr>
          <p:cNvPr id="121858" name="Picture 2" descr="C:\Users\123\Desktop\антошкина н\Для атистации ДДТ\О0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857232"/>
            <a:ext cx="3945462" cy="5429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urii\Pictures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6245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428604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11.Награды и поощрение педагога</a:t>
            </a:r>
            <a:endParaRPr lang="ru-RU" sz="36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082" name="Picture 2" descr="C:\Users\123\Desktop\антошкина н\Для атистации ДДТ\О075.jpg"/>
          <p:cNvPicPr>
            <a:picLocks noChangeAspect="1" noChangeArrowheads="1"/>
          </p:cNvPicPr>
          <p:nvPr/>
        </p:nvPicPr>
        <p:blipFill>
          <a:blip r:embed="rId3" cstate="print"/>
          <a:srcRect r="3492"/>
          <a:stretch>
            <a:fillRect/>
          </a:stretch>
        </p:blipFill>
        <p:spPr bwMode="auto">
          <a:xfrm>
            <a:off x="285720" y="1000108"/>
            <a:ext cx="3714776" cy="5296781"/>
          </a:xfrm>
          <a:prstGeom prst="rect">
            <a:avLst/>
          </a:prstGeom>
          <a:noFill/>
        </p:spPr>
      </p:pic>
      <p:pic>
        <p:nvPicPr>
          <p:cNvPr id="174083" name="Picture 3" descr="C:\Users\123\Desktop\антошкина н\Для атистации ДДТ\О0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000108"/>
            <a:ext cx="4153119" cy="571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urii\Pictures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456"/>
            <a:ext cx="9144000" cy="686245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285728"/>
            <a:ext cx="84296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12. Повышение квалификации, профессиональная переподготовка</a:t>
            </a:r>
            <a:endParaRPr lang="ru-RU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5106" name="Picture 2" descr="C:\Users\123\Desktop\антошкина н\Для атистации ДДТ\001.jpg"/>
          <p:cNvPicPr>
            <a:picLocks noChangeAspect="1" noChangeArrowheads="1"/>
          </p:cNvPicPr>
          <p:nvPr/>
        </p:nvPicPr>
        <p:blipFill>
          <a:blip r:embed="rId3" cstate="print"/>
          <a:srcRect l="2865" t="1041" r="5441" b="4167"/>
          <a:stretch>
            <a:fillRect/>
          </a:stretch>
        </p:blipFill>
        <p:spPr bwMode="auto">
          <a:xfrm rot="5400000">
            <a:off x="3321835" y="107134"/>
            <a:ext cx="4572030" cy="6500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urii\Pictures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6245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500042"/>
            <a:ext cx="8358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2. Применение информационно-коммуникационных технологий</a:t>
            </a:r>
            <a:endParaRPr lang="ru-RU" sz="24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8722" name="Picture 2" descr="C:\Users\123\Desktop\антошкина н\Для атистации ДДТ\О0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3906" y="1428736"/>
            <a:ext cx="3582061" cy="49291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urii\Pictures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6245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214290"/>
            <a:ext cx="8286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3. Участие в инновационной (</a:t>
            </a:r>
            <a:r>
              <a:rPr lang="ru-RU" sz="32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эксперементальной</a:t>
            </a:r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) деятельности</a:t>
            </a:r>
            <a:endParaRPr lang="ru-RU" sz="32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urii\Pictures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6245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214290"/>
            <a:ext cx="8286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4. Участие детей в конкурсах, выставках</a:t>
            </a:r>
            <a:endParaRPr lang="ru-RU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2818" name="Picture 2" descr="C:\Users\123\Desktop\антошкина н\Для атистации ДДТ\О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714356"/>
            <a:ext cx="4205032" cy="5786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urii\Pictures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62456"/>
          </a:xfrm>
          <a:prstGeom prst="rect">
            <a:avLst/>
          </a:prstGeom>
          <a:noFill/>
        </p:spPr>
      </p:pic>
      <p:pic>
        <p:nvPicPr>
          <p:cNvPr id="164866" name="Picture 2" descr="C:\Users\123\Desktop\антошкина н\Для атистации ДДТ\О085.jpg"/>
          <p:cNvPicPr>
            <a:picLocks noChangeAspect="1" noChangeArrowheads="1"/>
          </p:cNvPicPr>
          <p:nvPr/>
        </p:nvPicPr>
        <p:blipFill>
          <a:blip r:embed="rId3" cstate="print"/>
          <a:srcRect b="32766"/>
          <a:stretch>
            <a:fillRect/>
          </a:stretch>
        </p:blipFill>
        <p:spPr bwMode="auto">
          <a:xfrm>
            <a:off x="4071934" y="714356"/>
            <a:ext cx="4277814" cy="3957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urii\Pictures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62456"/>
          </a:xfrm>
          <a:prstGeom prst="rect">
            <a:avLst/>
          </a:prstGeom>
          <a:noFill/>
        </p:spPr>
      </p:pic>
      <p:pic>
        <p:nvPicPr>
          <p:cNvPr id="5" name="Picture 2" descr="C:\Users\123\Desktop\антошкина н\Букинина 001.jpg"/>
          <p:cNvPicPr>
            <a:picLocks noChangeAspect="1" noChangeArrowheads="1"/>
          </p:cNvPicPr>
          <p:nvPr/>
        </p:nvPicPr>
        <p:blipFill>
          <a:blip r:embed="rId3" cstate="print"/>
          <a:srcRect l="6748" t="3680"/>
          <a:stretch>
            <a:fillRect/>
          </a:stretch>
        </p:blipFill>
        <p:spPr bwMode="auto">
          <a:xfrm>
            <a:off x="285720" y="428604"/>
            <a:ext cx="4324546" cy="6143668"/>
          </a:xfrm>
          <a:prstGeom prst="rect">
            <a:avLst/>
          </a:prstGeom>
          <a:noFill/>
        </p:spPr>
      </p:pic>
      <p:pic>
        <p:nvPicPr>
          <p:cNvPr id="6" name="Picture 3" descr="C:\Users\123\Desktop\антошкина н\атестация школа\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786314" y="357166"/>
            <a:ext cx="4259088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urii\Pictures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62456"/>
          </a:xfrm>
          <a:prstGeom prst="rect">
            <a:avLst/>
          </a:prstGeom>
          <a:noFill/>
        </p:spPr>
      </p:pic>
      <p:pic>
        <p:nvPicPr>
          <p:cNvPr id="166914" name="Picture 2" descr="C:\Users\123\Desktop\антошкина н\Для атистации ДДТ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42844" y="285728"/>
            <a:ext cx="4486149" cy="6170213"/>
          </a:xfrm>
          <a:prstGeom prst="rect">
            <a:avLst/>
          </a:prstGeom>
          <a:noFill/>
        </p:spPr>
      </p:pic>
      <p:pic>
        <p:nvPicPr>
          <p:cNvPr id="166915" name="Picture 3" descr="C:\Users\123\Desktop\антошкина н\Для атистации ДДТ\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572000" y="357166"/>
            <a:ext cx="4311028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urii\Pictures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62456"/>
          </a:xfrm>
          <a:prstGeom prst="rect">
            <a:avLst/>
          </a:prstGeom>
          <a:noFill/>
        </p:spPr>
      </p:pic>
      <p:pic>
        <p:nvPicPr>
          <p:cNvPr id="167938" name="Picture 2" descr="C:\Users\123\Desktop\антошкина н\Для атистации ДДТ\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214290"/>
            <a:ext cx="4674592" cy="6429396"/>
          </a:xfrm>
          <a:prstGeom prst="rect">
            <a:avLst/>
          </a:prstGeom>
          <a:noFill/>
        </p:spPr>
      </p:pic>
      <p:pic>
        <p:nvPicPr>
          <p:cNvPr id="167939" name="Picture 3" descr="C:\Users\123\Desktop\антошкина н\Для атистации ДДТ\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643438" y="428604"/>
            <a:ext cx="4362969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174</Words>
  <Application>Microsoft Office PowerPoint</Application>
  <PresentationFormat>Экран (4:3)</PresentationFormat>
  <Paragraphs>27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Yurii</dc:creator>
  <cp:lastModifiedBy>галина Зуйкина</cp:lastModifiedBy>
  <cp:revision>91</cp:revision>
  <dcterms:created xsi:type="dcterms:W3CDTF">2016-03-02T15:38:06Z</dcterms:created>
  <dcterms:modified xsi:type="dcterms:W3CDTF">2018-10-15T06:59:55Z</dcterms:modified>
</cp:coreProperties>
</file>