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74" r:id="rId5"/>
    <p:sldId id="275" r:id="rId6"/>
    <p:sldId id="276" r:id="rId7"/>
    <p:sldId id="277" r:id="rId8"/>
    <p:sldId id="262" r:id="rId9"/>
    <p:sldId id="265" r:id="rId10"/>
    <p:sldId id="266" r:id="rId11"/>
    <p:sldId id="263" r:id="rId12"/>
    <p:sldId id="278" r:id="rId13"/>
    <p:sldId id="268" r:id="rId14"/>
    <p:sldId id="279" r:id="rId15"/>
    <p:sldId id="280" r:id="rId16"/>
    <p:sldId id="269" r:id="rId17"/>
    <p:sldId id="281" r:id="rId18"/>
    <p:sldId id="270" r:id="rId19"/>
    <p:sldId id="282" r:id="rId20"/>
    <p:sldId id="271" r:id="rId21"/>
    <p:sldId id="272" r:id="rId22"/>
    <p:sldId id="273" r:id="rId2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EFD1-DCA6-4DEF-B4A7-37512299BD2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3CB-0A53-45C1-9299-0C515BA45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48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EFD1-DCA6-4DEF-B4A7-37512299BD2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3CB-0A53-45C1-9299-0C515BA45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866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EFD1-DCA6-4DEF-B4A7-37512299BD2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3CB-0A53-45C1-9299-0C515BA45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020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EFD1-DCA6-4DEF-B4A7-37512299BD2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3CB-0A53-45C1-9299-0C515BA45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432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EFD1-DCA6-4DEF-B4A7-37512299BD2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3CB-0A53-45C1-9299-0C515BA45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58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EFD1-DCA6-4DEF-B4A7-37512299BD2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3CB-0A53-45C1-9299-0C515BA45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72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EFD1-DCA6-4DEF-B4A7-37512299BD2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3CB-0A53-45C1-9299-0C515BA45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59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EFD1-DCA6-4DEF-B4A7-37512299BD2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3CB-0A53-45C1-9299-0C515BA45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431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EFD1-DCA6-4DEF-B4A7-37512299BD2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3CB-0A53-45C1-9299-0C515BA45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98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EFD1-DCA6-4DEF-B4A7-37512299BD2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3CB-0A53-45C1-9299-0C515BA45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35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EFD1-DCA6-4DEF-B4A7-37512299BD2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3CB-0A53-45C1-9299-0C515BA45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036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5EFD1-DCA6-4DEF-B4A7-37512299BD2E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243CB-0A53-45C1-9299-0C515BA45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83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Министерство образования Республики Мордовия</a:t>
            </a:r>
            <a:r>
              <a:rPr lang="ru-RU" sz="60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/>
            </a:r>
            <a:br>
              <a:rPr lang="ru-RU" sz="60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r>
              <a:rPr lang="ru-RU" sz="60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Портфолио</a:t>
            </a:r>
            <a:endParaRPr lang="ru-RU" dirty="0"/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4932040" y="1600200"/>
            <a:ext cx="3888432" cy="4525963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b="1" dirty="0" err="1" smtClean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Лашманкиной</a:t>
            </a:r>
            <a:endParaRPr lang="ru-RU" b="1" dirty="0">
              <a:solidFill>
                <a:srgbClr val="C0504D">
                  <a:lumMod val="75000"/>
                </a:srgbClr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r>
              <a:rPr lang="ru-RU" b="1" dirty="0" smtClean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Дарьи</a:t>
            </a:r>
            <a:endParaRPr lang="ru-RU" b="1" dirty="0">
              <a:solidFill>
                <a:srgbClr val="C0504D">
                  <a:lumMod val="75000"/>
                </a:srgbClr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r>
              <a:rPr lang="ru-RU" b="1" dirty="0" smtClean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Анатольевны</a:t>
            </a:r>
            <a:endParaRPr lang="ru-RU" b="1" dirty="0">
              <a:solidFill>
                <a:srgbClr val="C0504D">
                  <a:lumMod val="75000"/>
                </a:srgbClr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Педагога </a:t>
            </a:r>
            <a:r>
              <a:rPr lang="ru-RU" sz="1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дополнительного образования МБУ ДО «Центр спортивной школы и детского творчества» 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Кочкуровского муниципального района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Республики Мордовия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46449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7044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7809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Победы и призовые места в очных Республиканских мероприятиях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89" y="1268760"/>
            <a:ext cx="370838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69625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978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4.Наличие публикаций, включая интернет – публикации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584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5.Наличие </a:t>
            </a:r>
            <a:r>
              <a:rPr lang="ru-RU" sz="28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авторских программ, методических пособий.</a:t>
            </a:r>
            <a:br>
              <a:rPr lang="ru-RU" sz="28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7741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6.Выступления </a:t>
            </a: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на заседаниях методических советов, научно-практических конференциях, педагогических чтениях, семинарах, секциях, форумах, радиопередачах (очно).</a:t>
            </a:r>
            <a:br>
              <a:rPr lang="ru-RU" sz="20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312518" cy="53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4049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7. Проведение мастер-классов, открытых мероприятий.</a:t>
            </a:r>
            <a:br>
              <a:rPr lang="ru-RU" sz="24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endParaRPr lang="ru-RU" sz="2400" dirty="0"/>
          </a:p>
        </p:txBody>
      </p:sp>
      <p:pic>
        <p:nvPicPr>
          <p:cNvPr id="1026" name="Picture 2" descr="C:\Users\Татьяна\Desktop\2020-03-02 002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071546"/>
            <a:ext cx="4051311" cy="5572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6841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8. Экспертная деятельность.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60344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9. Общественно-педагогическая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активность педагога: участие в комиссиях, педагогических комиссиях , в жюри конкурсов.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79491"/>
            <a:ext cx="417646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7131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10. Наставничество.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59227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11. Позитивные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результаты работы с детьми.</a:t>
            </a: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1052736"/>
            <a:ext cx="36004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73645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7669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12.Участие </a:t>
            </a:r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педагога в профессиональных конкурсах</a:t>
            </a:r>
            <a:br>
              <a:rPr lang="ru-RU" sz="24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1055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662" y="-922"/>
            <a:ext cx="91586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Общие сведения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889844"/>
            <a:ext cx="849694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Дата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рождения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06.09.1981 г.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Профессиональное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образовани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е: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1. Мордовский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Республиканский колледж культуры и искусства, диплом СБ 2908776 от 20.06.2001г., организатор социально – культурной деятельности, руководитель самодеятельного хореографического коллектива 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2. МГУ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им. Н.П. Огарёва, диплом бакалавра 101318  0373070 от 04.07.2015г., направление – 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библиотечно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– информационная деятельность 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Общий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трудовой стаж: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11 лет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Стаж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педагогической работы по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специальности: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11 лет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Наличие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квалификационной категории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: первая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Дата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последней аттестации: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25.03.2015г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654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13. Награды и поощрения.</a:t>
            </a:r>
            <a:br>
              <a:rPr lang="ru-RU" sz="20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 республиканского уровня 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894757" cy="469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528392" cy="469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6624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 муниципального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endParaRPr lang="ru-R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3537" y="1052736"/>
            <a:ext cx="445870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4870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 муниципального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endParaRPr lang="ru-RU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432048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249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1. Реализация образовательных программ.</a:t>
            </a:r>
            <a:endParaRPr lang="ru-RU" dirty="0"/>
          </a:p>
        </p:txBody>
      </p:sp>
      <p:pic>
        <p:nvPicPr>
          <p:cNvPr id="2050" name="Picture 2" descr="C:\Users\user\Desktop\АТТЕСТАЦИЯ\ДАША\2019-12-31 012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10" y="1345430"/>
            <a:ext cx="3888432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АТТЕСТАЦИЯ\ДАША\2019-12-31 013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9"/>
            <a:ext cx="3889375" cy="489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079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71" y="2122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2. Результаты участия в инновационной </a:t>
            </a:r>
            <a:br>
              <a:rPr lang="ru-RU" sz="24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(экспериментальной)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48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71" y="2122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3.Участие детей в: конкурсах, выставках, турнирах, соревнованиях, акциях, фестивалях.</a:t>
            </a:r>
            <a:br>
              <a:rPr lang="ru-RU" sz="22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/>
                <a:ea typeface="Calibri"/>
              </a:rPr>
              <a:t>Победы и призовые места в очных муниципальных мероприятиях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96044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88843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616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71" y="2122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Победы и призовые места в очных муниципальных мероприятиях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03244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88843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041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71" y="2122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Победы и призовые места в очных муниципальных мероприятиях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672408" cy="479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3534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Победы и призовые места в очных </a:t>
            </a:r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Республиканских </a:t>
            </a:r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мероприятиях</a:t>
            </a:r>
            <a:endParaRPr lang="ru-RU" sz="2200" dirty="0"/>
          </a:p>
        </p:txBody>
      </p:sp>
      <p:pic>
        <p:nvPicPr>
          <p:cNvPr id="3074" name="Picture 2" descr="C:\Users\user\Desktop\АТТЕСТАЦИЯ\ДАША\2019-12-18 002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88843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АТТЕСТАЦИЯ\ДАША\2019-12-18 003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74441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943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7809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Bookman Old Style" panose="02050604050505020204" pitchFamily="18" charset="0"/>
              </a:rPr>
              <a:t>Победы и призовые места в очных Республиканских мероприятиях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9004" y="1268760"/>
            <a:ext cx="3555404" cy="480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672408" cy="48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5298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179</Words>
  <Application>Microsoft Office PowerPoint</Application>
  <PresentationFormat>Экран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Министерство образования Республики Мордовия Портфолио</vt:lpstr>
      <vt:lpstr>Общие сведения</vt:lpstr>
      <vt:lpstr>1. Реализация образовательных программ.</vt:lpstr>
      <vt:lpstr>2. Результаты участия в инновационной  (экспериментальной) деятельности</vt:lpstr>
      <vt:lpstr>3.Участие детей в: конкурсах, выставках, турнирах, соревнованиях, акциях, фестивалях. Победы и призовые места в очных муниципальных мероприятиях</vt:lpstr>
      <vt:lpstr>Победы и призовые места в очных муниципальных мероприятиях</vt:lpstr>
      <vt:lpstr>Победы и призовые места в очных муниципальных мероприятиях</vt:lpstr>
      <vt:lpstr> Победы и призовые места в очных Республиканских мероприятиях</vt:lpstr>
      <vt:lpstr>Победы и призовые места в очных Республиканских мероприятиях</vt:lpstr>
      <vt:lpstr>Победы и призовые места в очных Республиканских мероприятиях</vt:lpstr>
      <vt:lpstr>4.Наличие публикаций, включая интернет – публикации</vt:lpstr>
      <vt:lpstr>  5.Наличие авторских программ, методических пособий. </vt:lpstr>
      <vt:lpstr>6.Выступления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(очно). </vt:lpstr>
      <vt:lpstr>7. Проведение мастер-классов, открытых мероприятий. </vt:lpstr>
      <vt:lpstr>8. Экспертная деятельность.</vt:lpstr>
      <vt:lpstr>9. Общественно-педагогическая активность педагога: участие в комиссиях, педагогических комиссиях , в жюри конкурсов.</vt:lpstr>
      <vt:lpstr> 10. Наставничество.</vt:lpstr>
      <vt:lpstr>11. Позитивные результаты работы с детьми.</vt:lpstr>
      <vt:lpstr>   12.Участие педагога в профессиональных конкурсах </vt:lpstr>
      <vt:lpstr>13. Награды и поощрения. Поощрения республиканского уровня </vt:lpstr>
      <vt:lpstr>Поощрения муниципального уровня </vt:lpstr>
      <vt:lpstr>Поощрения муниципального уровня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21</cp:revision>
  <dcterms:created xsi:type="dcterms:W3CDTF">2020-02-01T13:42:35Z</dcterms:created>
  <dcterms:modified xsi:type="dcterms:W3CDTF">2020-03-02T09:01:50Z</dcterms:modified>
</cp:coreProperties>
</file>