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9"/>
  </p:notesMasterIdLst>
  <p:sldIdLst>
    <p:sldId id="385" r:id="rId2"/>
    <p:sldId id="258" r:id="rId3"/>
    <p:sldId id="392" r:id="rId4"/>
    <p:sldId id="369" r:id="rId5"/>
    <p:sldId id="355" r:id="rId6"/>
    <p:sldId id="356" r:id="rId7"/>
    <p:sldId id="384" r:id="rId8"/>
    <p:sldId id="393" r:id="rId9"/>
    <p:sldId id="395" r:id="rId10"/>
    <p:sldId id="403" r:id="rId11"/>
    <p:sldId id="396" r:id="rId12"/>
    <p:sldId id="397" r:id="rId13"/>
    <p:sldId id="409" r:id="rId14"/>
    <p:sldId id="411" r:id="rId15"/>
    <p:sldId id="412" r:id="rId16"/>
    <p:sldId id="363" r:id="rId17"/>
    <p:sldId id="404" r:id="rId18"/>
    <p:sldId id="402" r:id="rId19"/>
    <p:sldId id="398" r:id="rId20"/>
    <p:sldId id="399" r:id="rId21"/>
    <p:sldId id="400" r:id="rId22"/>
    <p:sldId id="401" r:id="rId23"/>
    <p:sldId id="407" r:id="rId24"/>
    <p:sldId id="413" r:id="rId25"/>
    <p:sldId id="368" r:id="rId26"/>
    <p:sldId id="405" r:id="rId27"/>
    <p:sldId id="408" r:id="rId28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66"/>
    <a:srgbClr val="00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068" autoAdjust="0"/>
  </p:normalViewPr>
  <p:slideViewPr>
    <p:cSldViewPr>
      <p:cViewPr varScale="1">
        <p:scale>
          <a:sx n="83" d="100"/>
          <a:sy n="83" d="100"/>
        </p:scale>
        <p:origin x="-1349" y="-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7349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705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3788" y="933450"/>
            <a:ext cx="4465637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3788" y="933450"/>
            <a:ext cx="4465637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3788" y="933450"/>
            <a:ext cx="4465637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4" charset="0"/>
          <a:cs typeface="Lucida Sans Unicode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04665"/>
            <a:ext cx="8604448" cy="3337571"/>
          </a:xfrm>
          <a:solidFill>
            <a:srgbClr val="FFFF00">
              <a:alpha val="59000"/>
            </a:srgbClr>
          </a:solidFill>
        </p:spPr>
        <p:txBody>
          <a:bodyPr lIns="90000" tIns="46800" rIns="90000" bIns="46800"/>
          <a:lstStyle/>
          <a:p>
            <a:pPr algn="r"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  <a:r>
              <a:rPr lang="ru-RU" alt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РМ</a:t>
            </a:r>
            <a:r>
              <a:rPr lang="ru-RU" altLang="ru-RU" sz="4000" i="1" dirty="0" smtClean="0">
                <a:solidFill>
                  <a:srgbClr val="CC0000"/>
                </a:solidFill>
              </a:rPr>
              <a:t/>
            </a:r>
            <a:br>
              <a:rPr lang="ru-RU" altLang="ru-RU" sz="4000" i="1" dirty="0" smtClean="0">
                <a:solidFill>
                  <a:srgbClr val="CC0000"/>
                </a:solidFill>
              </a:rPr>
            </a:br>
            <a:r>
              <a:rPr lang="ru-RU" altLang="ru-RU" sz="4000" i="1" dirty="0" smtClean="0">
                <a:solidFill>
                  <a:srgbClr val="CC0000"/>
                </a:solidFill>
              </a:rPr>
              <a:t/>
            </a:r>
            <a:br>
              <a:rPr lang="ru-RU" altLang="ru-RU" sz="4000" i="1" dirty="0" smtClean="0">
                <a:solidFill>
                  <a:srgbClr val="CC0000"/>
                </a:solidFill>
              </a:rPr>
            </a:br>
            <a:r>
              <a:rPr lang="ru-RU" altLang="ru-RU" sz="40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altLang="ru-RU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Фатеевой Татьяны Игоревны, </a:t>
            </a:r>
            <a:b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тренера-преподавателя МБУ ДО</a:t>
            </a:r>
            <a:b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alt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Зубово-Полянская</a:t>
            </a:r>
            <a:r>
              <a:rPr lang="ru-RU" alt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районная  ДЮСШ»  </a:t>
            </a:r>
            <a:r>
              <a:rPr lang="ru-RU" altLang="ru-RU" sz="2800" i="1" dirty="0" smtClean="0">
                <a:solidFill>
                  <a:schemeClr val="tx1"/>
                </a:solidFill>
              </a:rPr>
              <a:t/>
            </a:r>
            <a:br>
              <a:rPr lang="ru-RU" altLang="ru-RU" sz="2800" i="1" dirty="0" smtClean="0">
                <a:solidFill>
                  <a:schemeClr val="tx1"/>
                </a:solidFill>
              </a:rPr>
            </a:br>
            <a:endParaRPr lang="ru-RU" altLang="ru-RU" sz="2800" i="1" dirty="0" smtClean="0">
              <a:solidFill>
                <a:schemeClr val="tx1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323528" y="3630612"/>
            <a:ext cx="8820472" cy="3227388"/>
          </a:xfrm>
          <a:solidFill>
            <a:srgbClr val="FFFF00">
              <a:alpha val="59000"/>
            </a:srgbClr>
          </a:solidFill>
        </p:spPr>
        <p:txBody>
          <a:bodyPr lIns="90000" tIns="46800" rIns="90000" bIns="46800"/>
          <a:lstStyle/>
          <a:p>
            <a:pPr marL="0" indent="0" algn="ctr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algn="ctr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Дата рождения: 27.03.1984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Профессиональное образование: педагог по физической культуре, учитель безопасности жизнедеятельности, МГПИ имени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Times New Roman" pitchFamily="18" charset="0"/>
              </a:rPr>
              <a:t>М.Е.Евсевьева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, ВСА №0484535, дата выдачи 30.01.2007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Стаж педагогической работы (по специальности): </a:t>
            </a:r>
            <a:r>
              <a:rPr lang="en-US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7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лет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Общий трудовой стаж: 1</a:t>
            </a:r>
            <a:r>
              <a:rPr lang="en-US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7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</a:rPr>
              <a:t> лет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6" charset="0"/>
              </a:rPr>
              <a:t>Наличие квалификационной категории: первая</a:t>
            </a:r>
            <a:endParaRPr lang="ru-RU" altLang="ru-RU" sz="1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6" charset="0"/>
              </a:rPr>
              <a:t>Дата последней аттестации: 15.04.2015 г.</a:t>
            </a:r>
            <a:endParaRPr lang="ru-RU" altLang="ru-RU" sz="1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548680"/>
            <a:ext cx="2570714" cy="326486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60770" y="3771900"/>
            <a:ext cx="2983230" cy="30861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7704" y="1700808"/>
            <a:ext cx="4533824" cy="37492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3401568" cy="3324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Выступления на заседаниях методических советов, научно-практических конференциях, педагогических чтениях, семинарах, секциях, форумах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700808"/>
            <a:ext cx="4536504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688592"/>
            <a:ext cx="5202208" cy="516940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56024" y="1663294"/>
            <a:ext cx="4687976" cy="5194706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2916832" y="1511808"/>
            <a:ext cx="759633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3968" y="1511808"/>
            <a:ext cx="7200800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Республиканский уровень: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756592" y="1700808"/>
            <a:ext cx="374441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40152" y="1700808"/>
            <a:ext cx="374441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27784" y="1700808"/>
            <a:ext cx="374441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Республиканский уровень: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628800"/>
            <a:ext cx="3779912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79912" y="1628800"/>
            <a:ext cx="374441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Система взаимодействия с родителями воспитанников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700808"/>
            <a:ext cx="7383780" cy="35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143000"/>
            <a:ext cx="8748464" cy="57150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51560" y="1463040"/>
            <a:ext cx="8092440" cy="539496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1440180"/>
            <a:ext cx="3906850" cy="541782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Наличие публикаций, авторских программ, методических пособий, методических рекомендаций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700808"/>
            <a:ext cx="4104456" cy="588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материалы, прошедшие экспертизу на сайтах сети Интернет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1152525"/>
          </a:xfrm>
          <a:solidFill>
            <a:srgbClr val="FFFF00">
              <a:alpha val="15000"/>
            </a:srgbClr>
          </a:solidFill>
        </p:spPr>
        <p:txBody>
          <a:bodyPr lIns="90000" tIns="46800" rIns="90000" bIns="46800"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dirty="0" smtClean="0">
                <a:solidFill>
                  <a:schemeClr val="tx1"/>
                </a:solidFill>
                <a:latin typeface="Times New Roman" pitchFamily="16" charset="0"/>
                <a:cs typeface="Times New Roman" pitchFamily="16" charset="0"/>
              </a:rPr>
              <a:t>Характеристика-представление</a:t>
            </a:r>
            <a:r>
              <a:rPr lang="ru-RU" altLang="ru-RU" sz="3200" dirty="0" smtClean="0">
                <a:solidFill>
                  <a:srgbClr val="990033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endParaRPr lang="ru-RU" sz="3200" i="1" dirty="0" smtClean="0">
              <a:solidFill>
                <a:srgbClr val="FF0066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1628775"/>
            <a:ext cx="8135937" cy="4895850"/>
          </a:xfrm>
        </p:spPr>
        <p:txBody>
          <a:bodyPr tIns="20160" anchor="ctr"/>
          <a:lstStyle/>
          <a:p>
            <a:pPr marL="296863" indent="-296863" algn="ctr" eaLnBrk="1">
              <a:lnSpc>
                <a:spcPct val="95000"/>
              </a:lnSpc>
              <a:buFont typeface="Times New Roman" pitchFamily="18" charset="0"/>
              <a:buNone/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endParaRPr lang="ru-RU" sz="2400" b="1" i="1" dirty="0" smtClean="0">
              <a:solidFill>
                <a:schemeClr val="accent2"/>
              </a:solidFill>
            </a:endParaRPr>
          </a:p>
          <a:p>
            <a:pPr marL="296863" indent="-296863" algn="ctr" eaLnBrk="1">
              <a:lnSpc>
                <a:spcPct val="95000"/>
              </a:lnSpc>
              <a:buClr>
                <a:srgbClr val="000099"/>
              </a:buClr>
              <a:buFont typeface="Arial" charset="0"/>
              <a:buNone/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endParaRPr lang="ru-RU" sz="2400" b="1" i="1" dirty="0" smtClean="0">
              <a:latin typeface="Times New Roman" pitchFamily="18" charset="0"/>
            </a:endParaRPr>
          </a:p>
          <a:p>
            <a:pPr marL="296863" indent="-296863" algn="ctr" eaLnBrk="1">
              <a:lnSpc>
                <a:spcPct val="95000"/>
              </a:lnSpc>
              <a:buClr>
                <a:srgbClr val="000099"/>
              </a:buClr>
              <a:buFont typeface="Arial" charset="0"/>
              <a:buNone/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endParaRPr lang="ru-RU" sz="2400" b="1" i="1" dirty="0" smtClean="0">
              <a:latin typeface="Times New Roman" pitchFamily="18" charset="0"/>
            </a:endParaRPr>
          </a:p>
          <a:p>
            <a:pPr marL="296863" indent="-296863" algn="ctr" eaLnBrk="1">
              <a:lnSpc>
                <a:spcPct val="95000"/>
              </a:lnSpc>
              <a:buClr>
                <a:srgbClr val="000099"/>
              </a:buClr>
              <a:buFont typeface="Arial" charset="0"/>
              <a:buNone/>
              <a:tabLst>
                <a:tab pos="298450" algn="l"/>
                <a:tab pos="403225" algn="l"/>
                <a:tab pos="852488" algn="l"/>
                <a:tab pos="1301750" algn="l"/>
                <a:tab pos="1751013" algn="l"/>
                <a:tab pos="2200275" algn="l"/>
                <a:tab pos="2649538" algn="l"/>
                <a:tab pos="3098800" algn="l"/>
                <a:tab pos="3548063" algn="l"/>
                <a:tab pos="3997325" algn="l"/>
                <a:tab pos="4446588" algn="l"/>
                <a:tab pos="4895850" algn="l"/>
                <a:tab pos="5345113" algn="l"/>
                <a:tab pos="5794375" algn="l"/>
                <a:tab pos="6243638" algn="l"/>
                <a:tab pos="6692900" algn="l"/>
                <a:tab pos="7142163" algn="l"/>
                <a:tab pos="7591425" algn="l"/>
                <a:tab pos="8040688" algn="l"/>
                <a:tab pos="8489950" algn="l"/>
                <a:tab pos="8939213" algn="l"/>
              </a:tabLst>
            </a:pPr>
            <a:endParaRPr lang="ru-RU" b="1" i="1" dirty="0" smtClean="0"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980728"/>
            <a:ext cx="4663440" cy="641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80560" y="980728"/>
            <a:ext cx="4663440" cy="641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Участие педагога в профессиональных конкурсах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Конкурс на порталах сети интернет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84784"/>
            <a:ext cx="4449062" cy="641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 Экспертная деятельность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муниципальном уровне: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060848"/>
            <a:ext cx="699516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39700"/>
            <a:ext cx="7789863" cy="1868488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Награды и поощрения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-на муниципальном уровне: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760" y="1700808"/>
            <a:ext cx="3886200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2137611" y="395326"/>
            <a:ext cx="5440680" cy="748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-на муниципальном уровне: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-поощрение порталов сети Интернет: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31840" y="1511808"/>
            <a:ext cx="3744416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Общественно-педагогическая активность педагога: участие в экспертных комиссиях, жюри конкурсов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 муниципальном уровне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564904"/>
            <a:ext cx="5829300" cy="288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8104" y="1659635"/>
            <a:ext cx="3777569" cy="519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91940" y="977189"/>
            <a:ext cx="5052060" cy="588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3528" y="977189"/>
            <a:ext cx="4274820" cy="588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014128"/>
            <a:ext cx="3456432" cy="3843872"/>
          </a:xfrm>
          <a:prstGeom prst="round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07904" y="3645024"/>
            <a:ext cx="2534717" cy="3379622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47664" y="332656"/>
            <a:ext cx="3686861" cy="3861048"/>
          </a:xfrm>
          <a:prstGeom prst="round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148064" y="404664"/>
            <a:ext cx="3686861" cy="3619670"/>
          </a:xfrm>
          <a:prstGeom prst="roundRect">
            <a:avLst/>
          </a:prstGeom>
          <a:noFill/>
          <a:ln w="38100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Степень обеспечения повышения уровня подготовленности воспитанников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766164"/>
            <a:ext cx="3892601" cy="5091836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80560" y="1700808"/>
            <a:ext cx="4663440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5760" y="1005840"/>
            <a:ext cx="8778240" cy="585216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Сохранность контингента воспитанников на этапах спортивной подготовки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00808"/>
            <a:ext cx="7724786" cy="440105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80560" y="4365104"/>
            <a:ext cx="466344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785813" y="142875"/>
            <a:ext cx="7789862" cy="1868488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Результаты анализа текущей документации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69180" y="1268760"/>
            <a:ext cx="4274820" cy="588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3429000"/>
            <a:ext cx="2448272" cy="374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27784" y="3429000"/>
            <a:ext cx="2592288" cy="374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1268760"/>
            <a:ext cx="466344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77863" indent="-677863">
              <a:lnSpc>
                <a:spcPct val="7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Наставничество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700808"/>
            <a:ext cx="466344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80560" y="1700808"/>
            <a:ext cx="4663440" cy="453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Выполнение воспитанниками требований для присвоения спортивных званий и разрядов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6300" y="3645024"/>
            <a:ext cx="4457700" cy="321297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484784"/>
            <a:ext cx="4663440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149080"/>
            <a:ext cx="466344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9512" y="1484784"/>
            <a:ext cx="4457700" cy="2971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Проведение мастер-классов, открытых занятий, мероприятий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700808"/>
            <a:ext cx="4663440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1700808"/>
            <a:ext cx="3810000" cy="5157192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3311</TotalTime>
  <Words>214</Words>
  <Application>Microsoft Office PowerPoint</Application>
  <PresentationFormat>Экран (4:3)</PresentationFormat>
  <Paragraphs>34</Paragraphs>
  <Slides>27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1_Оформление по умолчанию</vt:lpstr>
      <vt:lpstr> Министерство образования РМ  Портфолио  Фатеевой Татьяны Игоревны,  тренера-преподавателя МБУ ДО  «Зубово-Полянская районная  ДЮСШ»   </vt:lpstr>
      <vt:lpstr>Характеристика-представление </vt:lpstr>
      <vt:lpstr>2. Степень обеспечения повышения уровня подготовленности воспитанников</vt:lpstr>
      <vt:lpstr>Слайд 4</vt:lpstr>
      <vt:lpstr>3. Сохранность контингента воспитанников на этапах спортивной подготовки</vt:lpstr>
      <vt:lpstr>4. Результаты анализа текущей документации</vt:lpstr>
      <vt:lpstr>5. Наставничество </vt:lpstr>
      <vt:lpstr>6. Выполнение воспитанниками требований для присвоения спортивных званий и разрядов</vt:lpstr>
      <vt:lpstr>7. Проведение мастер-классов, открытых занятий, мероприятий</vt:lpstr>
      <vt:lpstr>Слайд 10</vt:lpstr>
      <vt:lpstr>8. Выступления на заседаниях методических советов, научно-практических конференциях, педагогических чтениях, семинарах, секциях, форумах</vt:lpstr>
      <vt:lpstr>9. Результаты участия воспитанников в официальных соревнованиях</vt:lpstr>
      <vt:lpstr>Муниципальный уровень:</vt:lpstr>
      <vt:lpstr>Республиканский уровень:</vt:lpstr>
      <vt:lpstr>Республиканский уровень:</vt:lpstr>
      <vt:lpstr>10. Система взаимодействия с родителями воспитанников</vt:lpstr>
      <vt:lpstr>Слайд 17</vt:lpstr>
      <vt:lpstr>Слайд 18</vt:lpstr>
      <vt:lpstr>11. Наличие публикаций, авторских программ, методических пособий, методических рекомендаций</vt:lpstr>
      <vt:lpstr>12. Участие педагога в профессиональных конкурсах</vt:lpstr>
      <vt:lpstr>13. Экспертная деятельность - на муниципальном уровне:</vt:lpstr>
      <vt:lpstr>14. Награды и поощрения  -на муниципальном уровне:</vt:lpstr>
      <vt:lpstr>-на муниципальном уровне:</vt:lpstr>
      <vt:lpstr>-поощрение порталов сети Интернет:</vt:lpstr>
      <vt:lpstr>15. Общественно-педагогическая активность педагога: участие в экспертных комиссиях, жюри конкурсов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HP</cp:lastModifiedBy>
  <cp:revision>144</cp:revision>
  <cp:lastPrinted>1601-01-01T00:00:00Z</cp:lastPrinted>
  <dcterms:created xsi:type="dcterms:W3CDTF">2010-08-04T11:06:49Z</dcterms:created>
  <dcterms:modified xsi:type="dcterms:W3CDTF">2019-12-24T10:40:22Z</dcterms:modified>
</cp:coreProperties>
</file>