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93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93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93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19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05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42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01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50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3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47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29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2E63E-D9B1-4CAD-A226-90D14FB9C94F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63A24-5604-4AD3-9B1F-F62A8D706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6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720"/>
            <a:ext cx="9252519" cy="70751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7" t="21857" r="-1127" b="-667"/>
          <a:stretch/>
        </p:blipFill>
        <p:spPr>
          <a:xfrm>
            <a:off x="3059832" y="-45720"/>
            <a:ext cx="6084168" cy="690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2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wovenya@gmail.com</dc:creator>
  <cp:lastModifiedBy>wovenya@gmail.com</cp:lastModifiedBy>
  <cp:revision>3</cp:revision>
  <dcterms:created xsi:type="dcterms:W3CDTF">2023-02-27T09:07:20Z</dcterms:created>
  <dcterms:modified xsi:type="dcterms:W3CDTF">2023-03-02T12:59:26Z</dcterms:modified>
</cp:coreProperties>
</file>